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</p:sldIdLst>
  <p:sldSz cx="12192000" cy="6858000"/>
  <p:notesSz cx="12192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theme" Target="theme/theme1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presProps" Target="pres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viewProps" Target="viewProp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F000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7100" y="1048892"/>
            <a:ext cx="4022725" cy="3492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49CD4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158606" y="2326946"/>
            <a:ext cx="2948940" cy="4531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D2D2D2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831848" y="0"/>
                </a:moveTo>
                <a:lnTo>
                  <a:pt x="0" y="0"/>
                </a:lnTo>
                <a:lnTo>
                  <a:pt x="0" y="2068068"/>
                </a:lnTo>
                <a:lnTo>
                  <a:pt x="51600" y="2064131"/>
                </a:lnTo>
                <a:lnTo>
                  <a:pt x="102336" y="2052193"/>
                </a:lnTo>
                <a:lnTo>
                  <a:pt x="151320" y="2032381"/>
                </a:lnTo>
                <a:lnTo>
                  <a:pt x="1680464" y="1151128"/>
                </a:lnTo>
                <a:lnTo>
                  <a:pt x="1718945" y="1124458"/>
                </a:lnTo>
                <a:lnTo>
                  <a:pt x="1752346" y="1092708"/>
                </a:lnTo>
                <a:lnTo>
                  <a:pt x="1780159" y="1056513"/>
                </a:lnTo>
                <a:lnTo>
                  <a:pt x="1802384" y="1016635"/>
                </a:lnTo>
                <a:lnTo>
                  <a:pt x="1818513" y="973582"/>
                </a:lnTo>
                <a:lnTo>
                  <a:pt x="1828419" y="928243"/>
                </a:lnTo>
                <a:lnTo>
                  <a:pt x="1831848" y="881253"/>
                </a:lnTo>
                <a:lnTo>
                  <a:pt x="1831848" y="0"/>
                </a:lnTo>
                <a:close/>
              </a:path>
              <a:path w="12192000" h="6858000">
                <a:moveTo>
                  <a:pt x="12192000" y="5337048"/>
                </a:moveTo>
                <a:lnTo>
                  <a:pt x="12135231" y="5343652"/>
                </a:lnTo>
                <a:lnTo>
                  <a:pt x="12080748" y="5363337"/>
                </a:lnTo>
                <a:lnTo>
                  <a:pt x="10956036" y="6017247"/>
                </a:lnTo>
                <a:lnTo>
                  <a:pt x="10917428" y="6045149"/>
                </a:lnTo>
                <a:lnTo>
                  <a:pt x="10886567" y="6079185"/>
                </a:lnTo>
                <a:lnTo>
                  <a:pt x="10863707" y="6118568"/>
                </a:lnTo>
                <a:lnTo>
                  <a:pt x="10849610" y="6162421"/>
                </a:lnTo>
                <a:lnTo>
                  <a:pt x="10844784" y="6209919"/>
                </a:lnTo>
                <a:lnTo>
                  <a:pt x="10844784" y="6858000"/>
                </a:lnTo>
                <a:lnTo>
                  <a:pt x="12192000" y="6858000"/>
                </a:lnTo>
                <a:lnTo>
                  <a:pt x="12192000" y="5337048"/>
                </a:lnTo>
                <a:close/>
              </a:path>
            </a:pathLst>
          </a:custGeom>
          <a:solidFill>
            <a:srgbClr val="FFFFFF">
              <a:alpha val="1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5288" y="0"/>
            <a:ext cx="6821423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24159" y="6440423"/>
            <a:ext cx="1524000" cy="2072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629" y="3249244"/>
            <a:ext cx="5936741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870" y="1509140"/>
            <a:ext cx="11462258" cy="4685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F0000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15-Mar-24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63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1.png"/><Relationship Id="rId7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Relationship Id="rId9" Type="http://schemas.openxmlformats.org/officeDocument/2006/relationships/image" Target="../media/image25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1.png"/><Relationship Id="rId7" Type="http://schemas.openxmlformats.org/officeDocument/2006/relationships/image" Target="../media/image287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52.png"/><Relationship Id="rId4" Type="http://schemas.openxmlformats.org/officeDocument/2006/relationships/image" Target="../media/image282.png"/><Relationship Id="rId9" Type="http://schemas.openxmlformats.org/officeDocument/2006/relationships/image" Target="../media/image2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5" Type="http://schemas.openxmlformats.org/officeDocument/2006/relationships/image" Target="../media/image289.png"/><Relationship Id="rId4" Type="http://schemas.openxmlformats.org/officeDocument/2006/relationships/image" Target="../media/image28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5" Type="http://schemas.openxmlformats.org/officeDocument/2006/relationships/image" Target="../media/image289.png"/><Relationship Id="rId4" Type="http://schemas.openxmlformats.org/officeDocument/2006/relationships/image" Target="../media/image28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84.png"/><Relationship Id="rId7" Type="http://schemas.openxmlformats.org/officeDocument/2006/relationships/image" Target="../media/image281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84.png"/><Relationship Id="rId7" Type="http://schemas.openxmlformats.org/officeDocument/2006/relationships/image" Target="../media/image281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292.png"/><Relationship Id="rId4" Type="http://schemas.openxmlformats.org/officeDocument/2006/relationships/image" Target="../media/image8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9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png"/><Relationship Id="rId4" Type="http://schemas.openxmlformats.org/officeDocument/2006/relationships/image" Target="../media/image29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30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295.png"/><Relationship Id="rId4" Type="http://schemas.openxmlformats.org/officeDocument/2006/relationships/image" Target="../media/image30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30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295.png"/><Relationship Id="rId4" Type="http://schemas.openxmlformats.org/officeDocument/2006/relationships/image" Target="../media/image30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6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63.png"/><Relationship Id="rId7" Type="http://schemas.openxmlformats.org/officeDocument/2006/relationships/image" Target="../media/image31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jpg"/><Relationship Id="rId5" Type="http://schemas.openxmlformats.org/officeDocument/2006/relationships/image" Target="../media/image222.png"/><Relationship Id="rId10" Type="http://schemas.openxmlformats.org/officeDocument/2006/relationships/image" Target="../media/image321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jp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63.png"/><Relationship Id="rId9" Type="http://schemas.openxmlformats.org/officeDocument/2006/relationships/image" Target="../media/image33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277.png"/><Relationship Id="rId4" Type="http://schemas.openxmlformats.org/officeDocument/2006/relationships/image" Target="../media/image33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7.png"/><Relationship Id="rId4" Type="http://schemas.openxmlformats.org/officeDocument/2006/relationships/image" Target="../media/image28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22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22.png"/><Relationship Id="rId4" Type="http://schemas.openxmlformats.org/officeDocument/2006/relationships/image" Target="../media/image3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4.jpg"/><Relationship Id="rId9" Type="http://schemas.openxmlformats.org/officeDocument/2006/relationships/image" Target="../media/image56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image" Target="../media/image22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0.png"/><Relationship Id="rId4" Type="http://schemas.openxmlformats.org/officeDocument/2006/relationships/image" Target="../media/image348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358.png"/><Relationship Id="rId3" Type="http://schemas.openxmlformats.org/officeDocument/2006/relationships/image" Target="../media/image355.png"/><Relationship Id="rId7" Type="http://schemas.openxmlformats.org/officeDocument/2006/relationships/image" Target="../media/image49.jpg"/><Relationship Id="rId12" Type="http://schemas.openxmlformats.org/officeDocument/2006/relationships/image" Target="../media/image357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77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356.png"/><Relationship Id="rId9" Type="http://schemas.openxmlformats.org/officeDocument/2006/relationships/image" Target="../media/image54.png"/><Relationship Id="rId14" Type="http://schemas.openxmlformats.org/officeDocument/2006/relationships/image" Target="../media/image359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80.png"/><Relationship Id="rId7" Type="http://schemas.openxmlformats.org/officeDocument/2006/relationships/image" Target="../media/image27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2.png"/><Relationship Id="rId5" Type="http://schemas.openxmlformats.org/officeDocument/2006/relationships/image" Target="../media/image63.png"/><Relationship Id="rId10" Type="http://schemas.openxmlformats.org/officeDocument/2006/relationships/image" Target="../media/image365.png"/><Relationship Id="rId4" Type="http://schemas.openxmlformats.org/officeDocument/2006/relationships/image" Target="../media/image361.png"/><Relationship Id="rId9" Type="http://schemas.openxmlformats.org/officeDocument/2006/relationships/image" Target="../media/image364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80.png"/><Relationship Id="rId7" Type="http://schemas.openxmlformats.org/officeDocument/2006/relationships/image" Target="../media/image27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63.png"/><Relationship Id="rId10" Type="http://schemas.openxmlformats.org/officeDocument/2006/relationships/image" Target="../media/image365.png"/><Relationship Id="rId4" Type="http://schemas.openxmlformats.org/officeDocument/2006/relationships/image" Target="../media/image361.png"/><Relationship Id="rId9" Type="http://schemas.openxmlformats.org/officeDocument/2006/relationships/image" Target="../media/image36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9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1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7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3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4.png"/><Relationship Id="rId4" Type="http://schemas.openxmlformats.org/officeDocument/2006/relationships/image" Target="../media/image37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8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4.png"/><Relationship Id="rId4" Type="http://schemas.openxmlformats.org/officeDocument/2006/relationships/image" Target="../media/image384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74.png"/><Relationship Id="rId7" Type="http://schemas.openxmlformats.org/officeDocument/2006/relationships/image" Target="../media/image384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63.png"/><Relationship Id="rId4" Type="http://schemas.openxmlformats.org/officeDocument/2006/relationships/image" Target="../media/image37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jp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jp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1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8.jpg"/><Relationship Id="rId4" Type="http://schemas.openxmlformats.org/officeDocument/2006/relationships/image" Target="../media/image40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jpg"/><Relationship Id="rId13" Type="http://schemas.openxmlformats.org/officeDocument/2006/relationships/image" Target="../media/image423.jpg"/><Relationship Id="rId18" Type="http://schemas.openxmlformats.org/officeDocument/2006/relationships/image" Target="../media/image428.jpg"/><Relationship Id="rId3" Type="http://schemas.openxmlformats.org/officeDocument/2006/relationships/image" Target="../media/image413.jpg"/><Relationship Id="rId21" Type="http://schemas.openxmlformats.org/officeDocument/2006/relationships/image" Target="../media/image431.jpg"/><Relationship Id="rId7" Type="http://schemas.openxmlformats.org/officeDocument/2006/relationships/image" Target="../media/image417.jpg"/><Relationship Id="rId12" Type="http://schemas.openxmlformats.org/officeDocument/2006/relationships/image" Target="../media/image422.jpg"/><Relationship Id="rId17" Type="http://schemas.openxmlformats.org/officeDocument/2006/relationships/image" Target="../media/image427.jpg"/><Relationship Id="rId25" Type="http://schemas.openxmlformats.org/officeDocument/2006/relationships/image" Target="../media/image435.jpg"/><Relationship Id="rId2" Type="http://schemas.openxmlformats.org/officeDocument/2006/relationships/image" Target="../media/image412.jpg"/><Relationship Id="rId16" Type="http://schemas.openxmlformats.org/officeDocument/2006/relationships/image" Target="../media/image426.jpg"/><Relationship Id="rId20" Type="http://schemas.openxmlformats.org/officeDocument/2006/relationships/image" Target="../media/image4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jpg"/><Relationship Id="rId11" Type="http://schemas.openxmlformats.org/officeDocument/2006/relationships/image" Target="../media/image421.jpg"/><Relationship Id="rId24" Type="http://schemas.openxmlformats.org/officeDocument/2006/relationships/image" Target="../media/image434.jpg"/><Relationship Id="rId5" Type="http://schemas.openxmlformats.org/officeDocument/2006/relationships/image" Target="../media/image415.jpg"/><Relationship Id="rId15" Type="http://schemas.openxmlformats.org/officeDocument/2006/relationships/image" Target="../media/image425.jpg"/><Relationship Id="rId23" Type="http://schemas.openxmlformats.org/officeDocument/2006/relationships/image" Target="../media/image433.png"/><Relationship Id="rId10" Type="http://schemas.openxmlformats.org/officeDocument/2006/relationships/image" Target="../media/image420.jpg"/><Relationship Id="rId19" Type="http://schemas.openxmlformats.org/officeDocument/2006/relationships/image" Target="../media/image429.jpg"/><Relationship Id="rId4" Type="http://schemas.openxmlformats.org/officeDocument/2006/relationships/image" Target="../media/image414.jpg"/><Relationship Id="rId9" Type="http://schemas.openxmlformats.org/officeDocument/2006/relationships/image" Target="../media/image419.jpg"/><Relationship Id="rId14" Type="http://schemas.openxmlformats.org/officeDocument/2006/relationships/image" Target="../media/image424.jpg"/><Relationship Id="rId22" Type="http://schemas.openxmlformats.org/officeDocument/2006/relationships/image" Target="../media/image432.jp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jpg"/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9.png"/><Relationship Id="rId4" Type="http://schemas.openxmlformats.org/officeDocument/2006/relationships/image" Target="../media/image438.jp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jpg"/><Relationship Id="rId13" Type="http://schemas.openxmlformats.org/officeDocument/2006/relationships/image" Target="../media/image444.jpg"/><Relationship Id="rId3" Type="http://schemas.openxmlformats.org/officeDocument/2006/relationships/image" Target="../media/image51.png"/><Relationship Id="rId7" Type="http://schemas.openxmlformats.org/officeDocument/2006/relationships/image" Target="../media/image442.png"/><Relationship Id="rId12" Type="http://schemas.openxmlformats.org/officeDocument/2006/relationships/image" Target="../media/image443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425.jpg"/><Relationship Id="rId5" Type="http://schemas.openxmlformats.org/officeDocument/2006/relationships/image" Target="../media/image441.png"/><Relationship Id="rId10" Type="http://schemas.openxmlformats.org/officeDocument/2006/relationships/image" Target="../media/image424.jpg"/><Relationship Id="rId4" Type="http://schemas.openxmlformats.org/officeDocument/2006/relationships/image" Target="../media/image440.png"/><Relationship Id="rId9" Type="http://schemas.openxmlformats.org/officeDocument/2006/relationships/image" Target="../media/image413.jp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5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jpg"/><Relationship Id="rId3" Type="http://schemas.openxmlformats.org/officeDocument/2006/relationships/image" Target="../media/image73.png"/><Relationship Id="rId7" Type="http://schemas.openxmlformats.org/officeDocument/2006/relationships/hyperlink" Target="mailto:tej@example.com" TargetMode="External"/><Relationship Id="rId12" Type="http://schemas.openxmlformats.org/officeDocument/2006/relationships/image" Target="../media/image444.jp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jpg"/><Relationship Id="rId11" Type="http://schemas.openxmlformats.org/officeDocument/2006/relationships/image" Target="../media/image443.jpg"/><Relationship Id="rId5" Type="http://schemas.openxmlformats.org/officeDocument/2006/relationships/image" Target="../media/image449.png"/><Relationship Id="rId10" Type="http://schemas.openxmlformats.org/officeDocument/2006/relationships/image" Target="../media/image425.jpg"/><Relationship Id="rId4" Type="http://schemas.openxmlformats.org/officeDocument/2006/relationships/image" Target="../media/image448.png"/><Relationship Id="rId9" Type="http://schemas.openxmlformats.org/officeDocument/2006/relationships/image" Target="../media/image424.jp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jp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4.png"/><Relationship Id="rId4" Type="http://schemas.openxmlformats.org/officeDocument/2006/relationships/image" Target="../media/image45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7" Type="http://schemas.openxmlformats.org/officeDocument/2006/relationships/image" Target="../media/image466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5.png"/><Relationship Id="rId5" Type="http://schemas.openxmlformats.org/officeDocument/2006/relationships/image" Target="../media/image464.png"/><Relationship Id="rId4" Type="http://schemas.openxmlformats.org/officeDocument/2006/relationships/image" Target="../media/image46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7" Type="http://schemas.openxmlformats.org/officeDocument/2006/relationships/image" Target="../media/image463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9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71.jpg"/><Relationship Id="rId7" Type="http://schemas.openxmlformats.org/officeDocument/2006/relationships/image" Target="../media/image473.png"/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72.png"/><Relationship Id="rId9" Type="http://schemas.openxmlformats.org/officeDocument/2006/relationships/image" Target="../media/image4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jpg"/><Relationship Id="rId7" Type="http://schemas.openxmlformats.org/officeDocument/2006/relationships/image" Target="../media/image479.png"/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490.png"/><Relationship Id="rId18" Type="http://schemas.openxmlformats.org/officeDocument/2006/relationships/image" Target="../media/image495.png"/><Relationship Id="rId3" Type="http://schemas.openxmlformats.org/officeDocument/2006/relationships/image" Target="../media/image73.png"/><Relationship Id="rId21" Type="http://schemas.openxmlformats.org/officeDocument/2006/relationships/image" Target="../media/image424.jpg"/><Relationship Id="rId7" Type="http://schemas.openxmlformats.org/officeDocument/2006/relationships/image" Target="../media/image484.png"/><Relationship Id="rId12" Type="http://schemas.openxmlformats.org/officeDocument/2006/relationships/image" Target="../media/image489.png"/><Relationship Id="rId17" Type="http://schemas.openxmlformats.org/officeDocument/2006/relationships/image" Target="../media/image494.png"/><Relationship Id="rId2" Type="http://schemas.openxmlformats.org/officeDocument/2006/relationships/image" Target="../media/image480.png"/><Relationship Id="rId16" Type="http://schemas.openxmlformats.org/officeDocument/2006/relationships/image" Target="../media/image493.png"/><Relationship Id="rId20" Type="http://schemas.openxmlformats.org/officeDocument/2006/relationships/image" Target="../media/image4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3.png"/><Relationship Id="rId11" Type="http://schemas.openxmlformats.org/officeDocument/2006/relationships/image" Target="../media/image488.png"/><Relationship Id="rId24" Type="http://schemas.openxmlformats.org/officeDocument/2006/relationships/image" Target="../media/image444.jpg"/><Relationship Id="rId5" Type="http://schemas.openxmlformats.org/officeDocument/2006/relationships/image" Target="../media/image482.png"/><Relationship Id="rId15" Type="http://schemas.openxmlformats.org/officeDocument/2006/relationships/image" Target="../media/image492.png"/><Relationship Id="rId23" Type="http://schemas.openxmlformats.org/officeDocument/2006/relationships/image" Target="../media/image443.jpg"/><Relationship Id="rId10" Type="http://schemas.openxmlformats.org/officeDocument/2006/relationships/image" Target="../media/image487.png"/><Relationship Id="rId19" Type="http://schemas.openxmlformats.org/officeDocument/2006/relationships/image" Target="../media/image416.jpg"/><Relationship Id="rId4" Type="http://schemas.openxmlformats.org/officeDocument/2006/relationships/image" Target="../media/image481.png"/><Relationship Id="rId9" Type="http://schemas.openxmlformats.org/officeDocument/2006/relationships/image" Target="../media/image486.png"/><Relationship Id="rId14" Type="http://schemas.openxmlformats.org/officeDocument/2006/relationships/image" Target="../media/image491.png"/><Relationship Id="rId22" Type="http://schemas.openxmlformats.org/officeDocument/2006/relationships/image" Target="../media/image425.jp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7" Type="http://schemas.openxmlformats.org/officeDocument/2006/relationships/image" Target="../media/image504.jp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jpg"/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6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jpg"/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510.png"/><Relationship Id="rId4" Type="http://schemas.openxmlformats.org/officeDocument/2006/relationships/image" Target="../media/image151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4.jpg"/><Relationship Id="rId5" Type="http://schemas.openxmlformats.org/officeDocument/2006/relationships/image" Target="../media/image513.png"/><Relationship Id="rId4" Type="http://schemas.openxmlformats.org/officeDocument/2006/relationships/image" Target="../media/image3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63.png"/><Relationship Id="rId7" Type="http://schemas.openxmlformats.org/officeDocument/2006/relationships/image" Target="../media/image82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jp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15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6.png"/><Relationship Id="rId5" Type="http://schemas.openxmlformats.org/officeDocument/2006/relationships/image" Target="../media/image63.png"/><Relationship Id="rId4" Type="http://schemas.openxmlformats.org/officeDocument/2006/relationships/image" Target="../media/image515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6.png"/><Relationship Id="rId5" Type="http://schemas.openxmlformats.org/officeDocument/2006/relationships/image" Target="../media/image63.png"/><Relationship Id="rId4" Type="http://schemas.openxmlformats.org/officeDocument/2006/relationships/image" Target="../media/image515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8.png"/><Relationship Id="rId4" Type="http://schemas.openxmlformats.org/officeDocument/2006/relationships/image" Target="../media/image519.jp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45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6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7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5.jpg"/><Relationship Id="rId5" Type="http://schemas.openxmlformats.org/officeDocument/2006/relationships/image" Target="../media/image530.png"/><Relationship Id="rId4" Type="http://schemas.openxmlformats.org/officeDocument/2006/relationships/image" Target="../media/image505.jp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4.png"/><Relationship Id="rId4" Type="http://schemas.openxmlformats.org/officeDocument/2006/relationships/image" Target="../media/image533.jp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0.png"/><Relationship Id="rId4" Type="http://schemas.openxmlformats.org/officeDocument/2006/relationships/image" Target="../media/image5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11" Type="http://schemas.openxmlformats.org/officeDocument/2006/relationships/image" Target="../media/image88.jpg"/><Relationship Id="rId5" Type="http://schemas.openxmlformats.org/officeDocument/2006/relationships/image" Target="../media/image83.jpg"/><Relationship Id="rId10" Type="http://schemas.openxmlformats.org/officeDocument/2006/relationships/image" Target="../media/image87.jpg"/><Relationship Id="rId4" Type="http://schemas.openxmlformats.org/officeDocument/2006/relationships/image" Target="../media/image82.jpg"/><Relationship Id="rId9" Type="http://schemas.openxmlformats.org/officeDocument/2006/relationships/image" Target="../media/image86.jp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5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3" Type="http://schemas.openxmlformats.org/officeDocument/2006/relationships/image" Target="../media/image63.png"/><Relationship Id="rId7" Type="http://schemas.openxmlformats.org/officeDocument/2006/relationships/image" Target="../media/image548.png"/><Relationship Id="rId12" Type="http://schemas.openxmlformats.org/officeDocument/2006/relationships/image" Target="../media/image551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0" Type="http://schemas.openxmlformats.org/officeDocument/2006/relationships/image" Target="../media/image73.png"/><Relationship Id="rId4" Type="http://schemas.openxmlformats.org/officeDocument/2006/relationships/image" Target="../media/image546.png"/><Relationship Id="rId9" Type="http://schemas.openxmlformats.org/officeDocument/2006/relationships/image" Target="../media/image550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11" Type="http://schemas.openxmlformats.org/officeDocument/2006/relationships/image" Target="../media/image88.jpg"/><Relationship Id="rId5" Type="http://schemas.openxmlformats.org/officeDocument/2006/relationships/image" Target="../media/image83.jpg"/><Relationship Id="rId10" Type="http://schemas.openxmlformats.org/officeDocument/2006/relationships/image" Target="../media/image87.jpg"/><Relationship Id="rId4" Type="http://schemas.openxmlformats.org/officeDocument/2006/relationships/image" Target="../media/image82.jpg"/><Relationship Id="rId9" Type="http://schemas.openxmlformats.org/officeDocument/2006/relationships/image" Target="../media/image86.jp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7.jp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0.png"/><Relationship Id="rId5" Type="http://schemas.openxmlformats.org/officeDocument/2006/relationships/image" Target="../media/image559.jpg"/><Relationship Id="rId4" Type="http://schemas.openxmlformats.org/officeDocument/2006/relationships/image" Target="../media/image558.jp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2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5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292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63.png"/><Relationship Id="rId7" Type="http://schemas.openxmlformats.org/officeDocument/2006/relationships/image" Target="../media/image317.jp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568.png"/><Relationship Id="rId9" Type="http://schemas.openxmlformats.org/officeDocument/2006/relationships/image" Target="../media/image319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569.png"/><Relationship Id="rId7" Type="http://schemas.openxmlformats.org/officeDocument/2006/relationships/image" Target="../media/image57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jpg"/><Relationship Id="rId5" Type="http://schemas.openxmlformats.org/officeDocument/2006/relationships/image" Target="../media/image571.png"/><Relationship Id="rId4" Type="http://schemas.openxmlformats.org/officeDocument/2006/relationships/image" Target="../media/image570.png"/><Relationship Id="rId9" Type="http://schemas.openxmlformats.org/officeDocument/2006/relationships/image" Target="../media/image574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5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7.jpg"/><Relationship Id="rId4" Type="http://schemas.openxmlformats.org/officeDocument/2006/relationships/image" Target="../media/image576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3" Type="http://schemas.openxmlformats.org/officeDocument/2006/relationships/image" Target="../media/image51.png"/><Relationship Id="rId7" Type="http://schemas.openxmlformats.org/officeDocument/2006/relationships/image" Target="../media/image583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4" Type="http://schemas.openxmlformats.org/officeDocument/2006/relationships/image" Target="../media/image580.png"/><Relationship Id="rId9" Type="http://schemas.openxmlformats.org/officeDocument/2006/relationships/image" Target="../media/image80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85.png"/><Relationship Id="rId7" Type="http://schemas.openxmlformats.org/officeDocument/2006/relationships/image" Target="../media/image58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5" Type="http://schemas.openxmlformats.org/officeDocument/2006/relationships/image" Target="../media/image581.png"/><Relationship Id="rId10" Type="http://schemas.openxmlformats.org/officeDocument/2006/relationships/image" Target="../media/image80.png"/><Relationship Id="rId4" Type="http://schemas.openxmlformats.org/officeDocument/2006/relationships/image" Target="../media/image586.png"/><Relationship Id="rId9" Type="http://schemas.openxmlformats.org/officeDocument/2006/relationships/image" Target="../media/image584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199.png"/><Relationship Id="rId4" Type="http://schemas.openxmlformats.org/officeDocument/2006/relationships/image" Target="../media/image593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13" Type="http://schemas.openxmlformats.org/officeDocument/2006/relationships/image" Target="../media/image109.jpg"/><Relationship Id="rId18" Type="http://schemas.openxmlformats.org/officeDocument/2006/relationships/image" Target="../media/image114.png"/><Relationship Id="rId26" Type="http://schemas.openxmlformats.org/officeDocument/2006/relationships/image" Target="../media/image122.jp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jpg"/><Relationship Id="rId12" Type="http://schemas.openxmlformats.org/officeDocument/2006/relationships/image" Target="../media/image108.png"/><Relationship Id="rId17" Type="http://schemas.openxmlformats.org/officeDocument/2006/relationships/image" Target="../media/image113.jp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jp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31" Type="http://schemas.openxmlformats.org/officeDocument/2006/relationships/image" Target="../media/image127.png"/><Relationship Id="rId4" Type="http://schemas.openxmlformats.org/officeDocument/2006/relationships/image" Target="../media/image100.jpg"/><Relationship Id="rId9" Type="http://schemas.openxmlformats.org/officeDocument/2006/relationships/image" Target="../media/image105.png"/><Relationship Id="rId14" Type="http://schemas.openxmlformats.org/officeDocument/2006/relationships/image" Target="../media/image110.jpg"/><Relationship Id="rId22" Type="http://schemas.openxmlformats.org/officeDocument/2006/relationships/image" Target="../media/image118.jpg"/><Relationship Id="rId27" Type="http://schemas.openxmlformats.org/officeDocument/2006/relationships/image" Target="../media/image123.jpg"/><Relationship Id="rId30" Type="http://schemas.openxmlformats.org/officeDocument/2006/relationships/image" Target="../media/image1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png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jpg"/><Relationship Id="rId18" Type="http://schemas.openxmlformats.org/officeDocument/2006/relationships/image" Target="../media/image163.jpg"/><Relationship Id="rId26" Type="http://schemas.openxmlformats.org/officeDocument/2006/relationships/image" Target="../media/image171.jpg"/><Relationship Id="rId3" Type="http://schemas.openxmlformats.org/officeDocument/2006/relationships/image" Target="../media/image132.png"/><Relationship Id="rId21" Type="http://schemas.openxmlformats.org/officeDocument/2006/relationships/image" Target="../media/image166.jpg"/><Relationship Id="rId7" Type="http://schemas.openxmlformats.org/officeDocument/2006/relationships/image" Target="../media/image152.jpg"/><Relationship Id="rId12" Type="http://schemas.openxmlformats.org/officeDocument/2006/relationships/image" Target="../media/image157.jpg"/><Relationship Id="rId17" Type="http://schemas.openxmlformats.org/officeDocument/2006/relationships/image" Target="../media/image162.jpg"/><Relationship Id="rId25" Type="http://schemas.openxmlformats.org/officeDocument/2006/relationships/image" Target="../media/image170.jpg"/><Relationship Id="rId2" Type="http://schemas.openxmlformats.org/officeDocument/2006/relationships/image" Target="../media/image149.png"/><Relationship Id="rId16" Type="http://schemas.openxmlformats.org/officeDocument/2006/relationships/image" Target="../media/image161.jp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156.png"/><Relationship Id="rId24" Type="http://schemas.openxmlformats.org/officeDocument/2006/relationships/image" Target="../media/image169.jpg"/><Relationship Id="rId5" Type="http://schemas.openxmlformats.org/officeDocument/2006/relationships/image" Target="../media/image151.png"/><Relationship Id="rId15" Type="http://schemas.openxmlformats.org/officeDocument/2006/relationships/image" Target="../media/image160.jp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10" Type="http://schemas.openxmlformats.org/officeDocument/2006/relationships/image" Target="../media/image155.png"/><Relationship Id="rId19" Type="http://schemas.openxmlformats.org/officeDocument/2006/relationships/image" Target="../media/image164.jpg"/><Relationship Id="rId4" Type="http://schemas.openxmlformats.org/officeDocument/2006/relationships/image" Target="../media/image150.png"/><Relationship Id="rId9" Type="http://schemas.openxmlformats.org/officeDocument/2006/relationships/image" Target="../media/image154.png"/><Relationship Id="rId14" Type="http://schemas.openxmlformats.org/officeDocument/2006/relationships/image" Target="../media/image159.jp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13" Type="http://schemas.openxmlformats.org/officeDocument/2006/relationships/image" Target="../media/image109.jpg"/><Relationship Id="rId18" Type="http://schemas.openxmlformats.org/officeDocument/2006/relationships/image" Target="../media/image114.png"/><Relationship Id="rId26" Type="http://schemas.openxmlformats.org/officeDocument/2006/relationships/image" Target="../media/image122.jp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jpg"/><Relationship Id="rId12" Type="http://schemas.openxmlformats.org/officeDocument/2006/relationships/image" Target="../media/image108.png"/><Relationship Id="rId17" Type="http://schemas.openxmlformats.org/officeDocument/2006/relationships/image" Target="../media/image113.jpg"/><Relationship Id="rId25" Type="http://schemas.openxmlformats.org/officeDocument/2006/relationships/image" Target="../media/image121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jp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31" Type="http://schemas.openxmlformats.org/officeDocument/2006/relationships/image" Target="../media/image127.png"/><Relationship Id="rId4" Type="http://schemas.openxmlformats.org/officeDocument/2006/relationships/image" Target="../media/image100.jpg"/><Relationship Id="rId9" Type="http://schemas.openxmlformats.org/officeDocument/2006/relationships/image" Target="../media/image105.png"/><Relationship Id="rId14" Type="http://schemas.openxmlformats.org/officeDocument/2006/relationships/image" Target="../media/image110.jpg"/><Relationship Id="rId22" Type="http://schemas.openxmlformats.org/officeDocument/2006/relationships/image" Target="../media/image118.jpg"/><Relationship Id="rId27" Type="http://schemas.openxmlformats.org/officeDocument/2006/relationships/image" Target="../media/image123.jpg"/><Relationship Id="rId30" Type="http://schemas.openxmlformats.org/officeDocument/2006/relationships/image" Target="../media/image12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87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jpg"/><Relationship Id="rId5" Type="http://schemas.openxmlformats.org/officeDocument/2006/relationships/image" Target="../media/image185.jpg"/><Relationship Id="rId4" Type="http://schemas.openxmlformats.org/officeDocument/2006/relationships/image" Target="../media/image184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13" Type="http://schemas.openxmlformats.org/officeDocument/2006/relationships/image" Target="../media/image194.jpg"/><Relationship Id="rId3" Type="http://schemas.openxmlformats.org/officeDocument/2006/relationships/image" Target="../media/image73.png"/><Relationship Id="rId7" Type="http://schemas.openxmlformats.org/officeDocument/2006/relationships/image" Target="../media/image188.png"/><Relationship Id="rId12" Type="http://schemas.openxmlformats.org/officeDocument/2006/relationships/image" Target="../media/image193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jpg"/><Relationship Id="rId11" Type="http://schemas.openxmlformats.org/officeDocument/2006/relationships/image" Target="../media/image192.jpg"/><Relationship Id="rId5" Type="http://schemas.openxmlformats.org/officeDocument/2006/relationships/image" Target="../media/image185.jpg"/><Relationship Id="rId10" Type="http://schemas.openxmlformats.org/officeDocument/2006/relationships/image" Target="../media/image191.jpg"/><Relationship Id="rId4" Type="http://schemas.openxmlformats.org/officeDocument/2006/relationships/image" Target="../media/image184.jpg"/><Relationship Id="rId9" Type="http://schemas.openxmlformats.org/officeDocument/2006/relationships/image" Target="../media/image19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0.png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2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2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9.png"/><Relationship Id="rId5" Type="http://schemas.openxmlformats.org/officeDocument/2006/relationships/image" Target="../media/image216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34" Type="http://schemas.openxmlformats.org/officeDocument/2006/relationships/image" Target="../media/image40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2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5" Type="http://schemas.openxmlformats.org/officeDocument/2006/relationships/image" Target="../media/image199.png"/><Relationship Id="rId4" Type="http://schemas.openxmlformats.org/officeDocument/2006/relationships/image" Target="../media/image2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22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4.png"/><Relationship Id="rId11" Type="http://schemas.openxmlformats.org/officeDocument/2006/relationships/image" Target="../media/image238.png"/><Relationship Id="rId5" Type="http://schemas.openxmlformats.org/officeDocument/2006/relationships/image" Target="../media/image233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2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2.png"/><Relationship Id="rId18" Type="http://schemas.openxmlformats.org/officeDocument/2006/relationships/image" Target="../media/image33.png"/><Relationship Id="rId26" Type="http://schemas.openxmlformats.org/officeDocument/2006/relationships/image" Target="../media/image25.png"/><Relationship Id="rId3" Type="http://schemas.openxmlformats.org/officeDocument/2006/relationships/image" Target="../media/image9.png"/><Relationship Id="rId21" Type="http://schemas.openxmlformats.org/officeDocument/2006/relationships/image" Target="../media/image4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2.png"/><Relationship Id="rId25" Type="http://schemas.openxmlformats.org/officeDocument/2006/relationships/image" Target="../media/image48.png"/><Relationship Id="rId2" Type="http://schemas.openxmlformats.org/officeDocument/2006/relationships/image" Target="../media/image8.png"/><Relationship Id="rId16" Type="http://schemas.openxmlformats.org/officeDocument/2006/relationships/image" Target="../media/image31.png"/><Relationship Id="rId20" Type="http://schemas.openxmlformats.org/officeDocument/2006/relationships/image" Target="../media/image4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47.png"/><Relationship Id="rId5" Type="http://schemas.openxmlformats.org/officeDocument/2006/relationships/image" Target="../media/image11.png"/><Relationship Id="rId15" Type="http://schemas.openxmlformats.org/officeDocument/2006/relationships/image" Target="../media/image30.png"/><Relationship Id="rId23" Type="http://schemas.openxmlformats.org/officeDocument/2006/relationships/image" Target="../media/image46.png"/><Relationship Id="rId28" Type="http://schemas.openxmlformats.org/officeDocument/2006/relationships/image" Target="../media/image38.png"/><Relationship Id="rId10" Type="http://schemas.openxmlformats.org/officeDocument/2006/relationships/image" Target="../media/image16.png"/><Relationship Id="rId19" Type="http://schemas.openxmlformats.org/officeDocument/2006/relationships/image" Target="../media/image34.png"/><Relationship Id="rId31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4.png"/><Relationship Id="rId22" Type="http://schemas.openxmlformats.org/officeDocument/2006/relationships/image" Target="../media/image45.png"/><Relationship Id="rId27" Type="http://schemas.openxmlformats.org/officeDocument/2006/relationships/image" Target="../media/image29.png"/><Relationship Id="rId30" Type="http://schemas.openxmlformats.org/officeDocument/2006/relationships/image" Target="../media/image40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2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50.png"/><Relationship Id="rId7" Type="http://schemas.openxmlformats.org/officeDocument/2006/relationships/image" Target="../media/image6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045" y="3296789"/>
            <a:ext cx="4981111" cy="9223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8511" y="2922854"/>
            <a:ext cx="50222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840" dirty="0">
                <a:solidFill>
                  <a:srgbClr val="6F2F9F"/>
                </a:solidFill>
              </a:rPr>
              <a:t>T</a:t>
            </a:r>
            <a:r>
              <a:rPr sz="9600" spc="-5" dirty="0">
                <a:solidFill>
                  <a:srgbClr val="6F2F9F"/>
                </a:solidFill>
              </a:rPr>
              <a:t>er</a:t>
            </a:r>
            <a:r>
              <a:rPr sz="9600" spc="-225" dirty="0">
                <a:solidFill>
                  <a:srgbClr val="6F2F9F"/>
                </a:solidFill>
              </a:rPr>
              <a:t>r</a:t>
            </a:r>
            <a:r>
              <a:rPr sz="9600" spc="-55" dirty="0">
                <a:solidFill>
                  <a:srgbClr val="6F2F9F"/>
                </a:solidFill>
              </a:rPr>
              <a:t>a</a:t>
            </a:r>
            <a:r>
              <a:rPr sz="9600" spc="-140" dirty="0">
                <a:solidFill>
                  <a:srgbClr val="6F2F9F"/>
                </a:solidFill>
              </a:rPr>
              <a:t>f</a:t>
            </a:r>
            <a:r>
              <a:rPr sz="9600" spc="5" dirty="0">
                <a:solidFill>
                  <a:srgbClr val="6F2F9F"/>
                </a:solidFill>
              </a:rPr>
              <a:t>orm</a:t>
            </a:r>
            <a:endParaRPr sz="9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59" y="6440423"/>
            <a:ext cx="1524000" cy="207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288" y="5096255"/>
            <a:ext cx="2602991" cy="15057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247" y="1965960"/>
            <a:ext cx="1362455" cy="15697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3087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Infrastructure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0" dirty="0">
                <a:solidFill>
                  <a:srgbClr val="575757"/>
                </a:solidFill>
                <a:latin typeface="Trebuchet MS"/>
                <a:cs typeface="Trebuchet MS"/>
              </a:rPr>
              <a:t>as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Code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6935" y="1524000"/>
            <a:ext cx="3108960" cy="1575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6944" y="1453896"/>
            <a:ext cx="1722120" cy="14721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78879" y="3502152"/>
            <a:ext cx="3105912" cy="10393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55591" y="1277111"/>
            <a:ext cx="1341119" cy="16489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8719" y="5196840"/>
            <a:ext cx="2100072" cy="7711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3560" y="5221223"/>
            <a:ext cx="1965960" cy="6583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80688" y="3544823"/>
            <a:ext cx="1066800" cy="145084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6047" y="5178552"/>
            <a:ext cx="7138670" cy="1469390"/>
            <a:chOff x="4956047" y="5178552"/>
            <a:chExt cx="7138670" cy="146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047" y="5178552"/>
              <a:ext cx="7138416" cy="1295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83479" y="5205984"/>
              <a:ext cx="7034530" cy="1195070"/>
            </a:xfrm>
            <a:custGeom>
              <a:avLst/>
              <a:gdLst/>
              <a:ahLst/>
              <a:cxnLst/>
              <a:rect l="l" t="t" r="r" b="b"/>
              <a:pathLst>
                <a:path w="7034530" h="1195070">
                  <a:moveTo>
                    <a:pt x="6996176" y="0"/>
                  </a:moveTo>
                  <a:lnTo>
                    <a:pt x="38227" y="0"/>
                  </a:lnTo>
                  <a:lnTo>
                    <a:pt x="23368" y="3048"/>
                  </a:lnTo>
                  <a:lnTo>
                    <a:pt x="11175" y="11176"/>
                  </a:lnTo>
                  <a:lnTo>
                    <a:pt x="3048" y="23368"/>
                  </a:lnTo>
                  <a:lnTo>
                    <a:pt x="0" y="38227"/>
                  </a:lnTo>
                  <a:lnTo>
                    <a:pt x="0" y="1156309"/>
                  </a:lnTo>
                  <a:lnTo>
                    <a:pt x="3048" y="1171194"/>
                  </a:lnTo>
                  <a:lnTo>
                    <a:pt x="11175" y="1183360"/>
                  </a:lnTo>
                  <a:lnTo>
                    <a:pt x="23368" y="1191552"/>
                  </a:lnTo>
                  <a:lnTo>
                    <a:pt x="38227" y="1194562"/>
                  </a:lnTo>
                  <a:lnTo>
                    <a:pt x="6996176" y="1194562"/>
                  </a:lnTo>
                  <a:lnTo>
                    <a:pt x="7011035" y="1191552"/>
                  </a:lnTo>
                  <a:lnTo>
                    <a:pt x="7023227" y="1183360"/>
                  </a:lnTo>
                  <a:lnTo>
                    <a:pt x="7031355" y="1171194"/>
                  </a:lnTo>
                  <a:lnTo>
                    <a:pt x="7034403" y="1156309"/>
                  </a:lnTo>
                  <a:lnTo>
                    <a:pt x="7034403" y="38227"/>
                  </a:lnTo>
                  <a:lnTo>
                    <a:pt x="7031355" y="23368"/>
                  </a:lnTo>
                  <a:lnTo>
                    <a:pt x="7023227" y="11176"/>
                  </a:lnTo>
                  <a:lnTo>
                    <a:pt x="7011035" y="3048"/>
                  </a:lnTo>
                  <a:lnTo>
                    <a:pt x="69961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433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35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io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8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95" dirty="0">
                <a:solidFill>
                  <a:srgbClr val="575757"/>
                </a:solidFill>
                <a:latin typeface="Trebuchet MS"/>
                <a:cs typeface="Trebuchet MS"/>
              </a:rPr>
              <a:t>Pr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65191" y="2679192"/>
            <a:ext cx="5507990" cy="1064260"/>
            <a:chOff x="4965191" y="2679192"/>
            <a:chExt cx="5507990" cy="10642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5191" y="2679192"/>
              <a:ext cx="5507736" cy="10637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83479" y="2688336"/>
              <a:ext cx="5422265" cy="987425"/>
            </a:xfrm>
            <a:custGeom>
              <a:avLst/>
              <a:gdLst/>
              <a:ahLst/>
              <a:cxnLst/>
              <a:rect l="l" t="t" r="r" b="b"/>
              <a:pathLst>
                <a:path w="5422265" h="987425">
                  <a:moveTo>
                    <a:pt x="5345176" y="0"/>
                  </a:moveTo>
                  <a:lnTo>
                    <a:pt x="77089" y="0"/>
                  </a:lnTo>
                  <a:lnTo>
                    <a:pt x="47117" y="6096"/>
                  </a:lnTo>
                  <a:lnTo>
                    <a:pt x="22606" y="22605"/>
                  </a:lnTo>
                  <a:lnTo>
                    <a:pt x="6096" y="47116"/>
                  </a:lnTo>
                  <a:lnTo>
                    <a:pt x="0" y="77088"/>
                  </a:lnTo>
                  <a:lnTo>
                    <a:pt x="0" y="909954"/>
                  </a:lnTo>
                  <a:lnTo>
                    <a:pt x="6096" y="939926"/>
                  </a:lnTo>
                  <a:lnTo>
                    <a:pt x="22606" y="964438"/>
                  </a:lnTo>
                  <a:lnTo>
                    <a:pt x="47117" y="980947"/>
                  </a:lnTo>
                  <a:lnTo>
                    <a:pt x="77089" y="987044"/>
                  </a:lnTo>
                  <a:lnTo>
                    <a:pt x="5345176" y="987044"/>
                  </a:lnTo>
                  <a:lnTo>
                    <a:pt x="5375148" y="980947"/>
                  </a:lnTo>
                  <a:lnTo>
                    <a:pt x="5399659" y="964438"/>
                  </a:lnTo>
                  <a:lnTo>
                    <a:pt x="5416169" y="939926"/>
                  </a:lnTo>
                  <a:lnTo>
                    <a:pt x="5422265" y="909954"/>
                  </a:lnTo>
                  <a:lnTo>
                    <a:pt x="5422265" y="77088"/>
                  </a:lnTo>
                  <a:lnTo>
                    <a:pt x="5416169" y="47116"/>
                  </a:lnTo>
                  <a:lnTo>
                    <a:pt x="5399659" y="22605"/>
                  </a:lnTo>
                  <a:lnTo>
                    <a:pt x="5375148" y="6096"/>
                  </a:lnTo>
                  <a:lnTo>
                    <a:pt x="53451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83479" y="2679192"/>
              <a:ext cx="5422265" cy="399415"/>
            </a:xfrm>
            <a:custGeom>
              <a:avLst/>
              <a:gdLst/>
              <a:ahLst/>
              <a:cxnLst/>
              <a:rect l="l" t="t" r="r" b="b"/>
              <a:pathLst>
                <a:path w="5422265" h="399414">
                  <a:moveTo>
                    <a:pt x="54222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22264" y="399161"/>
                  </a:lnTo>
                  <a:lnTo>
                    <a:pt x="54222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83479" y="2679192"/>
            <a:ext cx="5422265" cy="39941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193040" algn="ctr">
              <a:lnSpc>
                <a:spcPct val="100000"/>
              </a:lnSpc>
              <a:spcBef>
                <a:spcPts val="15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terraform.tfvars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132832" y="2776727"/>
            <a:ext cx="4916170" cy="743585"/>
            <a:chOff x="5132832" y="2776727"/>
            <a:chExt cx="4916170" cy="74358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2832" y="2776727"/>
              <a:ext cx="204215" cy="2042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87696" y="3151631"/>
              <a:ext cx="4861560" cy="368935"/>
            </a:xfrm>
            <a:custGeom>
              <a:avLst/>
              <a:gdLst/>
              <a:ahLst/>
              <a:cxnLst/>
              <a:rect l="l" t="t" r="r" b="b"/>
              <a:pathLst>
                <a:path w="4861559" h="368935">
                  <a:moveTo>
                    <a:pt x="4861052" y="0"/>
                  </a:moveTo>
                  <a:lnTo>
                    <a:pt x="0" y="0"/>
                  </a:lnTo>
                  <a:lnTo>
                    <a:pt x="0" y="368426"/>
                  </a:lnTo>
                  <a:lnTo>
                    <a:pt x="4861052" y="368426"/>
                  </a:lnTo>
                  <a:lnTo>
                    <a:pt x="48610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70119" y="3161487"/>
            <a:ext cx="3387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65191" y="3995928"/>
            <a:ext cx="5507990" cy="1066800"/>
            <a:chOff x="4965191" y="3995928"/>
            <a:chExt cx="5507990" cy="10668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5191" y="3995928"/>
              <a:ext cx="5507736" cy="10668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3479" y="4005072"/>
              <a:ext cx="5422265" cy="990600"/>
            </a:xfrm>
            <a:custGeom>
              <a:avLst/>
              <a:gdLst/>
              <a:ahLst/>
              <a:cxnLst/>
              <a:rect l="l" t="t" r="r" b="b"/>
              <a:pathLst>
                <a:path w="5422265" h="990600">
                  <a:moveTo>
                    <a:pt x="5345049" y="0"/>
                  </a:moveTo>
                  <a:lnTo>
                    <a:pt x="77216" y="0"/>
                  </a:lnTo>
                  <a:lnTo>
                    <a:pt x="47117" y="6095"/>
                  </a:lnTo>
                  <a:lnTo>
                    <a:pt x="22606" y="22605"/>
                  </a:lnTo>
                  <a:lnTo>
                    <a:pt x="6096" y="47243"/>
                  </a:lnTo>
                  <a:lnTo>
                    <a:pt x="0" y="77342"/>
                  </a:lnTo>
                  <a:lnTo>
                    <a:pt x="0" y="913002"/>
                  </a:lnTo>
                  <a:lnTo>
                    <a:pt x="6096" y="943101"/>
                  </a:lnTo>
                  <a:lnTo>
                    <a:pt x="22606" y="967739"/>
                  </a:lnTo>
                  <a:lnTo>
                    <a:pt x="47117" y="984250"/>
                  </a:lnTo>
                  <a:lnTo>
                    <a:pt x="77216" y="990345"/>
                  </a:lnTo>
                  <a:lnTo>
                    <a:pt x="5345049" y="990345"/>
                  </a:lnTo>
                  <a:lnTo>
                    <a:pt x="5375148" y="984250"/>
                  </a:lnTo>
                  <a:lnTo>
                    <a:pt x="5399659" y="967739"/>
                  </a:lnTo>
                  <a:lnTo>
                    <a:pt x="5416169" y="943101"/>
                  </a:lnTo>
                  <a:lnTo>
                    <a:pt x="5422265" y="913002"/>
                  </a:lnTo>
                  <a:lnTo>
                    <a:pt x="5422265" y="77342"/>
                  </a:lnTo>
                  <a:lnTo>
                    <a:pt x="5416169" y="47243"/>
                  </a:lnTo>
                  <a:lnTo>
                    <a:pt x="5399659" y="22605"/>
                  </a:lnTo>
                  <a:lnTo>
                    <a:pt x="5375148" y="6095"/>
                  </a:lnTo>
                  <a:lnTo>
                    <a:pt x="534504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3479" y="3998976"/>
              <a:ext cx="5422265" cy="399415"/>
            </a:xfrm>
            <a:custGeom>
              <a:avLst/>
              <a:gdLst/>
              <a:ahLst/>
              <a:cxnLst/>
              <a:rect l="l" t="t" r="r" b="b"/>
              <a:pathLst>
                <a:path w="5422265" h="399414">
                  <a:moveTo>
                    <a:pt x="54222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22264" y="399161"/>
                  </a:lnTo>
                  <a:lnTo>
                    <a:pt x="54222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83479" y="3998976"/>
            <a:ext cx="5422265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191135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variable.auto.tfvars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32832" y="4096511"/>
            <a:ext cx="4916170" cy="743585"/>
            <a:chOff x="5132832" y="4096511"/>
            <a:chExt cx="4916170" cy="74358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2832" y="4096511"/>
              <a:ext cx="204215" cy="2042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87696" y="4471415"/>
              <a:ext cx="4861560" cy="368935"/>
            </a:xfrm>
            <a:custGeom>
              <a:avLst/>
              <a:gdLst/>
              <a:ahLst/>
              <a:cxnLst/>
              <a:rect l="l" t="t" r="r" b="b"/>
              <a:pathLst>
                <a:path w="4861559" h="368935">
                  <a:moveTo>
                    <a:pt x="4861052" y="0"/>
                  </a:moveTo>
                  <a:lnTo>
                    <a:pt x="0" y="0"/>
                  </a:lnTo>
                  <a:lnTo>
                    <a:pt x="0" y="368426"/>
                  </a:lnTo>
                  <a:lnTo>
                    <a:pt x="4861052" y="368426"/>
                  </a:lnTo>
                  <a:lnTo>
                    <a:pt x="48610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270119" y="4480382"/>
            <a:ext cx="3512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"/root/mypet.txt"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965191" y="1283208"/>
            <a:ext cx="5648325" cy="1243965"/>
            <a:chOff x="4965191" y="1283208"/>
            <a:chExt cx="5648325" cy="124396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191" y="1283208"/>
              <a:ext cx="5647944" cy="12435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83479" y="1292352"/>
              <a:ext cx="5562600" cy="1167130"/>
            </a:xfrm>
            <a:custGeom>
              <a:avLst/>
              <a:gdLst/>
              <a:ahLst/>
              <a:cxnLst/>
              <a:rect l="l" t="t" r="r" b="b"/>
              <a:pathLst>
                <a:path w="5562600" h="1167130">
                  <a:moveTo>
                    <a:pt x="5525262" y="0"/>
                  </a:moveTo>
                  <a:lnTo>
                    <a:pt x="37337" y="0"/>
                  </a:lnTo>
                  <a:lnTo>
                    <a:pt x="22860" y="2921"/>
                  </a:lnTo>
                  <a:lnTo>
                    <a:pt x="10922" y="10922"/>
                  </a:lnTo>
                  <a:lnTo>
                    <a:pt x="2921" y="22860"/>
                  </a:lnTo>
                  <a:lnTo>
                    <a:pt x="0" y="37337"/>
                  </a:lnTo>
                  <a:lnTo>
                    <a:pt x="0" y="1129664"/>
                  </a:lnTo>
                  <a:lnTo>
                    <a:pt x="2921" y="1144143"/>
                  </a:lnTo>
                  <a:lnTo>
                    <a:pt x="10922" y="1156081"/>
                  </a:lnTo>
                  <a:lnTo>
                    <a:pt x="22860" y="1164082"/>
                  </a:lnTo>
                  <a:lnTo>
                    <a:pt x="37337" y="1167002"/>
                  </a:lnTo>
                  <a:lnTo>
                    <a:pt x="5525262" y="1167002"/>
                  </a:lnTo>
                  <a:lnTo>
                    <a:pt x="5539740" y="1164082"/>
                  </a:lnTo>
                  <a:lnTo>
                    <a:pt x="5551678" y="1156081"/>
                  </a:lnTo>
                  <a:lnTo>
                    <a:pt x="5559679" y="1144143"/>
                  </a:lnTo>
                  <a:lnTo>
                    <a:pt x="5562600" y="1129664"/>
                  </a:lnTo>
                  <a:lnTo>
                    <a:pt x="5562600" y="37337"/>
                  </a:lnTo>
                  <a:lnTo>
                    <a:pt x="5559679" y="22860"/>
                  </a:lnTo>
                  <a:lnTo>
                    <a:pt x="5551678" y="10922"/>
                  </a:lnTo>
                  <a:lnTo>
                    <a:pt x="5539740" y="2921"/>
                  </a:lnTo>
                  <a:lnTo>
                    <a:pt x="55252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83479" y="1286255"/>
            <a:ext cx="55626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84064" y="1886711"/>
            <a:ext cx="5559425" cy="368935"/>
            <a:chOff x="5084064" y="1886711"/>
            <a:chExt cx="5559425" cy="368935"/>
          </a:xfrm>
        </p:grpSpPr>
        <p:sp>
          <p:nvSpPr>
            <p:cNvPr id="29" name="object 29"/>
            <p:cNvSpPr/>
            <p:nvPr/>
          </p:nvSpPr>
          <p:spPr>
            <a:xfrm>
              <a:off x="5084064" y="1886711"/>
              <a:ext cx="5422265" cy="368935"/>
            </a:xfrm>
            <a:custGeom>
              <a:avLst/>
              <a:gdLst/>
              <a:ahLst/>
              <a:cxnLst/>
              <a:rect l="l" t="t" r="r" b="b"/>
              <a:pathLst>
                <a:path w="5422265" h="368935">
                  <a:moveTo>
                    <a:pt x="5422265" y="0"/>
                  </a:moveTo>
                  <a:lnTo>
                    <a:pt x="0" y="0"/>
                  </a:lnTo>
                  <a:lnTo>
                    <a:pt x="0" y="368681"/>
                  </a:lnTo>
                  <a:lnTo>
                    <a:pt x="5422265" y="368681"/>
                  </a:lnTo>
                  <a:lnTo>
                    <a:pt x="542226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14432" y="1901951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155194" y="0"/>
                  </a:moveTo>
                  <a:lnTo>
                    <a:pt x="106172" y="7874"/>
                  </a:lnTo>
                  <a:lnTo>
                    <a:pt x="63500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70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500" y="277749"/>
                  </a:lnTo>
                  <a:lnTo>
                    <a:pt x="106172" y="299465"/>
                  </a:lnTo>
                  <a:lnTo>
                    <a:pt x="155194" y="307339"/>
                  </a:lnTo>
                  <a:lnTo>
                    <a:pt x="204216" y="299465"/>
                  </a:lnTo>
                  <a:lnTo>
                    <a:pt x="246888" y="277749"/>
                  </a:lnTo>
                  <a:lnTo>
                    <a:pt x="280416" y="244475"/>
                  </a:lnTo>
                  <a:lnTo>
                    <a:pt x="302514" y="202311"/>
                  </a:lnTo>
                  <a:lnTo>
                    <a:pt x="310388" y="153670"/>
                  </a:lnTo>
                  <a:lnTo>
                    <a:pt x="302514" y="105028"/>
                  </a:lnTo>
                  <a:lnTo>
                    <a:pt x="280416" y="62864"/>
                  </a:lnTo>
                  <a:lnTo>
                    <a:pt x="246888" y="29590"/>
                  </a:lnTo>
                  <a:lnTo>
                    <a:pt x="204216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314432" y="1901951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0" y="153670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500" y="29590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6" y="7874"/>
                  </a:lnTo>
                  <a:lnTo>
                    <a:pt x="246888" y="29590"/>
                  </a:lnTo>
                  <a:lnTo>
                    <a:pt x="280416" y="62864"/>
                  </a:lnTo>
                  <a:lnTo>
                    <a:pt x="302514" y="105028"/>
                  </a:lnTo>
                  <a:lnTo>
                    <a:pt x="310388" y="153670"/>
                  </a:lnTo>
                  <a:lnTo>
                    <a:pt x="302514" y="202311"/>
                  </a:lnTo>
                  <a:lnTo>
                    <a:pt x="280416" y="244475"/>
                  </a:lnTo>
                  <a:lnTo>
                    <a:pt x="246888" y="277749"/>
                  </a:lnTo>
                  <a:lnTo>
                    <a:pt x="204216" y="299465"/>
                  </a:lnTo>
                  <a:lnTo>
                    <a:pt x="155194" y="307339"/>
                  </a:lnTo>
                  <a:lnTo>
                    <a:pt x="106172" y="299465"/>
                  </a:lnTo>
                  <a:lnTo>
                    <a:pt x="63500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70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314432" y="190499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155194" y="0"/>
                  </a:moveTo>
                  <a:lnTo>
                    <a:pt x="106172" y="7874"/>
                  </a:lnTo>
                  <a:lnTo>
                    <a:pt x="63500" y="29972"/>
                  </a:lnTo>
                  <a:lnTo>
                    <a:pt x="29972" y="63626"/>
                  </a:lnTo>
                  <a:lnTo>
                    <a:pt x="7874" y="106172"/>
                  </a:lnTo>
                  <a:lnTo>
                    <a:pt x="0" y="155321"/>
                  </a:lnTo>
                  <a:lnTo>
                    <a:pt x="7874" y="204470"/>
                  </a:lnTo>
                  <a:lnTo>
                    <a:pt x="29972" y="247014"/>
                  </a:lnTo>
                  <a:lnTo>
                    <a:pt x="63500" y="280670"/>
                  </a:lnTo>
                  <a:lnTo>
                    <a:pt x="106172" y="302767"/>
                  </a:lnTo>
                  <a:lnTo>
                    <a:pt x="155194" y="310641"/>
                  </a:lnTo>
                  <a:lnTo>
                    <a:pt x="204216" y="302767"/>
                  </a:lnTo>
                  <a:lnTo>
                    <a:pt x="246888" y="280670"/>
                  </a:lnTo>
                  <a:lnTo>
                    <a:pt x="280416" y="247014"/>
                  </a:lnTo>
                  <a:lnTo>
                    <a:pt x="302514" y="204470"/>
                  </a:lnTo>
                  <a:lnTo>
                    <a:pt x="310388" y="155321"/>
                  </a:lnTo>
                  <a:lnTo>
                    <a:pt x="302514" y="106172"/>
                  </a:lnTo>
                  <a:lnTo>
                    <a:pt x="280416" y="63626"/>
                  </a:lnTo>
                  <a:lnTo>
                    <a:pt x="246888" y="29972"/>
                  </a:lnTo>
                  <a:lnTo>
                    <a:pt x="204216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14432" y="190499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0" y="155321"/>
                  </a:moveTo>
                  <a:lnTo>
                    <a:pt x="7874" y="106172"/>
                  </a:lnTo>
                  <a:lnTo>
                    <a:pt x="29972" y="63626"/>
                  </a:lnTo>
                  <a:lnTo>
                    <a:pt x="63500" y="29972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6" y="7874"/>
                  </a:lnTo>
                  <a:lnTo>
                    <a:pt x="246888" y="29972"/>
                  </a:lnTo>
                  <a:lnTo>
                    <a:pt x="280416" y="63626"/>
                  </a:lnTo>
                  <a:lnTo>
                    <a:pt x="302514" y="106172"/>
                  </a:lnTo>
                  <a:lnTo>
                    <a:pt x="310388" y="155321"/>
                  </a:lnTo>
                  <a:lnTo>
                    <a:pt x="302514" y="204470"/>
                  </a:lnTo>
                  <a:lnTo>
                    <a:pt x="280416" y="247014"/>
                  </a:lnTo>
                  <a:lnTo>
                    <a:pt x="246888" y="280670"/>
                  </a:lnTo>
                  <a:lnTo>
                    <a:pt x="204216" y="302767"/>
                  </a:lnTo>
                  <a:lnTo>
                    <a:pt x="155194" y="310641"/>
                  </a:lnTo>
                  <a:lnTo>
                    <a:pt x="106172" y="302767"/>
                  </a:lnTo>
                  <a:lnTo>
                    <a:pt x="63500" y="280670"/>
                  </a:lnTo>
                  <a:lnTo>
                    <a:pt x="29972" y="247014"/>
                  </a:lnTo>
                  <a:lnTo>
                    <a:pt x="7874" y="204470"/>
                  </a:lnTo>
                  <a:lnTo>
                    <a:pt x="0" y="155321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26623" y="1901951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155321" y="0"/>
                  </a:moveTo>
                  <a:lnTo>
                    <a:pt x="106172" y="7874"/>
                  </a:lnTo>
                  <a:lnTo>
                    <a:pt x="63626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70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626" y="277749"/>
                  </a:lnTo>
                  <a:lnTo>
                    <a:pt x="106172" y="299465"/>
                  </a:lnTo>
                  <a:lnTo>
                    <a:pt x="155321" y="307339"/>
                  </a:lnTo>
                  <a:lnTo>
                    <a:pt x="204470" y="299465"/>
                  </a:lnTo>
                  <a:lnTo>
                    <a:pt x="247015" y="277749"/>
                  </a:lnTo>
                  <a:lnTo>
                    <a:pt x="280670" y="244475"/>
                  </a:lnTo>
                  <a:lnTo>
                    <a:pt x="302768" y="202311"/>
                  </a:lnTo>
                  <a:lnTo>
                    <a:pt x="310642" y="153670"/>
                  </a:lnTo>
                  <a:lnTo>
                    <a:pt x="302768" y="105028"/>
                  </a:lnTo>
                  <a:lnTo>
                    <a:pt x="280670" y="62864"/>
                  </a:lnTo>
                  <a:lnTo>
                    <a:pt x="247015" y="29590"/>
                  </a:lnTo>
                  <a:lnTo>
                    <a:pt x="204470" y="7874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26623" y="1901951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0" y="153670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626" y="29590"/>
                  </a:lnTo>
                  <a:lnTo>
                    <a:pt x="106172" y="7874"/>
                  </a:lnTo>
                  <a:lnTo>
                    <a:pt x="155321" y="0"/>
                  </a:lnTo>
                  <a:lnTo>
                    <a:pt x="204470" y="7874"/>
                  </a:lnTo>
                  <a:lnTo>
                    <a:pt x="247015" y="29590"/>
                  </a:lnTo>
                  <a:lnTo>
                    <a:pt x="280670" y="62864"/>
                  </a:lnTo>
                  <a:lnTo>
                    <a:pt x="302768" y="105028"/>
                  </a:lnTo>
                  <a:lnTo>
                    <a:pt x="310642" y="153670"/>
                  </a:lnTo>
                  <a:lnTo>
                    <a:pt x="302768" y="202311"/>
                  </a:lnTo>
                  <a:lnTo>
                    <a:pt x="280670" y="244475"/>
                  </a:lnTo>
                  <a:lnTo>
                    <a:pt x="247015" y="277749"/>
                  </a:lnTo>
                  <a:lnTo>
                    <a:pt x="204470" y="299465"/>
                  </a:lnTo>
                  <a:lnTo>
                    <a:pt x="155321" y="307339"/>
                  </a:lnTo>
                  <a:lnTo>
                    <a:pt x="106172" y="299465"/>
                  </a:lnTo>
                  <a:lnTo>
                    <a:pt x="63626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70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64328" y="1892046"/>
            <a:ext cx="542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TF_VAR_filename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"/root/cats.txt</a:t>
            </a:r>
            <a:r>
              <a:rPr sz="1800" dirty="0">
                <a:solidFill>
                  <a:srgbClr val="00AE50"/>
                </a:solidFill>
                <a:latin typeface="Consolas"/>
                <a:cs typeface="Consolas"/>
              </a:rPr>
              <a:t>"</a:t>
            </a:r>
            <a:r>
              <a:rPr sz="1800" spc="-27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2700" spc="-832" baseline="1543" dirty="0">
                <a:latin typeface="Calibri"/>
                <a:cs typeface="Calibri"/>
              </a:rPr>
              <a:t>1</a:t>
            </a:r>
            <a:r>
              <a:rPr sz="2700" spc="-825" baseline="4629" dirty="0">
                <a:solidFill>
                  <a:srgbClr val="FFFFFF"/>
                </a:solidFill>
                <a:latin typeface="Calibri"/>
                <a:cs typeface="Calibri"/>
              </a:rPr>
              <a:t>?1</a:t>
            </a:r>
            <a:endParaRPr sz="2700" baseline="462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83479" y="5199888"/>
            <a:ext cx="703516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84064" y="5800344"/>
            <a:ext cx="6940550" cy="368935"/>
            <a:chOff x="5084064" y="5800344"/>
            <a:chExt cx="6940550" cy="368935"/>
          </a:xfrm>
        </p:grpSpPr>
        <p:sp>
          <p:nvSpPr>
            <p:cNvPr id="39" name="object 39"/>
            <p:cNvSpPr/>
            <p:nvPr/>
          </p:nvSpPr>
          <p:spPr>
            <a:xfrm>
              <a:off x="5084064" y="5800344"/>
              <a:ext cx="6934200" cy="368935"/>
            </a:xfrm>
            <a:custGeom>
              <a:avLst/>
              <a:gdLst/>
              <a:ahLst/>
              <a:cxnLst/>
              <a:rect l="l" t="t" r="r" b="b"/>
              <a:pathLst>
                <a:path w="6934200" h="368935">
                  <a:moveTo>
                    <a:pt x="6934200" y="0"/>
                  </a:moveTo>
                  <a:lnTo>
                    <a:pt x="0" y="0"/>
                  </a:lnTo>
                  <a:lnTo>
                    <a:pt x="0" y="368680"/>
                  </a:lnTo>
                  <a:lnTo>
                    <a:pt x="6934200" y="368680"/>
                  </a:lnTo>
                  <a:lnTo>
                    <a:pt x="69342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707368" y="5839968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155321" y="0"/>
                  </a:moveTo>
                  <a:lnTo>
                    <a:pt x="106172" y="7835"/>
                  </a:lnTo>
                  <a:lnTo>
                    <a:pt x="63626" y="29641"/>
                  </a:lnTo>
                  <a:lnTo>
                    <a:pt x="29972" y="62915"/>
                  </a:lnTo>
                  <a:lnTo>
                    <a:pt x="7874" y="105092"/>
                  </a:lnTo>
                  <a:lnTo>
                    <a:pt x="0" y="153669"/>
                  </a:lnTo>
                  <a:lnTo>
                    <a:pt x="7874" y="202247"/>
                  </a:lnTo>
                  <a:lnTo>
                    <a:pt x="29972" y="244424"/>
                  </a:lnTo>
                  <a:lnTo>
                    <a:pt x="63626" y="277698"/>
                  </a:lnTo>
                  <a:lnTo>
                    <a:pt x="106172" y="299504"/>
                  </a:lnTo>
                  <a:lnTo>
                    <a:pt x="155321" y="307339"/>
                  </a:lnTo>
                  <a:lnTo>
                    <a:pt x="204470" y="299504"/>
                  </a:lnTo>
                  <a:lnTo>
                    <a:pt x="247014" y="277698"/>
                  </a:lnTo>
                  <a:lnTo>
                    <a:pt x="280670" y="244424"/>
                  </a:lnTo>
                  <a:lnTo>
                    <a:pt x="302767" y="202247"/>
                  </a:lnTo>
                  <a:lnTo>
                    <a:pt x="310641" y="153669"/>
                  </a:lnTo>
                  <a:lnTo>
                    <a:pt x="302767" y="105092"/>
                  </a:lnTo>
                  <a:lnTo>
                    <a:pt x="280670" y="62915"/>
                  </a:lnTo>
                  <a:lnTo>
                    <a:pt x="247014" y="29641"/>
                  </a:lnTo>
                  <a:lnTo>
                    <a:pt x="204470" y="7835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707368" y="5839968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0" y="153669"/>
                  </a:moveTo>
                  <a:lnTo>
                    <a:pt x="7874" y="105092"/>
                  </a:lnTo>
                  <a:lnTo>
                    <a:pt x="29972" y="62915"/>
                  </a:lnTo>
                  <a:lnTo>
                    <a:pt x="63626" y="29641"/>
                  </a:lnTo>
                  <a:lnTo>
                    <a:pt x="106172" y="7835"/>
                  </a:lnTo>
                  <a:lnTo>
                    <a:pt x="155321" y="0"/>
                  </a:lnTo>
                  <a:lnTo>
                    <a:pt x="204470" y="7835"/>
                  </a:lnTo>
                  <a:lnTo>
                    <a:pt x="247014" y="29641"/>
                  </a:lnTo>
                  <a:lnTo>
                    <a:pt x="280670" y="62915"/>
                  </a:lnTo>
                  <a:lnTo>
                    <a:pt x="302767" y="105092"/>
                  </a:lnTo>
                  <a:lnTo>
                    <a:pt x="310641" y="153669"/>
                  </a:lnTo>
                  <a:lnTo>
                    <a:pt x="302767" y="202247"/>
                  </a:lnTo>
                  <a:lnTo>
                    <a:pt x="280670" y="244424"/>
                  </a:lnTo>
                  <a:lnTo>
                    <a:pt x="247014" y="277698"/>
                  </a:lnTo>
                  <a:lnTo>
                    <a:pt x="204470" y="299504"/>
                  </a:lnTo>
                  <a:lnTo>
                    <a:pt x="155321" y="307339"/>
                  </a:lnTo>
                  <a:lnTo>
                    <a:pt x="106172" y="299504"/>
                  </a:lnTo>
                  <a:lnTo>
                    <a:pt x="63626" y="277698"/>
                  </a:lnTo>
                  <a:lnTo>
                    <a:pt x="29972" y="244424"/>
                  </a:lnTo>
                  <a:lnTo>
                    <a:pt x="7874" y="202247"/>
                  </a:lnTo>
                  <a:lnTo>
                    <a:pt x="0" y="153669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707368" y="5843016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155321" y="0"/>
                  </a:moveTo>
                  <a:lnTo>
                    <a:pt x="106172" y="7912"/>
                  </a:lnTo>
                  <a:lnTo>
                    <a:pt x="63626" y="29946"/>
                  </a:lnTo>
                  <a:lnTo>
                    <a:pt x="29972" y="63538"/>
                  </a:lnTo>
                  <a:lnTo>
                    <a:pt x="7874" y="106133"/>
                  </a:lnTo>
                  <a:lnTo>
                    <a:pt x="0" y="155194"/>
                  </a:lnTo>
                  <a:lnTo>
                    <a:pt x="7874" y="204241"/>
                  </a:lnTo>
                  <a:lnTo>
                    <a:pt x="29972" y="246849"/>
                  </a:lnTo>
                  <a:lnTo>
                    <a:pt x="63626" y="280441"/>
                  </a:lnTo>
                  <a:lnTo>
                    <a:pt x="106172" y="302475"/>
                  </a:lnTo>
                  <a:lnTo>
                    <a:pt x="155321" y="310388"/>
                  </a:lnTo>
                  <a:lnTo>
                    <a:pt x="204470" y="302475"/>
                  </a:lnTo>
                  <a:lnTo>
                    <a:pt x="247014" y="280441"/>
                  </a:lnTo>
                  <a:lnTo>
                    <a:pt x="280670" y="246849"/>
                  </a:lnTo>
                  <a:lnTo>
                    <a:pt x="302767" y="204241"/>
                  </a:lnTo>
                  <a:lnTo>
                    <a:pt x="310641" y="155194"/>
                  </a:lnTo>
                  <a:lnTo>
                    <a:pt x="302767" y="106133"/>
                  </a:lnTo>
                  <a:lnTo>
                    <a:pt x="280670" y="63538"/>
                  </a:lnTo>
                  <a:lnTo>
                    <a:pt x="247014" y="29946"/>
                  </a:lnTo>
                  <a:lnTo>
                    <a:pt x="204470" y="7912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707368" y="5843016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0" y="155194"/>
                  </a:moveTo>
                  <a:lnTo>
                    <a:pt x="7874" y="106133"/>
                  </a:lnTo>
                  <a:lnTo>
                    <a:pt x="29972" y="63538"/>
                  </a:lnTo>
                  <a:lnTo>
                    <a:pt x="63626" y="29946"/>
                  </a:lnTo>
                  <a:lnTo>
                    <a:pt x="106172" y="7912"/>
                  </a:lnTo>
                  <a:lnTo>
                    <a:pt x="155321" y="0"/>
                  </a:lnTo>
                  <a:lnTo>
                    <a:pt x="204470" y="7912"/>
                  </a:lnTo>
                  <a:lnTo>
                    <a:pt x="247014" y="29946"/>
                  </a:lnTo>
                  <a:lnTo>
                    <a:pt x="280670" y="63538"/>
                  </a:lnTo>
                  <a:lnTo>
                    <a:pt x="302767" y="106133"/>
                  </a:lnTo>
                  <a:lnTo>
                    <a:pt x="310641" y="155194"/>
                  </a:lnTo>
                  <a:lnTo>
                    <a:pt x="302767" y="204241"/>
                  </a:lnTo>
                  <a:lnTo>
                    <a:pt x="280670" y="246849"/>
                  </a:lnTo>
                  <a:lnTo>
                    <a:pt x="247014" y="280441"/>
                  </a:lnTo>
                  <a:lnTo>
                    <a:pt x="204470" y="302475"/>
                  </a:lnTo>
                  <a:lnTo>
                    <a:pt x="155321" y="310388"/>
                  </a:lnTo>
                  <a:lnTo>
                    <a:pt x="106172" y="302475"/>
                  </a:lnTo>
                  <a:lnTo>
                    <a:pt x="63626" y="280441"/>
                  </a:lnTo>
                  <a:lnTo>
                    <a:pt x="29972" y="246849"/>
                  </a:lnTo>
                  <a:lnTo>
                    <a:pt x="7874" y="204241"/>
                  </a:lnTo>
                  <a:lnTo>
                    <a:pt x="0" y="155194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64328" y="5814161"/>
            <a:ext cx="6790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2700" spc="-60" baseline="1543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2700" spc="-22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2700" spc="-52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2700" spc="-60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"filename=</a:t>
            </a:r>
            <a:r>
              <a:rPr sz="2700" spc="-15" baseline="1543" dirty="0">
                <a:solidFill>
                  <a:srgbClr val="00AE50"/>
                </a:solidFill>
                <a:latin typeface="Consolas"/>
                <a:cs typeface="Consolas"/>
              </a:rPr>
              <a:t>/root/best-pet.txt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2700" spc="-232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220" dirty="0">
                <a:latin typeface="Calibri"/>
                <a:cs typeface="Calibri"/>
              </a:rPr>
              <a:t>4</a:t>
            </a:r>
            <a:r>
              <a:rPr sz="1800" spc="-22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38903" y="1241488"/>
          <a:ext cx="4113530" cy="2457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Order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Option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Variables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terraform.tfvars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*.auto.tfvars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(alphabetical</a:t>
                      </a:r>
                      <a:r>
                        <a:rPr sz="1400" spc="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order)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-var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400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–var-file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(command-line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flags)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4258055" y="3441191"/>
            <a:ext cx="164465" cy="164465"/>
          </a:xfrm>
          <a:custGeom>
            <a:avLst/>
            <a:gdLst/>
            <a:ahLst/>
            <a:cxnLst/>
            <a:rect l="l" t="t" r="r" b="b"/>
            <a:pathLst>
              <a:path w="164464" h="164464">
                <a:moveTo>
                  <a:pt x="44450" y="0"/>
                </a:moveTo>
                <a:lnTo>
                  <a:pt x="0" y="41910"/>
                </a:lnTo>
                <a:lnTo>
                  <a:pt x="120396" y="164211"/>
                </a:lnTo>
                <a:lnTo>
                  <a:pt x="163957" y="121158"/>
                </a:lnTo>
                <a:lnTo>
                  <a:pt x="4445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85488" y="2840735"/>
            <a:ext cx="389890" cy="389890"/>
          </a:xfrm>
          <a:custGeom>
            <a:avLst/>
            <a:gdLst/>
            <a:ahLst/>
            <a:cxnLst/>
            <a:rect l="l" t="t" r="r" b="b"/>
            <a:pathLst>
              <a:path w="389889" h="389889">
                <a:moveTo>
                  <a:pt x="365887" y="0"/>
                </a:moveTo>
                <a:lnTo>
                  <a:pt x="207899" y="157987"/>
                </a:lnTo>
                <a:lnTo>
                  <a:pt x="49911" y="0"/>
                </a:lnTo>
                <a:lnTo>
                  <a:pt x="0" y="49911"/>
                </a:lnTo>
                <a:lnTo>
                  <a:pt x="157987" y="207899"/>
                </a:lnTo>
                <a:lnTo>
                  <a:pt x="0" y="365760"/>
                </a:lnTo>
                <a:lnTo>
                  <a:pt x="23875" y="389636"/>
                </a:lnTo>
                <a:lnTo>
                  <a:pt x="389889" y="24002"/>
                </a:lnTo>
                <a:lnTo>
                  <a:pt x="3658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85488" y="2362200"/>
            <a:ext cx="389890" cy="386715"/>
          </a:xfrm>
          <a:custGeom>
            <a:avLst/>
            <a:gdLst/>
            <a:ahLst/>
            <a:cxnLst/>
            <a:rect l="l" t="t" r="r" b="b"/>
            <a:pathLst>
              <a:path w="389889" h="386714">
                <a:moveTo>
                  <a:pt x="365887" y="0"/>
                </a:moveTo>
                <a:lnTo>
                  <a:pt x="207899" y="156717"/>
                </a:lnTo>
                <a:lnTo>
                  <a:pt x="49911" y="0"/>
                </a:lnTo>
                <a:lnTo>
                  <a:pt x="0" y="49529"/>
                </a:lnTo>
                <a:lnTo>
                  <a:pt x="157987" y="206248"/>
                </a:lnTo>
                <a:lnTo>
                  <a:pt x="0" y="362965"/>
                </a:lnTo>
                <a:lnTo>
                  <a:pt x="23875" y="386588"/>
                </a:lnTo>
                <a:lnTo>
                  <a:pt x="389889" y="23749"/>
                </a:lnTo>
                <a:lnTo>
                  <a:pt x="3658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85488" y="1834895"/>
            <a:ext cx="389890" cy="390525"/>
          </a:xfrm>
          <a:custGeom>
            <a:avLst/>
            <a:gdLst/>
            <a:ahLst/>
            <a:cxnLst/>
            <a:rect l="l" t="t" r="r" b="b"/>
            <a:pathLst>
              <a:path w="389889" h="390525">
                <a:moveTo>
                  <a:pt x="365887" y="0"/>
                </a:moveTo>
                <a:lnTo>
                  <a:pt x="207899" y="158114"/>
                </a:lnTo>
                <a:lnTo>
                  <a:pt x="49911" y="0"/>
                </a:lnTo>
                <a:lnTo>
                  <a:pt x="0" y="49911"/>
                </a:lnTo>
                <a:lnTo>
                  <a:pt x="157987" y="208025"/>
                </a:lnTo>
                <a:lnTo>
                  <a:pt x="0" y="366140"/>
                </a:lnTo>
                <a:lnTo>
                  <a:pt x="23875" y="390016"/>
                </a:lnTo>
                <a:lnTo>
                  <a:pt x="389889" y="24002"/>
                </a:lnTo>
                <a:lnTo>
                  <a:pt x="3658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8717280" y="3142488"/>
            <a:ext cx="335280" cy="328930"/>
            <a:chOff x="8717280" y="3142488"/>
            <a:chExt cx="335280" cy="328930"/>
          </a:xfrm>
        </p:grpSpPr>
        <p:sp>
          <p:nvSpPr>
            <p:cNvPr id="51" name="object 51"/>
            <p:cNvSpPr/>
            <p:nvPr/>
          </p:nvSpPr>
          <p:spPr>
            <a:xfrm>
              <a:off x="8723376" y="3148584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155194" y="0"/>
                  </a:moveTo>
                  <a:lnTo>
                    <a:pt x="106172" y="8000"/>
                  </a:lnTo>
                  <a:lnTo>
                    <a:pt x="63500" y="30225"/>
                  </a:lnTo>
                  <a:lnTo>
                    <a:pt x="29972" y="64262"/>
                  </a:lnTo>
                  <a:lnTo>
                    <a:pt x="7874" y="107314"/>
                  </a:lnTo>
                  <a:lnTo>
                    <a:pt x="0" y="156844"/>
                  </a:lnTo>
                  <a:lnTo>
                    <a:pt x="7874" y="206375"/>
                  </a:lnTo>
                  <a:lnTo>
                    <a:pt x="29972" y="249427"/>
                  </a:lnTo>
                  <a:lnTo>
                    <a:pt x="63500" y="283463"/>
                  </a:lnTo>
                  <a:lnTo>
                    <a:pt x="106172" y="305688"/>
                  </a:lnTo>
                  <a:lnTo>
                    <a:pt x="155194" y="313689"/>
                  </a:lnTo>
                  <a:lnTo>
                    <a:pt x="204216" y="305688"/>
                  </a:lnTo>
                  <a:lnTo>
                    <a:pt x="246888" y="283463"/>
                  </a:lnTo>
                  <a:lnTo>
                    <a:pt x="280416" y="249427"/>
                  </a:lnTo>
                  <a:lnTo>
                    <a:pt x="302514" y="206375"/>
                  </a:lnTo>
                  <a:lnTo>
                    <a:pt x="310388" y="156844"/>
                  </a:lnTo>
                  <a:lnTo>
                    <a:pt x="302514" y="107314"/>
                  </a:lnTo>
                  <a:lnTo>
                    <a:pt x="280416" y="64262"/>
                  </a:lnTo>
                  <a:lnTo>
                    <a:pt x="246888" y="30225"/>
                  </a:lnTo>
                  <a:lnTo>
                    <a:pt x="204216" y="8000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23376" y="3148584"/>
              <a:ext cx="310515" cy="313690"/>
            </a:xfrm>
            <a:custGeom>
              <a:avLst/>
              <a:gdLst/>
              <a:ahLst/>
              <a:cxnLst/>
              <a:rect l="l" t="t" r="r" b="b"/>
              <a:pathLst>
                <a:path w="310515" h="313689">
                  <a:moveTo>
                    <a:pt x="0" y="156844"/>
                  </a:moveTo>
                  <a:lnTo>
                    <a:pt x="7874" y="107314"/>
                  </a:lnTo>
                  <a:lnTo>
                    <a:pt x="29972" y="64262"/>
                  </a:lnTo>
                  <a:lnTo>
                    <a:pt x="63500" y="30225"/>
                  </a:lnTo>
                  <a:lnTo>
                    <a:pt x="106172" y="8000"/>
                  </a:lnTo>
                  <a:lnTo>
                    <a:pt x="155194" y="0"/>
                  </a:lnTo>
                  <a:lnTo>
                    <a:pt x="204216" y="8000"/>
                  </a:lnTo>
                  <a:lnTo>
                    <a:pt x="246888" y="30225"/>
                  </a:lnTo>
                  <a:lnTo>
                    <a:pt x="280416" y="64262"/>
                  </a:lnTo>
                  <a:lnTo>
                    <a:pt x="302514" y="107314"/>
                  </a:lnTo>
                  <a:lnTo>
                    <a:pt x="310388" y="156844"/>
                  </a:lnTo>
                  <a:lnTo>
                    <a:pt x="302514" y="206375"/>
                  </a:lnTo>
                  <a:lnTo>
                    <a:pt x="280416" y="249427"/>
                  </a:lnTo>
                  <a:lnTo>
                    <a:pt x="246888" y="283463"/>
                  </a:lnTo>
                  <a:lnTo>
                    <a:pt x="204216" y="305688"/>
                  </a:lnTo>
                  <a:lnTo>
                    <a:pt x="155194" y="313689"/>
                  </a:lnTo>
                  <a:lnTo>
                    <a:pt x="106172" y="305688"/>
                  </a:lnTo>
                  <a:lnTo>
                    <a:pt x="63500" y="283463"/>
                  </a:lnTo>
                  <a:lnTo>
                    <a:pt x="29972" y="249427"/>
                  </a:lnTo>
                  <a:lnTo>
                    <a:pt x="7874" y="206375"/>
                  </a:lnTo>
                  <a:lnTo>
                    <a:pt x="0" y="156844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23376" y="3154680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155194" y="0"/>
                  </a:moveTo>
                  <a:lnTo>
                    <a:pt x="106172" y="7874"/>
                  </a:lnTo>
                  <a:lnTo>
                    <a:pt x="63500" y="29972"/>
                  </a:lnTo>
                  <a:lnTo>
                    <a:pt x="29972" y="63627"/>
                  </a:lnTo>
                  <a:lnTo>
                    <a:pt x="7874" y="106172"/>
                  </a:lnTo>
                  <a:lnTo>
                    <a:pt x="0" y="155321"/>
                  </a:lnTo>
                  <a:lnTo>
                    <a:pt x="7874" y="204470"/>
                  </a:lnTo>
                  <a:lnTo>
                    <a:pt x="29972" y="247015"/>
                  </a:lnTo>
                  <a:lnTo>
                    <a:pt x="63500" y="280670"/>
                  </a:lnTo>
                  <a:lnTo>
                    <a:pt x="106172" y="302768"/>
                  </a:lnTo>
                  <a:lnTo>
                    <a:pt x="155194" y="310642"/>
                  </a:lnTo>
                  <a:lnTo>
                    <a:pt x="204216" y="302768"/>
                  </a:lnTo>
                  <a:lnTo>
                    <a:pt x="246888" y="280670"/>
                  </a:lnTo>
                  <a:lnTo>
                    <a:pt x="280416" y="247015"/>
                  </a:lnTo>
                  <a:lnTo>
                    <a:pt x="302514" y="204470"/>
                  </a:lnTo>
                  <a:lnTo>
                    <a:pt x="310388" y="155321"/>
                  </a:lnTo>
                  <a:lnTo>
                    <a:pt x="302514" y="106172"/>
                  </a:lnTo>
                  <a:lnTo>
                    <a:pt x="280416" y="63627"/>
                  </a:lnTo>
                  <a:lnTo>
                    <a:pt x="246888" y="29972"/>
                  </a:lnTo>
                  <a:lnTo>
                    <a:pt x="204216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23376" y="3154680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0" y="155321"/>
                  </a:moveTo>
                  <a:lnTo>
                    <a:pt x="7874" y="106172"/>
                  </a:lnTo>
                  <a:lnTo>
                    <a:pt x="29972" y="63627"/>
                  </a:lnTo>
                  <a:lnTo>
                    <a:pt x="63500" y="29972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6" y="7874"/>
                  </a:lnTo>
                  <a:lnTo>
                    <a:pt x="246888" y="29972"/>
                  </a:lnTo>
                  <a:lnTo>
                    <a:pt x="280416" y="63627"/>
                  </a:lnTo>
                  <a:lnTo>
                    <a:pt x="302514" y="106172"/>
                  </a:lnTo>
                  <a:lnTo>
                    <a:pt x="310388" y="155321"/>
                  </a:lnTo>
                  <a:lnTo>
                    <a:pt x="302514" y="204470"/>
                  </a:lnTo>
                  <a:lnTo>
                    <a:pt x="280416" y="247015"/>
                  </a:lnTo>
                  <a:lnTo>
                    <a:pt x="246888" y="280670"/>
                  </a:lnTo>
                  <a:lnTo>
                    <a:pt x="204216" y="302768"/>
                  </a:lnTo>
                  <a:lnTo>
                    <a:pt x="155194" y="310642"/>
                  </a:lnTo>
                  <a:lnTo>
                    <a:pt x="106172" y="302768"/>
                  </a:lnTo>
                  <a:lnTo>
                    <a:pt x="63500" y="280670"/>
                  </a:lnTo>
                  <a:lnTo>
                    <a:pt x="29972" y="247015"/>
                  </a:lnTo>
                  <a:lnTo>
                    <a:pt x="7874" y="204470"/>
                  </a:lnTo>
                  <a:lnTo>
                    <a:pt x="0" y="155321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735568" y="3148584"/>
              <a:ext cx="311150" cy="313690"/>
            </a:xfrm>
            <a:custGeom>
              <a:avLst/>
              <a:gdLst/>
              <a:ahLst/>
              <a:cxnLst/>
              <a:rect l="l" t="t" r="r" b="b"/>
              <a:pathLst>
                <a:path w="311150" h="313689">
                  <a:moveTo>
                    <a:pt x="155321" y="0"/>
                  </a:moveTo>
                  <a:lnTo>
                    <a:pt x="106172" y="8000"/>
                  </a:lnTo>
                  <a:lnTo>
                    <a:pt x="63626" y="30225"/>
                  </a:lnTo>
                  <a:lnTo>
                    <a:pt x="29972" y="64262"/>
                  </a:lnTo>
                  <a:lnTo>
                    <a:pt x="7874" y="107314"/>
                  </a:lnTo>
                  <a:lnTo>
                    <a:pt x="0" y="156844"/>
                  </a:lnTo>
                  <a:lnTo>
                    <a:pt x="7874" y="206375"/>
                  </a:lnTo>
                  <a:lnTo>
                    <a:pt x="29972" y="249427"/>
                  </a:lnTo>
                  <a:lnTo>
                    <a:pt x="63626" y="283463"/>
                  </a:lnTo>
                  <a:lnTo>
                    <a:pt x="106172" y="305688"/>
                  </a:lnTo>
                  <a:lnTo>
                    <a:pt x="155321" y="313689"/>
                  </a:lnTo>
                  <a:lnTo>
                    <a:pt x="204470" y="305688"/>
                  </a:lnTo>
                  <a:lnTo>
                    <a:pt x="247014" y="283463"/>
                  </a:lnTo>
                  <a:lnTo>
                    <a:pt x="280670" y="249427"/>
                  </a:lnTo>
                  <a:lnTo>
                    <a:pt x="302767" y="206375"/>
                  </a:lnTo>
                  <a:lnTo>
                    <a:pt x="310641" y="156844"/>
                  </a:lnTo>
                  <a:lnTo>
                    <a:pt x="302767" y="107314"/>
                  </a:lnTo>
                  <a:lnTo>
                    <a:pt x="280670" y="64262"/>
                  </a:lnTo>
                  <a:lnTo>
                    <a:pt x="247014" y="30225"/>
                  </a:lnTo>
                  <a:lnTo>
                    <a:pt x="204470" y="8000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735568" y="3148584"/>
              <a:ext cx="311150" cy="313690"/>
            </a:xfrm>
            <a:custGeom>
              <a:avLst/>
              <a:gdLst/>
              <a:ahLst/>
              <a:cxnLst/>
              <a:rect l="l" t="t" r="r" b="b"/>
              <a:pathLst>
                <a:path w="311150" h="313689">
                  <a:moveTo>
                    <a:pt x="0" y="156844"/>
                  </a:moveTo>
                  <a:lnTo>
                    <a:pt x="7874" y="107314"/>
                  </a:lnTo>
                  <a:lnTo>
                    <a:pt x="29972" y="64262"/>
                  </a:lnTo>
                  <a:lnTo>
                    <a:pt x="63626" y="30225"/>
                  </a:lnTo>
                  <a:lnTo>
                    <a:pt x="106172" y="8000"/>
                  </a:lnTo>
                  <a:lnTo>
                    <a:pt x="155321" y="0"/>
                  </a:lnTo>
                  <a:lnTo>
                    <a:pt x="204470" y="8000"/>
                  </a:lnTo>
                  <a:lnTo>
                    <a:pt x="247014" y="30225"/>
                  </a:lnTo>
                  <a:lnTo>
                    <a:pt x="280670" y="64262"/>
                  </a:lnTo>
                  <a:lnTo>
                    <a:pt x="302767" y="107314"/>
                  </a:lnTo>
                  <a:lnTo>
                    <a:pt x="310641" y="156844"/>
                  </a:lnTo>
                  <a:lnTo>
                    <a:pt x="302767" y="206375"/>
                  </a:lnTo>
                  <a:lnTo>
                    <a:pt x="280670" y="249427"/>
                  </a:lnTo>
                  <a:lnTo>
                    <a:pt x="247014" y="283463"/>
                  </a:lnTo>
                  <a:lnTo>
                    <a:pt x="204470" y="305688"/>
                  </a:lnTo>
                  <a:lnTo>
                    <a:pt x="155321" y="313689"/>
                  </a:lnTo>
                  <a:lnTo>
                    <a:pt x="106172" y="305688"/>
                  </a:lnTo>
                  <a:lnTo>
                    <a:pt x="63626" y="283463"/>
                  </a:lnTo>
                  <a:lnTo>
                    <a:pt x="29972" y="249427"/>
                  </a:lnTo>
                  <a:lnTo>
                    <a:pt x="7874" y="206375"/>
                  </a:lnTo>
                  <a:lnTo>
                    <a:pt x="0" y="156844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809990" y="3131641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69" dirty="0">
                <a:latin typeface="Calibri"/>
                <a:cs typeface="Calibri"/>
              </a:rPr>
              <a:t>2</a:t>
            </a:r>
            <a:r>
              <a:rPr sz="2700" spc="-1147" baseline="1543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r>
              <a:rPr sz="2700" baseline="1543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700" baseline="1543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869680" y="4520184"/>
            <a:ext cx="335280" cy="328930"/>
            <a:chOff x="8869680" y="4520184"/>
            <a:chExt cx="335280" cy="328930"/>
          </a:xfrm>
        </p:grpSpPr>
        <p:sp>
          <p:nvSpPr>
            <p:cNvPr id="59" name="object 59"/>
            <p:cNvSpPr/>
            <p:nvPr/>
          </p:nvSpPr>
          <p:spPr>
            <a:xfrm>
              <a:off x="8875776" y="4526280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155321" y="0"/>
                  </a:moveTo>
                  <a:lnTo>
                    <a:pt x="106172" y="7874"/>
                  </a:lnTo>
                  <a:lnTo>
                    <a:pt x="63626" y="29972"/>
                  </a:lnTo>
                  <a:lnTo>
                    <a:pt x="29972" y="63500"/>
                  </a:lnTo>
                  <a:lnTo>
                    <a:pt x="7874" y="106172"/>
                  </a:lnTo>
                  <a:lnTo>
                    <a:pt x="0" y="155194"/>
                  </a:lnTo>
                  <a:lnTo>
                    <a:pt x="7874" y="204216"/>
                  </a:lnTo>
                  <a:lnTo>
                    <a:pt x="29972" y="246888"/>
                  </a:lnTo>
                  <a:lnTo>
                    <a:pt x="63626" y="280416"/>
                  </a:lnTo>
                  <a:lnTo>
                    <a:pt x="106172" y="302514"/>
                  </a:lnTo>
                  <a:lnTo>
                    <a:pt x="155321" y="310388"/>
                  </a:lnTo>
                  <a:lnTo>
                    <a:pt x="204470" y="302514"/>
                  </a:lnTo>
                  <a:lnTo>
                    <a:pt x="247015" y="280416"/>
                  </a:lnTo>
                  <a:lnTo>
                    <a:pt x="280670" y="246888"/>
                  </a:lnTo>
                  <a:lnTo>
                    <a:pt x="302768" y="204216"/>
                  </a:lnTo>
                  <a:lnTo>
                    <a:pt x="310642" y="155194"/>
                  </a:lnTo>
                  <a:lnTo>
                    <a:pt x="302768" y="106172"/>
                  </a:lnTo>
                  <a:lnTo>
                    <a:pt x="280670" y="63500"/>
                  </a:lnTo>
                  <a:lnTo>
                    <a:pt x="247015" y="29972"/>
                  </a:lnTo>
                  <a:lnTo>
                    <a:pt x="204470" y="7874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875776" y="4526280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0" y="155194"/>
                  </a:moveTo>
                  <a:lnTo>
                    <a:pt x="7874" y="106172"/>
                  </a:lnTo>
                  <a:lnTo>
                    <a:pt x="29972" y="63500"/>
                  </a:lnTo>
                  <a:lnTo>
                    <a:pt x="63626" y="29972"/>
                  </a:lnTo>
                  <a:lnTo>
                    <a:pt x="106172" y="7874"/>
                  </a:lnTo>
                  <a:lnTo>
                    <a:pt x="155321" y="0"/>
                  </a:lnTo>
                  <a:lnTo>
                    <a:pt x="204470" y="7874"/>
                  </a:lnTo>
                  <a:lnTo>
                    <a:pt x="247015" y="29972"/>
                  </a:lnTo>
                  <a:lnTo>
                    <a:pt x="280670" y="63500"/>
                  </a:lnTo>
                  <a:lnTo>
                    <a:pt x="302768" y="106172"/>
                  </a:lnTo>
                  <a:lnTo>
                    <a:pt x="310642" y="155194"/>
                  </a:lnTo>
                  <a:lnTo>
                    <a:pt x="302768" y="204216"/>
                  </a:lnTo>
                  <a:lnTo>
                    <a:pt x="280670" y="246888"/>
                  </a:lnTo>
                  <a:lnTo>
                    <a:pt x="247015" y="280416"/>
                  </a:lnTo>
                  <a:lnTo>
                    <a:pt x="204470" y="302514"/>
                  </a:lnTo>
                  <a:lnTo>
                    <a:pt x="155321" y="310388"/>
                  </a:lnTo>
                  <a:lnTo>
                    <a:pt x="106172" y="302514"/>
                  </a:lnTo>
                  <a:lnTo>
                    <a:pt x="63626" y="280416"/>
                  </a:lnTo>
                  <a:lnTo>
                    <a:pt x="29972" y="246888"/>
                  </a:lnTo>
                  <a:lnTo>
                    <a:pt x="7874" y="204216"/>
                  </a:lnTo>
                  <a:lnTo>
                    <a:pt x="0" y="155194"/>
                  </a:lnTo>
                  <a:close/>
                </a:path>
              </a:pathLst>
            </a:custGeom>
            <a:ln w="1219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875776" y="4529328"/>
              <a:ext cx="311150" cy="313690"/>
            </a:xfrm>
            <a:custGeom>
              <a:avLst/>
              <a:gdLst/>
              <a:ahLst/>
              <a:cxnLst/>
              <a:rect l="l" t="t" r="r" b="b"/>
              <a:pathLst>
                <a:path w="311150" h="313689">
                  <a:moveTo>
                    <a:pt x="155321" y="0"/>
                  </a:moveTo>
                  <a:lnTo>
                    <a:pt x="106172" y="8001"/>
                  </a:lnTo>
                  <a:lnTo>
                    <a:pt x="63626" y="30226"/>
                  </a:lnTo>
                  <a:lnTo>
                    <a:pt x="29972" y="64262"/>
                  </a:lnTo>
                  <a:lnTo>
                    <a:pt x="7874" y="107315"/>
                  </a:lnTo>
                  <a:lnTo>
                    <a:pt x="0" y="156845"/>
                  </a:lnTo>
                  <a:lnTo>
                    <a:pt x="7874" y="206375"/>
                  </a:lnTo>
                  <a:lnTo>
                    <a:pt x="29972" y="249428"/>
                  </a:lnTo>
                  <a:lnTo>
                    <a:pt x="63626" y="283464"/>
                  </a:lnTo>
                  <a:lnTo>
                    <a:pt x="106172" y="305689"/>
                  </a:lnTo>
                  <a:lnTo>
                    <a:pt x="155321" y="313690"/>
                  </a:lnTo>
                  <a:lnTo>
                    <a:pt x="204470" y="305689"/>
                  </a:lnTo>
                  <a:lnTo>
                    <a:pt x="247015" y="283464"/>
                  </a:lnTo>
                  <a:lnTo>
                    <a:pt x="280670" y="249428"/>
                  </a:lnTo>
                  <a:lnTo>
                    <a:pt x="302768" y="206375"/>
                  </a:lnTo>
                  <a:lnTo>
                    <a:pt x="310642" y="156845"/>
                  </a:lnTo>
                  <a:lnTo>
                    <a:pt x="302768" y="107315"/>
                  </a:lnTo>
                  <a:lnTo>
                    <a:pt x="280670" y="64262"/>
                  </a:lnTo>
                  <a:lnTo>
                    <a:pt x="247015" y="30226"/>
                  </a:lnTo>
                  <a:lnTo>
                    <a:pt x="204470" y="8001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875776" y="4529328"/>
              <a:ext cx="311150" cy="313690"/>
            </a:xfrm>
            <a:custGeom>
              <a:avLst/>
              <a:gdLst/>
              <a:ahLst/>
              <a:cxnLst/>
              <a:rect l="l" t="t" r="r" b="b"/>
              <a:pathLst>
                <a:path w="311150" h="313689">
                  <a:moveTo>
                    <a:pt x="0" y="156845"/>
                  </a:moveTo>
                  <a:lnTo>
                    <a:pt x="7874" y="107315"/>
                  </a:lnTo>
                  <a:lnTo>
                    <a:pt x="29972" y="64262"/>
                  </a:lnTo>
                  <a:lnTo>
                    <a:pt x="63626" y="30226"/>
                  </a:lnTo>
                  <a:lnTo>
                    <a:pt x="106172" y="8001"/>
                  </a:lnTo>
                  <a:lnTo>
                    <a:pt x="155321" y="0"/>
                  </a:lnTo>
                  <a:lnTo>
                    <a:pt x="204470" y="8001"/>
                  </a:lnTo>
                  <a:lnTo>
                    <a:pt x="247015" y="30226"/>
                  </a:lnTo>
                  <a:lnTo>
                    <a:pt x="280670" y="64262"/>
                  </a:lnTo>
                  <a:lnTo>
                    <a:pt x="302768" y="107315"/>
                  </a:lnTo>
                  <a:lnTo>
                    <a:pt x="310642" y="156845"/>
                  </a:lnTo>
                  <a:lnTo>
                    <a:pt x="302768" y="206375"/>
                  </a:lnTo>
                  <a:lnTo>
                    <a:pt x="280670" y="249428"/>
                  </a:lnTo>
                  <a:lnTo>
                    <a:pt x="247015" y="283464"/>
                  </a:lnTo>
                  <a:lnTo>
                    <a:pt x="204470" y="305689"/>
                  </a:lnTo>
                  <a:lnTo>
                    <a:pt x="155321" y="313690"/>
                  </a:lnTo>
                  <a:lnTo>
                    <a:pt x="106172" y="305689"/>
                  </a:lnTo>
                  <a:lnTo>
                    <a:pt x="63626" y="283464"/>
                  </a:lnTo>
                  <a:lnTo>
                    <a:pt x="29972" y="249428"/>
                  </a:lnTo>
                  <a:lnTo>
                    <a:pt x="7874" y="206375"/>
                  </a:lnTo>
                  <a:lnTo>
                    <a:pt x="0" y="156845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891016" y="4526280"/>
              <a:ext cx="307340" cy="310515"/>
            </a:xfrm>
            <a:custGeom>
              <a:avLst/>
              <a:gdLst/>
              <a:ahLst/>
              <a:cxnLst/>
              <a:rect l="l" t="t" r="r" b="b"/>
              <a:pathLst>
                <a:path w="307340" h="310514">
                  <a:moveTo>
                    <a:pt x="153669" y="0"/>
                  </a:moveTo>
                  <a:lnTo>
                    <a:pt x="105028" y="7874"/>
                  </a:lnTo>
                  <a:lnTo>
                    <a:pt x="62864" y="29972"/>
                  </a:lnTo>
                  <a:lnTo>
                    <a:pt x="29590" y="63500"/>
                  </a:lnTo>
                  <a:lnTo>
                    <a:pt x="7874" y="106172"/>
                  </a:lnTo>
                  <a:lnTo>
                    <a:pt x="0" y="155194"/>
                  </a:lnTo>
                  <a:lnTo>
                    <a:pt x="7874" y="204216"/>
                  </a:lnTo>
                  <a:lnTo>
                    <a:pt x="29590" y="246888"/>
                  </a:lnTo>
                  <a:lnTo>
                    <a:pt x="62864" y="280416"/>
                  </a:lnTo>
                  <a:lnTo>
                    <a:pt x="105028" y="302514"/>
                  </a:lnTo>
                  <a:lnTo>
                    <a:pt x="153669" y="310388"/>
                  </a:lnTo>
                  <a:lnTo>
                    <a:pt x="202310" y="302514"/>
                  </a:lnTo>
                  <a:lnTo>
                    <a:pt x="244475" y="280416"/>
                  </a:lnTo>
                  <a:lnTo>
                    <a:pt x="277749" y="246888"/>
                  </a:lnTo>
                  <a:lnTo>
                    <a:pt x="299465" y="204216"/>
                  </a:lnTo>
                  <a:lnTo>
                    <a:pt x="307339" y="155194"/>
                  </a:lnTo>
                  <a:lnTo>
                    <a:pt x="299465" y="106172"/>
                  </a:lnTo>
                  <a:lnTo>
                    <a:pt x="277749" y="63500"/>
                  </a:lnTo>
                  <a:lnTo>
                    <a:pt x="244475" y="29972"/>
                  </a:lnTo>
                  <a:lnTo>
                    <a:pt x="202310" y="7874"/>
                  </a:lnTo>
                  <a:lnTo>
                    <a:pt x="15366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891016" y="4526280"/>
              <a:ext cx="307340" cy="310515"/>
            </a:xfrm>
            <a:custGeom>
              <a:avLst/>
              <a:gdLst/>
              <a:ahLst/>
              <a:cxnLst/>
              <a:rect l="l" t="t" r="r" b="b"/>
              <a:pathLst>
                <a:path w="307340" h="310514">
                  <a:moveTo>
                    <a:pt x="0" y="155194"/>
                  </a:moveTo>
                  <a:lnTo>
                    <a:pt x="7874" y="106172"/>
                  </a:lnTo>
                  <a:lnTo>
                    <a:pt x="29590" y="63500"/>
                  </a:lnTo>
                  <a:lnTo>
                    <a:pt x="62864" y="29972"/>
                  </a:lnTo>
                  <a:lnTo>
                    <a:pt x="105028" y="7874"/>
                  </a:lnTo>
                  <a:lnTo>
                    <a:pt x="153669" y="0"/>
                  </a:lnTo>
                  <a:lnTo>
                    <a:pt x="202310" y="7874"/>
                  </a:lnTo>
                  <a:lnTo>
                    <a:pt x="244475" y="29972"/>
                  </a:lnTo>
                  <a:lnTo>
                    <a:pt x="277749" y="63500"/>
                  </a:lnTo>
                  <a:lnTo>
                    <a:pt x="299465" y="106172"/>
                  </a:lnTo>
                  <a:lnTo>
                    <a:pt x="307339" y="155194"/>
                  </a:lnTo>
                  <a:lnTo>
                    <a:pt x="299465" y="204216"/>
                  </a:lnTo>
                  <a:lnTo>
                    <a:pt x="277749" y="246888"/>
                  </a:lnTo>
                  <a:lnTo>
                    <a:pt x="244475" y="280416"/>
                  </a:lnTo>
                  <a:lnTo>
                    <a:pt x="202310" y="302514"/>
                  </a:lnTo>
                  <a:lnTo>
                    <a:pt x="153669" y="310388"/>
                  </a:lnTo>
                  <a:lnTo>
                    <a:pt x="105028" y="302514"/>
                  </a:lnTo>
                  <a:lnTo>
                    <a:pt x="62864" y="280416"/>
                  </a:lnTo>
                  <a:lnTo>
                    <a:pt x="29590" y="246888"/>
                  </a:lnTo>
                  <a:lnTo>
                    <a:pt x="7874" y="204216"/>
                  </a:lnTo>
                  <a:lnTo>
                    <a:pt x="0" y="155194"/>
                  </a:lnTo>
                  <a:close/>
                </a:path>
              </a:pathLst>
            </a:custGeom>
            <a:ln w="1219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963406" y="4508957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69" dirty="0">
                <a:latin typeface="Calibri"/>
                <a:cs typeface="Calibri"/>
              </a:rPr>
              <a:t>3</a:t>
            </a:r>
            <a:r>
              <a:rPr sz="2700" spc="-1147" baseline="1543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r>
              <a:rPr sz="2700" baseline="1543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700" baseline="154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b="0" spc="-15" dirty="0">
                <a:latin typeface="Calibri"/>
                <a:cs typeface="Calibri"/>
              </a:rPr>
              <a:t>Resource</a:t>
            </a:r>
            <a:r>
              <a:rPr sz="4000" b="0" spc="-114" dirty="0">
                <a:latin typeface="Calibri"/>
                <a:cs typeface="Calibri"/>
              </a:rPr>
              <a:t> </a:t>
            </a:r>
            <a:r>
              <a:rPr sz="4000" b="0" spc="-20" dirty="0">
                <a:latin typeface="Calibri"/>
                <a:cs typeface="Calibri"/>
              </a:rPr>
              <a:t>Attribute </a:t>
            </a:r>
            <a:r>
              <a:rPr sz="4000" b="0" spc="-890" dirty="0">
                <a:latin typeface="Calibri"/>
                <a:cs typeface="Calibri"/>
              </a:rPr>
              <a:t> </a:t>
            </a:r>
            <a:r>
              <a:rPr sz="4000" b="0" spc="-25" dirty="0">
                <a:latin typeface="Calibri"/>
                <a:cs typeface="Calibri"/>
              </a:rPr>
              <a:t>Reference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13904" y="4791455"/>
            <a:ext cx="4276725" cy="1411605"/>
            <a:chOff x="7613904" y="4791455"/>
            <a:chExt cx="4276725" cy="14116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3904" y="4791455"/>
              <a:ext cx="4276344" cy="13228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08392" y="5833872"/>
              <a:ext cx="2804160" cy="353695"/>
            </a:xfrm>
            <a:custGeom>
              <a:avLst/>
              <a:gdLst/>
              <a:ahLst/>
              <a:cxnLst/>
              <a:rect l="l" t="t" r="r" b="b"/>
              <a:pathLst>
                <a:path w="2804159" h="353695">
                  <a:moveTo>
                    <a:pt x="0" y="58902"/>
                  </a:moveTo>
                  <a:lnTo>
                    <a:pt x="4572" y="35979"/>
                  </a:lnTo>
                  <a:lnTo>
                    <a:pt x="17272" y="17246"/>
                  </a:lnTo>
                  <a:lnTo>
                    <a:pt x="35940" y="4622"/>
                  </a:lnTo>
                  <a:lnTo>
                    <a:pt x="58927" y="0"/>
                  </a:lnTo>
                  <a:lnTo>
                    <a:pt x="2744851" y="0"/>
                  </a:lnTo>
                  <a:lnTo>
                    <a:pt x="2767837" y="4622"/>
                  </a:lnTo>
                  <a:lnTo>
                    <a:pt x="2786506" y="17246"/>
                  </a:lnTo>
                  <a:lnTo>
                    <a:pt x="2799206" y="35979"/>
                  </a:lnTo>
                  <a:lnTo>
                    <a:pt x="2803779" y="58902"/>
                  </a:lnTo>
                  <a:lnTo>
                    <a:pt x="2803779" y="294538"/>
                  </a:lnTo>
                  <a:lnTo>
                    <a:pt x="2799206" y="317461"/>
                  </a:lnTo>
                  <a:lnTo>
                    <a:pt x="2786506" y="336194"/>
                  </a:lnTo>
                  <a:lnTo>
                    <a:pt x="2767837" y="348805"/>
                  </a:lnTo>
                  <a:lnTo>
                    <a:pt x="2744851" y="353440"/>
                  </a:lnTo>
                  <a:lnTo>
                    <a:pt x="58927" y="353440"/>
                  </a:lnTo>
                  <a:lnTo>
                    <a:pt x="35940" y="348805"/>
                  </a:lnTo>
                  <a:lnTo>
                    <a:pt x="17272" y="336194"/>
                  </a:lnTo>
                  <a:lnTo>
                    <a:pt x="4572" y="317461"/>
                  </a:lnTo>
                  <a:lnTo>
                    <a:pt x="0" y="294538"/>
                  </a:lnTo>
                  <a:lnTo>
                    <a:pt x="0" y="58902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23088" y="4535423"/>
            <a:ext cx="7120255" cy="2188845"/>
            <a:chOff x="323088" y="4535423"/>
            <a:chExt cx="7120255" cy="21888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88" y="4535423"/>
              <a:ext cx="7120128" cy="21884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76" y="4541519"/>
              <a:ext cx="7034530" cy="2115185"/>
            </a:xfrm>
            <a:custGeom>
              <a:avLst/>
              <a:gdLst/>
              <a:ahLst/>
              <a:cxnLst/>
              <a:rect l="l" t="t" r="r" b="b"/>
              <a:pathLst>
                <a:path w="7034530" h="2115184">
                  <a:moveTo>
                    <a:pt x="6966712" y="0"/>
                  </a:moveTo>
                  <a:lnTo>
                    <a:pt x="67652" y="0"/>
                  </a:lnTo>
                  <a:lnTo>
                    <a:pt x="41313" y="5333"/>
                  </a:lnTo>
                  <a:lnTo>
                    <a:pt x="19812" y="19811"/>
                  </a:lnTo>
                  <a:lnTo>
                    <a:pt x="5321" y="41401"/>
                  </a:lnTo>
                  <a:lnTo>
                    <a:pt x="0" y="67817"/>
                  </a:lnTo>
                  <a:lnTo>
                    <a:pt x="0" y="2047189"/>
                  </a:lnTo>
                  <a:lnTo>
                    <a:pt x="5321" y="2073554"/>
                  </a:lnTo>
                  <a:lnTo>
                    <a:pt x="19812" y="2095093"/>
                  </a:lnTo>
                  <a:lnTo>
                    <a:pt x="41313" y="2109609"/>
                  </a:lnTo>
                  <a:lnTo>
                    <a:pt x="67652" y="2114930"/>
                  </a:lnTo>
                  <a:lnTo>
                    <a:pt x="6966712" y="2114930"/>
                  </a:lnTo>
                  <a:lnTo>
                    <a:pt x="6993001" y="2109609"/>
                  </a:lnTo>
                  <a:lnTo>
                    <a:pt x="7014591" y="2095093"/>
                  </a:lnTo>
                  <a:lnTo>
                    <a:pt x="7029069" y="2073554"/>
                  </a:lnTo>
                  <a:lnTo>
                    <a:pt x="7034403" y="2047189"/>
                  </a:lnTo>
                  <a:lnTo>
                    <a:pt x="7034403" y="67817"/>
                  </a:lnTo>
                  <a:lnTo>
                    <a:pt x="7029069" y="41401"/>
                  </a:lnTo>
                  <a:lnTo>
                    <a:pt x="7014591" y="19811"/>
                  </a:lnTo>
                  <a:lnTo>
                    <a:pt x="6993001" y="5333"/>
                  </a:lnTo>
                  <a:lnTo>
                    <a:pt x="696671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376" y="4535423"/>
              <a:ext cx="7034530" cy="399415"/>
            </a:xfrm>
            <a:custGeom>
              <a:avLst/>
              <a:gdLst/>
              <a:ahLst/>
              <a:cxnLst/>
              <a:rect l="l" t="t" r="r" b="b"/>
              <a:pathLst>
                <a:path w="7034530" h="399414">
                  <a:moveTo>
                    <a:pt x="7034403" y="0"/>
                  </a:moveTo>
                  <a:lnTo>
                    <a:pt x="0" y="0"/>
                  </a:lnTo>
                  <a:lnTo>
                    <a:pt x="0" y="398906"/>
                  </a:lnTo>
                  <a:lnTo>
                    <a:pt x="7034403" y="398906"/>
                  </a:lnTo>
                  <a:lnTo>
                    <a:pt x="70344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1584" y="4995671"/>
              <a:ext cx="6839584" cy="1600200"/>
            </a:xfrm>
            <a:custGeom>
              <a:avLst/>
              <a:gdLst/>
              <a:ahLst/>
              <a:cxnLst/>
              <a:rect l="l" t="t" r="r" b="b"/>
              <a:pathLst>
                <a:path w="6839584" h="1600200">
                  <a:moveTo>
                    <a:pt x="6839204" y="0"/>
                  </a:moveTo>
                  <a:lnTo>
                    <a:pt x="0" y="0"/>
                  </a:lnTo>
                  <a:lnTo>
                    <a:pt x="0" y="1599945"/>
                  </a:lnTo>
                  <a:lnTo>
                    <a:pt x="6839204" y="1599945"/>
                  </a:lnTo>
                  <a:lnTo>
                    <a:pt x="68392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64759" y="5438343"/>
            <a:ext cx="12674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id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=Mr.bull]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190" y="5011292"/>
            <a:ext cx="3573779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04461" y="5437733"/>
            <a:ext cx="814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190" y="5865063"/>
            <a:ext cx="4763135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[id=059090e865809f9b6debfda7aebf48fdce2220a6]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391911" y="0"/>
            <a:ext cx="5904230" cy="2508885"/>
            <a:chOff x="5391911" y="0"/>
            <a:chExt cx="5904230" cy="2508885"/>
          </a:xfrm>
        </p:grpSpPr>
        <p:sp>
          <p:nvSpPr>
            <p:cNvPr id="15" name="object 15"/>
            <p:cNvSpPr/>
            <p:nvPr/>
          </p:nvSpPr>
          <p:spPr>
            <a:xfrm>
              <a:off x="10116312" y="1191767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17835" y="119329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8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858" y="163068"/>
                  </a:lnTo>
                  <a:lnTo>
                    <a:pt x="137922" y="234950"/>
                  </a:lnTo>
                  <a:lnTo>
                    <a:pt x="92583" y="26149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325628" y="1185164"/>
                  </a:lnTo>
                  <a:lnTo>
                    <a:pt x="448564" y="1257046"/>
                  </a:lnTo>
                  <a:lnTo>
                    <a:pt x="493903" y="1283589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912114" y="1147318"/>
                  </a:lnTo>
                  <a:lnTo>
                    <a:pt x="1035050" y="1075309"/>
                  </a:lnTo>
                  <a:lnTo>
                    <a:pt x="1080389" y="104889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3" y="312547"/>
                  </a:moveTo>
                  <a:lnTo>
                    <a:pt x="1083437" y="330581"/>
                  </a:lnTo>
                  <a:lnTo>
                    <a:pt x="1101725" y="354330"/>
                  </a:lnTo>
                  <a:lnTo>
                    <a:pt x="1113282" y="382270"/>
                  </a:lnTo>
                  <a:lnTo>
                    <a:pt x="1117346" y="412877"/>
                  </a:lnTo>
                  <a:lnTo>
                    <a:pt x="1117346" y="693038"/>
                  </a:lnTo>
                  <a:lnTo>
                    <a:pt x="1117346" y="836930"/>
                  </a:lnTo>
                  <a:lnTo>
                    <a:pt x="1117346" y="889888"/>
                  </a:lnTo>
                  <a:lnTo>
                    <a:pt x="1117346" y="897509"/>
                  </a:lnTo>
                  <a:lnTo>
                    <a:pt x="1113282" y="927988"/>
                  </a:lnTo>
                  <a:lnTo>
                    <a:pt x="1083437" y="979678"/>
                  </a:lnTo>
                  <a:lnTo>
                    <a:pt x="819658" y="1137793"/>
                  </a:lnTo>
                  <a:lnTo>
                    <a:pt x="696722" y="1209802"/>
                  </a:lnTo>
                  <a:lnTo>
                    <a:pt x="651383" y="1236218"/>
                  </a:lnTo>
                  <a:lnTo>
                    <a:pt x="644906" y="1240028"/>
                  </a:lnTo>
                  <a:lnTo>
                    <a:pt x="616458" y="1250950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528066" y="1240028"/>
                  </a:lnTo>
                  <a:lnTo>
                    <a:pt x="288671" y="1099947"/>
                  </a:lnTo>
                  <a:lnTo>
                    <a:pt x="165735" y="1028065"/>
                  </a:lnTo>
                  <a:lnTo>
                    <a:pt x="120396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90" y="382270"/>
                  </a:lnTo>
                  <a:lnTo>
                    <a:pt x="89535" y="330581"/>
                  </a:lnTo>
                  <a:lnTo>
                    <a:pt x="353314" y="172466"/>
                  </a:lnTo>
                  <a:lnTo>
                    <a:pt x="476250" y="100584"/>
                  </a:lnTo>
                  <a:lnTo>
                    <a:pt x="521589" y="74041"/>
                  </a:lnTo>
                  <a:lnTo>
                    <a:pt x="528066" y="70231"/>
                  </a:lnTo>
                  <a:lnTo>
                    <a:pt x="556514" y="59309"/>
                  </a:lnTo>
                  <a:lnTo>
                    <a:pt x="586486" y="55625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3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60736" y="1661159"/>
              <a:ext cx="389890" cy="298450"/>
            </a:xfrm>
            <a:custGeom>
              <a:avLst/>
              <a:gdLst/>
              <a:ahLst/>
              <a:cxnLst/>
              <a:rect l="l" t="t" r="r" b="b"/>
              <a:pathLst>
                <a:path w="389890" h="298450">
                  <a:moveTo>
                    <a:pt x="170815" y="182880"/>
                  </a:moveTo>
                  <a:lnTo>
                    <a:pt x="137668" y="182880"/>
                  </a:lnTo>
                  <a:lnTo>
                    <a:pt x="137668" y="252857"/>
                  </a:lnTo>
                  <a:lnTo>
                    <a:pt x="170815" y="219710"/>
                  </a:lnTo>
                  <a:lnTo>
                    <a:pt x="170815" y="182880"/>
                  </a:lnTo>
                  <a:close/>
                </a:path>
                <a:path w="389890" h="298450">
                  <a:moveTo>
                    <a:pt x="365760" y="3810"/>
                  </a:moveTo>
                  <a:lnTo>
                    <a:pt x="327152" y="46482"/>
                  </a:lnTo>
                  <a:lnTo>
                    <a:pt x="295021" y="60960"/>
                  </a:lnTo>
                  <a:lnTo>
                    <a:pt x="137668" y="60960"/>
                  </a:lnTo>
                  <a:lnTo>
                    <a:pt x="127127" y="61976"/>
                  </a:lnTo>
                  <a:lnTo>
                    <a:pt x="117221" y="64897"/>
                  </a:lnTo>
                  <a:lnTo>
                    <a:pt x="108077" y="69596"/>
                  </a:lnTo>
                  <a:lnTo>
                    <a:pt x="100076" y="75946"/>
                  </a:lnTo>
                  <a:lnTo>
                    <a:pt x="83947" y="71882"/>
                  </a:lnTo>
                  <a:lnTo>
                    <a:pt x="65532" y="64008"/>
                  </a:lnTo>
                  <a:lnTo>
                    <a:pt x="47117" y="50927"/>
                  </a:lnTo>
                  <a:lnTo>
                    <a:pt x="26797" y="26035"/>
                  </a:lnTo>
                  <a:lnTo>
                    <a:pt x="21209" y="23114"/>
                  </a:lnTo>
                  <a:lnTo>
                    <a:pt x="0" y="40640"/>
                  </a:lnTo>
                  <a:lnTo>
                    <a:pt x="2286" y="47117"/>
                  </a:lnTo>
                  <a:lnTo>
                    <a:pt x="20828" y="71247"/>
                  </a:lnTo>
                  <a:lnTo>
                    <a:pt x="41910" y="88392"/>
                  </a:lnTo>
                  <a:lnTo>
                    <a:pt x="63627" y="99568"/>
                  </a:lnTo>
                  <a:lnTo>
                    <a:pt x="84074" y="106426"/>
                  </a:lnTo>
                  <a:lnTo>
                    <a:pt x="82931" y="109728"/>
                  </a:lnTo>
                  <a:lnTo>
                    <a:pt x="82423" y="113030"/>
                  </a:lnTo>
                  <a:lnTo>
                    <a:pt x="82423" y="290322"/>
                  </a:lnTo>
                  <a:lnTo>
                    <a:pt x="87884" y="297561"/>
                  </a:lnTo>
                  <a:lnTo>
                    <a:pt x="92202" y="298450"/>
                  </a:lnTo>
                  <a:lnTo>
                    <a:pt x="115570" y="275082"/>
                  </a:lnTo>
                  <a:lnTo>
                    <a:pt x="115570" y="177292"/>
                  </a:lnTo>
                  <a:lnTo>
                    <a:pt x="190627" y="177292"/>
                  </a:lnTo>
                  <a:lnTo>
                    <a:pt x="201041" y="184150"/>
                  </a:lnTo>
                  <a:lnTo>
                    <a:pt x="204724" y="185547"/>
                  </a:lnTo>
                  <a:lnTo>
                    <a:pt x="361696" y="28321"/>
                  </a:lnTo>
                  <a:lnTo>
                    <a:pt x="365760" y="3810"/>
                  </a:lnTo>
                  <a:close/>
                </a:path>
                <a:path w="389890" h="298450">
                  <a:moveTo>
                    <a:pt x="389890" y="0"/>
                  </a:moveTo>
                  <a:lnTo>
                    <a:pt x="377952" y="0"/>
                  </a:lnTo>
                  <a:lnTo>
                    <a:pt x="375412" y="14478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22592" y="1191767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412877"/>
                  </a:move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117727" y="288747"/>
                  </a:lnTo>
                  <a:lnTo>
                    <a:pt x="1117727" y="412877"/>
                  </a:lnTo>
                  <a:lnTo>
                    <a:pt x="1117727" y="897509"/>
                  </a:lnTo>
                  <a:lnTo>
                    <a:pt x="1101979" y="955929"/>
                  </a:lnTo>
                  <a:lnTo>
                    <a:pt x="1059180" y="997712"/>
                  </a:lnTo>
                  <a:lnTo>
                    <a:pt x="644906" y="1240028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114046" y="997712"/>
                  </a:lnTo>
                  <a:lnTo>
                    <a:pt x="71247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1247" y="354330"/>
                  </a:lnTo>
                  <a:lnTo>
                    <a:pt x="114046" y="312547"/>
                  </a:lnTo>
                  <a:lnTo>
                    <a:pt x="528193" y="70231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6" y="70231"/>
                  </a:lnTo>
                  <a:lnTo>
                    <a:pt x="1059180" y="312547"/>
                  </a:lnTo>
                  <a:lnTo>
                    <a:pt x="1101979" y="354330"/>
                  </a:lnTo>
                  <a:lnTo>
                    <a:pt x="1117727" y="412877"/>
                  </a:lnTo>
                  <a:lnTo>
                    <a:pt x="1117727" y="288747"/>
                  </a:lnTo>
                  <a:lnTo>
                    <a:pt x="1086993" y="265303"/>
                  </a:lnTo>
                  <a:lnTo>
                    <a:pt x="728726" y="55626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233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728726" y="1254633"/>
                  </a:lnTo>
                  <a:lnTo>
                    <a:pt x="1086993" y="1045083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lnTo>
                    <a:pt x="117322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24116" y="119329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897509"/>
                  </a:moveTo>
                  <a:lnTo>
                    <a:pt x="1173226" y="617347"/>
                  </a:lnTo>
                  <a:lnTo>
                    <a:pt x="1173226" y="473456"/>
                  </a:lnTo>
                  <a:lnTo>
                    <a:pt x="1173226" y="420497"/>
                  </a:lnTo>
                  <a:lnTo>
                    <a:pt x="1173226" y="412877"/>
                  </a:lnTo>
                  <a:lnTo>
                    <a:pt x="1167256" y="368300"/>
                  </a:lnTo>
                  <a:lnTo>
                    <a:pt x="1149984" y="327533"/>
                  </a:lnTo>
                  <a:lnTo>
                    <a:pt x="1122806" y="292608"/>
                  </a:lnTo>
                  <a:lnTo>
                    <a:pt x="1086992" y="265303"/>
                  </a:lnTo>
                  <a:lnTo>
                    <a:pt x="847598" y="125222"/>
                  </a:lnTo>
                  <a:lnTo>
                    <a:pt x="724534" y="53212"/>
                  </a:lnTo>
                  <a:lnTo>
                    <a:pt x="679323" y="26797"/>
                  </a:lnTo>
                  <a:lnTo>
                    <a:pt x="672845" y="22987"/>
                  </a:lnTo>
                  <a:lnTo>
                    <a:pt x="630935" y="5715"/>
                  </a:lnTo>
                  <a:lnTo>
                    <a:pt x="586612" y="0"/>
                  </a:lnTo>
                  <a:lnTo>
                    <a:pt x="542162" y="5715"/>
                  </a:lnTo>
                  <a:lnTo>
                    <a:pt x="500379" y="22987"/>
                  </a:lnTo>
                  <a:lnTo>
                    <a:pt x="260984" y="163068"/>
                  </a:lnTo>
                  <a:lnTo>
                    <a:pt x="137922" y="234950"/>
                  </a:lnTo>
                  <a:lnTo>
                    <a:pt x="92709" y="261493"/>
                  </a:lnTo>
                  <a:lnTo>
                    <a:pt x="50418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418" y="1017651"/>
                  </a:lnTo>
                  <a:lnTo>
                    <a:pt x="86232" y="1045083"/>
                  </a:lnTo>
                  <a:lnTo>
                    <a:pt x="325627" y="1185164"/>
                  </a:lnTo>
                  <a:lnTo>
                    <a:pt x="448690" y="1257046"/>
                  </a:lnTo>
                  <a:lnTo>
                    <a:pt x="493902" y="1283589"/>
                  </a:lnTo>
                  <a:lnTo>
                    <a:pt x="500379" y="1287399"/>
                  </a:lnTo>
                  <a:lnTo>
                    <a:pt x="542162" y="1304544"/>
                  </a:lnTo>
                  <a:lnTo>
                    <a:pt x="586612" y="1310259"/>
                  </a:lnTo>
                  <a:lnTo>
                    <a:pt x="630935" y="1304544"/>
                  </a:lnTo>
                  <a:lnTo>
                    <a:pt x="672845" y="1287399"/>
                  </a:lnTo>
                  <a:lnTo>
                    <a:pt x="912240" y="1147318"/>
                  </a:lnTo>
                  <a:lnTo>
                    <a:pt x="1035303" y="1075309"/>
                  </a:lnTo>
                  <a:lnTo>
                    <a:pt x="1080515" y="1048893"/>
                  </a:lnTo>
                  <a:lnTo>
                    <a:pt x="1122806" y="1017651"/>
                  </a:lnTo>
                  <a:lnTo>
                    <a:pt x="1149984" y="982726"/>
                  </a:lnTo>
                  <a:lnTo>
                    <a:pt x="1167256" y="942086"/>
                  </a:lnTo>
                  <a:lnTo>
                    <a:pt x="1173226" y="897509"/>
                  </a:lnTo>
                  <a:close/>
                </a:path>
                <a:path w="1173479" h="1310639">
                  <a:moveTo>
                    <a:pt x="1059179" y="312547"/>
                  </a:moveTo>
                  <a:lnTo>
                    <a:pt x="1083563" y="330581"/>
                  </a:lnTo>
                  <a:lnTo>
                    <a:pt x="1101978" y="354330"/>
                  </a:lnTo>
                  <a:lnTo>
                    <a:pt x="1113662" y="382270"/>
                  </a:lnTo>
                  <a:lnTo>
                    <a:pt x="1117727" y="412877"/>
                  </a:lnTo>
                  <a:lnTo>
                    <a:pt x="1117727" y="693038"/>
                  </a:lnTo>
                  <a:lnTo>
                    <a:pt x="1117727" y="836930"/>
                  </a:lnTo>
                  <a:lnTo>
                    <a:pt x="1117727" y="889888"/>
                  </a:lnTo>
                  <a:lnTo>
                    <a:pt x="1117727" y="897509"/>
                  </a:lnTo>
                  <a:lnTo>
                    <a:pt x="1113662" y="927988"/>
                  </a:lnTo>
                  <a:lnTo>
                    <a:pt x="1083563" y="979678"/>
                  </a:lnTo>
                  <a:lnTo>
                    <a:pt x="819657" y="1137793"/>
                  </a:lnTo>
                  <a:lnTo>
                    <a:pt x="696722" y="1209802"/>
                  </a:lnTo>
                  <a:lnTo>
                    <a:pt x="651382" y="1236218"/>
                  </a:lnTo>
                  <a:lnTo>
                    <a:pt x="644905" y="1240028"/>
                  </a:lnTo>
                  <a:lnTo>
                    <a:pt x="616584" y="1250950"/>
                  </a:lnTo>
                  <a:lnTo>
                    <a:pt x="586612" y="1254633"/>
                  </a:lnTo>
                  <a:lnTo>
                    <a:pt x="556640" y="1250950"/>
                  </a:lnTo>
                  <a:lnTo>
                    <a:pt x="528192" y="1240028"/>
                  </a:lnTo>
                  <a:lnTo>
                    <a:pt x="288798" y="1099947"/>
                  </a:lnTo>
                  <a:lnTo>
                    <a:pt x="165861" y="1028065"/>
                  </a:lnTo>
                  <a:lnTo>
                    <a:pt x="120523" y="1001522"/>
                  </a:lnTo>
                  <a:lnTo>
                    <a:pt x="71247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562" y="382270"/>
                  </a:lnTo>
                  <a:lnTo>
                    <a:pt x="89661" y="330581"/>
                  </a:lnTo>
                  <a:lnTo>
                    <a:pt x="353567" y="172466"/>
                  </a:lnTo>
                  <a:lnTo>
                    <a:pt x="476503" y="100584"/>
                  </a:lnTo>
                  <a:lnTo>
                    <a:pt x="521842" y="74041"/>
                  </a:lnTo>
                  <a:lnTo>
                    <a:pt x="528192" y="70231"/>
                  </a:lnTo>
                  <a:lnTo>
                    <a:pt x="556640" y="59309"/>
                  </a:lnTo>
                  <a:lnTo>
                    <a:pt x="586612" y="55625"/>
                  </a:lnTo>
                  <a:lnTo>
                    <a:pt x="616584" y="59309"/>
                  </a:lnTo>
                  <a:lnTo>
                    <a:pt x="644905" y="70231"/>
                  </a:lnTo>
                  <a:lnTo>
                    <a:pt x="884427" y="210312"/>
                  </a:lnTo>
                  <a:lnTo>
                    <a:pt x="1007363" y="282321"/>
                  </a:lnTo>
                  <a:lnTo>
                    <a:pt x="1052702" y="308737"/>
                  </a:lnTo>
                  <a:lnTo>
                    <a:pt x="105917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31024" y="1584959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5">
                  <a:moveTo>
                    <a:pt x="100711" y="301625"/>
                  </a:moveTo>
                  <a:lnTo>
                    <a:pt x="68580" y="301625"/>
                  </a:lnTo>
                  <a:lnTo>
                    <a:pt x="68580" y="324358"/>
                  </a:lnTo>
                  <a:lnTo>
                    <a:pt x="77851" y="324358"/>
                  </a:lnTo>
                  <a:lnTo>
                    <a:pt x="100711" y="301625"/>
                  </a:lnTo>
                  <a:close/>
                </a:path>
                <a:path w="313690" h="401955">
                  <a:moveTo>
                    <a:pt x="142798" y="165074"/>
                  </a:moveTo>
                  <a:lnTo>
                    <a:pt x="68580" y="165074"/>
                  </a:lnTo>
                  <a:lnTo>
                    <a:pt x="68580" y="187833"/>
                  </a:lnTo>
                  <a:lnTo>
                    <a:pt x="142798" y="187833"/>
                  </a:lnTo>
                  <a:lnTo>
                    <a:pt x="142798" y="165074"/>
                  </a:lnTo>
                  <a:close/>
                </a:path>
                <a:path w="313690" h="401955">
                  <a:moveTo>
                    <a:pt x="146431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571" y="278765"/>
                  </a:lnTo>
                  <a:lnTo>
                    <a:pt x="146431" y="256032"/>
                  </a:lnTo>
                  <a:close/>
                </a:path>
                <a:path w="313690" h="401955">
                  <a:moveTo>
                    <a:pt x="192151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291" y="233299"/>
                  </a:lnTo>
                  <a:lnTo>
                    <a:pt x="192151" y="210566"/>
                  </a:lnTo>
                  <a:close/>
                </a:path>
                <a:path w="313690" h="401955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507"/>
                  </a:lnTo>
                  <a:lnTo>
                    <a:pt x="211201" y="119507"/>
                  </a:lnTo>
                  <a:lnTo>
                    <a:pt x="211201" y="48387"/>
                  </a:lnTo>
                  <a:lnTo>
                    <a:pt x="282575" y="119507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670"/>
                  </a:lnTo>
                  <a:lnTo>
                    <a:pt x="249301" y="153670"/>
                  </a:lnTo>
                  <a:lnTo>
                    <a:pt x="283591" y="119507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63511" y="786383"/>
              <a:ext cx="1539240" cy="551180"/>
            </a:xfrm>
            <a:custGeom>
              <a:avLst/>
              <a:gdLst/>
              <a:ahLst/>
              <a:cxnLst/>
              <a:rect l="l" t="t" r="r" b="b"/>
              <a:pathLst>
                <a:path w="1539240" h="551180">
                  <a:moveTo>
                    <a:pt x="1156716" y="550290"/>
                  </a:moveTo>
                  <a:lnTo>
                    <a:pt x="1538986" y="0"/>
                  </a:lnTo>
                </a:path>
                <a:path w="1539240" h="551180">
                  <a:moveTo>
                    <a:pt x="509651" y="551179"/>
                  </a:moveTo>
                  <a:lnTo>
                    <a:pt x="0" y="24383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1911" y="0"/>
              <a:ext cx="2642616" cy="15483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74079" y="377952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5" h="405765">
                  <a:moveTo>
                    <a:pt x="1326006" y="0"/>
                  </a:moveTo>
                  <a:lnTo>
                    <a:pt x="69977" y="0"/>
                  </a:lnTo>
                  <a:lnTo>
                    <a:pt x="42672" y="5461"/>
                  </a:lnTo>
                  <a:lnTo>
                    <a:pt x="20447" y="20574"/>
                  </a:lnTo>
                  <a:lnTo>
                    <a:pt x="5461" y="42799"/>
                  </a:lnTo>
                  <a:lnTo>
                    <a:pt x="0" y="70103"/>
                  </a:lnTo>
                  <a:lnTo>
                    <a:pt x="0" y="335280"/>
                  </a:lnTo>
                  <a:lnTo>
                    <a:pt x="5461" y="362585"/>
                  </a:lnTo>
                  <a:lnTo>
                    <a:pt x="20447" y="384810"/>
                  </a:lnTo>
                  <a:lnTo>
                    <a:pt x="42672" y="399923"/>
                  </a:lnTo>
                  <a:lnTo>
                    <a:pt x="69977" y="405384"/>
                  </a:lnTo>
                  <a:lnTo>
                    <a:pt x="1326006" y="405384"/>
                  </a:lnTo>
                  <a:lnTo>
                    <a:pt x="1353312" y="399923"/>
                  </a:lnTo>
                  <a:lnTo>
                    <a:pt x="1375537" y="384810"/>
                  </a:lnTo>
                  <a:lnTo>
                    <a:pt x="1390523" y="362585"/>
                  </a:lnTo>
                  <a:lnTo>
                    <a:pt x="1395984" y="335280"/>
                  </a:lnTo>
                  <a:lnTo>
                    <a:pt x="1395984" y="70103"/>
                  </a:lnTo>
                  <a:lnTo>
                    <a:pt x="1390523" y="42799"/>
                  </a:lnTo>
                  <a:lnTo>
                    <a:pt x="1375537" y="20574"/>
                  </a:lnTo>
                  <a:lnTo>
                    <a:pt x="1353312" y="5461"/>
                  </a:lnTo>
                  <a:lnTo>
                    <a:pt x="1326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74079" y="377952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5" h="405765">
                  <a:moveTo>
                    <a:pt x="0" y="70103"/>
                  </a:moveTo>
                  <a:lnTo>
                    <a:pt x="5461" y="42799"/>
                  </a:lnTo>
                  <a:lnTo>
                    <a:pt x="20447" y="20574"/>
                  </a:lnTo>
                  <a:lnTo>
                    <a:pt x="42672" y="5461"/>
                  </a:lnTo>
                  <a:lnTo>
                    <a:pt x="69977" y="0"/>
                  </a:lnTo>
                  <a:lnTo>
                    <a:pt x="1326006" y="0"/>
                  </a:lnTo>
                  <a:lnTo>
                    <a:pt x="1353312" y="5461"/>
                  </a:lnTo>
                  <a:lnTo>
                    <a:pt x="1375537" y="20574"/>
                  </a:lnTo>
                  <a:lnTo>
                    <a:pt x="1390523" y="42799"/>
                  </a:lnTo>
                  <a:lnTo>
                    <a:pt x="1395984" y="70103"/>
                  </a:lnTo>
                  <a:lnTo>
                    <a:pt x="1395984" y="335280"/>
                  </a:lnTo>
                  <a:lnTo>
                    <a:pt x="1390523" y="362585"/>
                  </a:lnTo>
                  <a:lnTo>
                    <a:pt x="1375537" y="384810"/>
                  </a:lnTo>
                  <a:lnTo>
                    <a:pt x="1353312" y="399923"/>
                  </a:lnTo>
                  <a:lnTo>
                    <a:pt x="1326006" y="405384"/>
                  </a:lnTo>
                  <a:lnTo>
                    <a:pt x="69977" y="405384"/>
                  </a:lnTo>
                  <a:lnTo>
                    <a:pt x="42672" y="399923"/>
                  </a:lnTo>
                  <a:lnTo>
                    <a:pt x="20447" y="384810"/>
                  </a:lnTo>
                  <a:lnTo>
                    <a:pt x="5461" y="362585"/>
                  </a:lnTo>
                  <a:lnTo>
                    <a:pt x="0" y="335280"/>
                  </a:lnTo>
                  <a:lnTo>
                    <a:pt x="0" y="70103"/>
                  </a:lnTo>
                  <a:close/>
                </a:path>
              </a:pathLst>
            </a:custGeom>
            <a:ln w="609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280784" y="469772"/>
            <a:ext cx="785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L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AM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87183" y="0"/>
            <a:ext cx="2642870" cy="1545590"/>
            <a:chOff x="7187183" y="0"/>
            <a:chExt cx="2642870" cy="154559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7183" y="0"/>
              <a:ext cx="2642616" cy="15453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769351" y="374904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5">
                  <a:moveTo>
                    <a:pt x="1323213" y="0"/>
                  </a:moveTo>
                  <a:lnTo>
                    <a:pt x="69723" y="0"/>
                  </a:lnTo>
                  <a:lnTo>
                    <a:pt x="42545" y="5461"/>
                  </a:lnTo>
                  <a:lnTo>
                    <a:pt x="20447" y="20574"/>
                  </a:lnTo>
                  <a:lnTo>
                    <a:pt x="5461" y="42799"/>
                  </a:lnTo>
                  <a:lnTo>
                    <a:pt x="0" y="70104"/>
                  </a:lnTo>
                  <a:lnTo>
                    <a:pt x="0" y="335280"/>
                  </a:lnTo>
                  <a:lnTo>
                    <a:pt x="5461" y="362585"/>
                  </a:lnTo>
                  <a:lnTo>
                    <a:pt x="20447" y="384810"/>
                  </a:lnTo>
                  <a:lnTo>
                    <a:pt x="42545" y="399923"/>
                  </a:lnTo>
                  <a:lnTo>
                    <a:pt x="69723" y="405384"/>
                  </a:lnTo>
                  <a:lnTo>
                    <a:pt x="1323213" y="405384"/>
                  </a:lnTo>
                  <a:lnTo>
                    <a:pt x="1350391" y="399923"/>
                  </a:lnTo>
                  <a:lnTo>
                    <a:pt x="1372489" y="384810"/>
                  </a:lnTo>
                  <a:lnTo>
                    <a:pt x="1387475" y="362585"/>
                  </a:lnTo>
                  <a:lnTo>
                    <a:pt x="1392936" y="335280"/>
                  </a:lnTo>
                  <a:lnTo>
                    <a:pt x="1392936" y="70104"/>
                  </a:lnTo>
                  <a:lnTo>
                    <a:pt x="1387475" y="42799"/>
                  </a:lnTo>
                  <a:lnTo>
                    <a:pt x="1372489" y="20574"/>
                  </a:lnTo>
                  <a:lnTo>
                    <a:pt x="1350391" y="5461"/>
                  </a:lnTo>
                  <a:lnTo>
                    <a:pt x="1323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9351" y="374904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5">
                  <a:moveTo>
                    <a:pt x="0" y="70104"/>
                  </a:moveTo>
                  <a:lnTo>
                    <a:pt x="5461" y="42799"/>
                  </a:lnTo>
                  <a:lnTo>
                    <a:pt x="20447" y="20574"/>
                  </a:lnTo>
                  <a:lnTo>
                    <a:pt x="42545" y="5461"/>
                  </a:lnTo>
                  <a:lnTo>
                    <a:pt x="69723" y="0"/>
                  </a:lnTo>
                  <a:lnTo>
                    <a:pt x="1323213" y="0"/>
                  </a:lnTo>
                  <a:lnTo>
                    <a:pt x="1350391" y="5461"/>
                  </a:lnTo>
                  <a:lnTo>
                    <a:pt x="1372489" y="20574"/>
                  </a:lnTo>
                  <a:lnTo>
                    <a:pt x="1387475" y="42799"/>
                  </a:lnTo>
                  <a:lnTo>
                    <a:pt x="1392936" y="70104"/>
                  </a:lnTo>
                  <a:lnTo>
                    <a:pt x="1392936" y="335280"/>
                  </a:lnTo>
                  <a:lnTo>
                    <a:pt x="1387475" y="362585"/>
                  </a:lnTo>
                  <a:lnTo>
                    <a:pt x="1372489" y="384810"/>
                  </a:lnTo>
                  <a:lnTo>
                    <a:pt x="1350391" y="399923"/>
                  </a:lnTo>
                  <a:lnTo>
                    <a:pt x="1323213" y="405384"/>
                  </a:lnTo>
                  <a:lnTo>
                    <a:pt x="69723" y="405384"/>
                  </a:lnTo>
                  <a:lnTo>
                    <a:pt x="42545" y="399923"/>
                  </a:lnTo>
                  <a:lnTo>
                    <a:pt x="20447" y="384810"/>
                  </a:lnTo>
                  <a:lnTo>
                    <a:pt x="5461" y="362585"/>
                  </a:lnTo>
                  <a:lnTo>
                    <a:pt x="0" y="335280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086725" y="465835"/>
            <a:ext cx="76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CONTENT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726423" y="0"/>
            <a:ext cx="2642870" cy="1539240"/>
            <a:chOff x="8726423" y="0"/>
            <a:chExt cx="2642870" cy="1539240"/>
          </a:xfrm>
        </p:grpSpPr>
        <p:sp>
          <p:nvSpPr>
            <p:cNvPr id="32" name="object 32"/>
            <p:cNvSpPr/>
            <p:nvPr/>
          </p:nvSpPr>
          <p:spPr>
            <a:xfrm>
              <a:off x="10009631" y="810768"/>
              <a:ext cx="359410" cy="573405"/>
            </a:xfrm>
            <a:custGeom>
              <a:avLst/>
              <a:gdLst/>
              <a:ahLst/>
              <a:cxnLst/>
              <a:rect l="l" t="t" r="r" b="b"/>
              <a:pathLst>
                <a:path w="359409" h="573405">
                  <a:moveTo>
                    <a:pt x="0" y="0"/>
                  </a:moveTo>
                  <a:lnTo>
                    <a:pt x="359156" y="572897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6423" y="0"/>
              <a:ext cx="2642616" cy="15392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308591" y="368808"/>
              <a:ext cx="1395730" cy="405765"/>
            </a:xfrm>
            <a:custGeom>
              <a:avLst/>
              <a:gdLst/>
              <a:ahLst/>
              <a:cxnLst/>
              <a:rect l="l" t="t" r="r" b="b"/>
              <a:pathLst>
                <a:path w="1395729" h="405765">
                  <a:moveTo>
                    <a:pt x="1325752" y="0"/>
                  </a:moveTo>
                  <a:lnTo>
                    <a:pt x="69976" y="0"/>
                  </a:lnTo>
                  <a:lnTo>
                    <a:pt x="42672" y="5461"/>
                  </a:lnTo>
                  <a:lnTo>
                    <a:pt x="20447" y="20574"/>
                  </a:lnTo>
                  <a:lnTo>
                    <a:pt x="5460" y="42799"/>
                  </a:lnTo>
                  <a:lnTo>
                    <a:pt x="0" y="70103"/>
                  </a:lnTo>
                  <a:lnTo>
                    <a:pt x="0" y="335279"/>
                  </a:lnTo>
                  <a:lnTo>
                    <a:pt x="5460" y="362584"/>
                  </a:lnTo>
                  <a:lnTo>
                    <a:pt x="20447" y="384809"/>
                  </a:lnTo>
                  <a:lnTo>
                    <a:pt x="42672" y="399922"/>
                  </a:lnTo>
                  <a:lnTo>
                    <a:pt x="69976" y="405383"/>
                  </a:lnTo>
                  <a:lnTo>
                    <a:pt x="1325752" y="405383"/>
                  </a:lnTo>
                  <a:lnTo>
                    <a:pt x="1353057" y="399922"/>
                  </a:lnTo>
                  <a:lnTo>
                    <a:pt x="1375282" y="384809"/>
                  </a:lnTo>
                  <a:lnTo>
                    <a:pt x="1390268" y="362584"/>
                  </a:lnTo>
                  <a:lnTo>
                    <a:pt x="1395729" y="335279"/>
                  </a:lnTo>
                  <a:lnTo>
                    <a:pt x="1395729" y="70103"/>
                  </a:lnTo>
                  <a:lnTo>
                    <a:pt x="1390268" y="42799"/>
                  </a:lnTo>
                  <a:lnTo>
                    <a:pt x="1375282" y="20574"/>
                  </a:lnTo>
                  <a:lnTo>
                    <a:pt x="1353057" y="5461"/>
                  </a:lnTo>
                  <a:lnTo>
                    <a:pt x="1325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308591" y="368808"/>
              <a:ext cx="1395730" cy="405765"/>
            </a:xfrm>
            <a:custGeom>
              <a:avLst/>
              <a:gdLst/>
              <a:ahLst/>
              <a:cxnLst/>
              <a:rect l="l" t="t" r="r" b="b"/>
              <a:pathLst>
                <a:path w="1395729" h="405765">
                  <a:moveTo>
                    <a:pt x="0" y="70103"/>
                  </a:moveTo>
                  <a:lnTo>
                    <a:pt x="5460" y="42799"/>
                  </a:lnTo>
                  <a:lnTo>
                    <a:pt x="20447" y="20574"/>
                  </a:lnTo>
                  <a:lnTo>
                    <a:pt x="42672" y="5461"/>
                  </a:lnTo>
                  <a:lnTo>
                    <a:pt x="69976" y="0"/>
                  </a:lnTo>
                  <a:lnTo>
                    <a:pt x="1325752" y="0"/>
                  </a:lnTo>
                  <a:lnTo>
                    <a:pt x="1353057" y="5461"/>
                  </a:lnTo>
                  <a:lnTo>
                    <a:pt x="1375282" y="20574"/>
                  </a:lnTo>
                  <a:lnTo>
                    <a:pt x="1390268" y="42799"/>
                  </a:lnTo>
                  <a:lnTo>
                    <a:pt x="1395729" y="70103"/>
                  </a:lnTo>
                  <a:lnTo>
                    <a:pt x="1395729" y="335279"/>
                  </a:lnTo>
                  <a:lnTo>
                    <a:pt x="1390268" y="362584"/>
                  </a:lnTo>
                  <a:lnTo>
                    <a:pt x="1375282" y="384809"/>
                  </a:lnTo>
                  <a:lnTo>
                    <a:pt x="1353057" y="399922"/>
                  </a:lnTo>
                  <a:lnTo>
                    <a:pt x="1325752" y="405383"/>
                  </a:lnTo>
                  <a:lnTo>
                    <a:pt x="69976" y="405383"/>
                  </a:lnTo>
                  <a:lnTo>
                    <a:pt x="42672" y="399922"/>
                  </a:lnTo>
                  <a:lnTo>
                    <a:pt x="20447" y="384809"/>
                  </a:lnTo>
                  <a:lnTo>
                    <a:pt x="5460" y="362584"/>
                  </a:lnTo>
                  <a:lnTo>
                    <a:pt x="0" y="335279"/>
                  </a:lnTo>
                  <a:lnTo>
                    <a:pt x="0" y="7010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722357" y="459740"/>
            <a:ext cx="574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IX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280904" y="0"/>
            <a:ext cx="1911350" cy="1548765"/>
            <a:chOff x="10280904" y="0"/>
            <a:chExt cx="1911350" cy="1548765"/>
          </a:xfrm>
        </p:grpSpPr>
        <p:sp>
          <p:nvSpPr>
            <p:cNvPr id="38" name="object 38"/>
            <p:cNvSpPr/>
            <p:nvPr/>
          </p:nvSpPr>
          <p:spPr>
            <a:xfrm>
              <a:off x="11015472" y="810768"/>
              <a:ext cx="381000" cy="542290"/>
            </a:xfrm>
            <a:custGeom>
              <a:avLst/>
              <a:gdLst/>
              <a:ahLst/>
              <a:cxnLst/>
              <a:rect l="l" t="t" r="r" b="b"/>
              <a:pathLst>
                <a:path w="381000" h="542290">
                  <a:moveTo>
                    <a:pt x="0" y="542290"/>
                  </a:moveTo>
                  <a:lnTo>
                    <a:pt x="380746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0904" y="0"/>
              <a:ext cx="1911096" cy="154838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863072" y="377952"/>
              <a:ext cx="1170305" cy="405765"/>
            </a:xfrm>
            <a:custGeom>
              <a:avLst/>
              <a:gdLst/>
              <a:ahLst/>
              <a:cxnLst/>
              <a:rect l="l" t="t" r="r" b="b"/>
              <a:pathLst>
                <a:path w="1170304" h="405765">
                  <a:moveTo>
                    <a:pt x="1100074" y="0"/>
                  </a:moveTo>
                  <a:lnTo>
                    <a:pt x="69850" y="0"/>
                  </a:lnTo>
                  <a:lnTo>
                    <a:pt x="42672" y="5461"/>
                  </a:lnTo>
                  <a:lnTo>
                    <a:pt x="20447" y="20574"/>
                  </a:lnTo>
                  <a:lnTo>
                    <a:pt x="5460" y="42799"/>
                  </a:lnTo>
                  <a:lnTo>
                    <a:pt x="0" y="70103"/>
                  </a:lnTo>
                  <a:lnTo>
                    <a:pt x="0" y="335280"/>
                  </a:lnTo>
                  <a:lnTo>
                    <a:pt x="5460" y="362585"/>
                  </a:lnTo>
                  <a:lnTo>
                    <a:pt x="20447" y="384810"/>
                  </a:lnTo>
                  <a:lnTo>
                    <a:pt x="42672" y="399923"/>
                  </a:lnTo>
                  <a:lnTo>
                    <a:pt x="69850" y="405384"/>
                  </a:lnTo>
                  <a:lnTo>
                    <a:pt x="1100074" y="405384"/>
                  </a:lnTo>
                  <a:lnTo>
                    <a:pt x="1127252" y="399923"/>
                  </a:lnTo>
                  <a:lnTo>
                    <a:pt x="1149477" y="384810"/>
                  </a:lnTo>
                  <a:lnTo>
                    <a:pt x="1164462" y="362585"/>
                  </a:lnTo>
                  <a:lnTo>
                    <a:pt x="1169924" y="335280"/>
                  </a:lnTo>
                  <a:lnTo>
                    <a:pt x="1169924" y="70103"/>
                  </a:lnTo>
                  <a:lnTo>
                    <a:pt x="1164462" y="42799"/>
                  </a:lnTo>
                  <a:lnTo>
                    <a:pt x="1149477" y="20574"/>
                  </a:lnTo>
                  <a:lnTo>
                    <a:pt x="1127252" y="5461"/>
                  </a:lnTo>
                  <a:lnTo>
                    <a:pt x="1100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863072" y="377952"/>
              <a:ext cx="1170305" cy="405765"/>
            </a:xfrm>
            <a:custGeom>
              <a:avLst/>
              <a:gdLst/>
              <a:ahLst/>
              <a:cxnLst/>
              <a:rect l="l" t="t" r="r" b="b"/>
              <a:pathLst>
                <a:path w="1170304" h="405765">
                  <a:moveTo>
                    <a:pt x="0" y="70103"/>
                  </a:moveTo>
                  <a:lnTo>
                    <a:pt x="5460" y="42799"/>
                  </a:lnTo>
                  <a:lnTo>
                    <a:pt x="20447" y="20574"/>
                  </a:lnTo>
                  <a:lnTo>
                    <a:pt x="42672" y="5461"/>
                  </a:lnTo>
                  <a:lnTo>
                    <a:pt x="69850" y="0"/>
                  </a:lnTo>
                  <a:lnTo>
                    <a:pt x="1100074" y="0"/>
                  </a:lnTo>
                  <a:lnTo>
                    <a:pt x="1127252" y="5461"/>
                  </a:lnTo>
                  <a:lnTo>
                    <a:pt x="1149477" y="20574"/>
                  </a:lnTo>
                  <a:lnTo>
                    <a:pt x="1164462" y="42799"/>
                  </a:lnTo>
                  <a:lnTo>
                    <a:pt x="1169924" y="70103"/>
                  </a:lnTo>
                  <a:lnTo>
                    <a:pt x="1169924" y="335280"/>
                  </a:lnTo>
                  <a:lnTo>
                    <a:pt x="1164462" y="362585"/>
                  </a:lnTo>
                  <a:lnTo>
                    <a:pt x="1149477" y="384810"/>
                  </a:lnTo>
                  <a:lnTo>
                    <a:pt x="1127252" y="399923"/>
                  </a:lnTo>
                  <a:lnTo>
                    <a:pt x="1100074" y="405384"/>
                  </a:lnTo>
                  <a:lnTo>
                    <a:pt x="69850" y="405384"/>
                  </a:lnTo>
                  <a:lnTo>
                    <a:pt x="42672" y="399923"/>
                  </a:lnTo>
                  <a:lnTo>
                    <a:pt x="20447" y="384810"/>
                  </a:lnTo>
                  <a:lnTo>
                    <a:pt x="5460" y="362585"/>
                  </a:lnTo>
                  <a:lnTo>
                    <a:pt x="0" y="335280"/>
                  </a:lnTo>
                  <a:lnTo>
                    <a:pt x="0" y="70103"/>
                  </a:lnTo>
                  <a:close/>
                </a:path>
              </a:pathLst>
            </a:custGeom>
            <a:ln w="609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965942" y="469772"/>
            <a:ext cx="946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SEPE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10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OR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464040" y="1036319"/>
            <a:ext cx="2731135" cy="3225165"/>
            <a:chOff x="9464040" y="1036319"/>
            <a:chExt cx="2731135" cy="3225165"/>
          </a:xfrm>
        </p:grpSpPr>
        <p:sp>
          <p:nvSpPr>
            <p:cNvPr id="44" name="object 44"/>
            <p:cNvSpPr/>
            <p:nvPr/>
          </p:nvSpPr>
          <p:spPr>
            <a:xfrm>
              <a:off x="11268456" y="1819655"/>
              <a:ext cx="741045" cy="27305"/>
            </a:xfrm>
            <a:custGeom>
              <a:avLst/>
              <a:gdLst/>
              <a:ahLst/>
              <a:cxnLst/>
              <a:rect l="l" t="t" r="r" b="b"/>
              <a:pathLst>
                <a:path w="741045" h="27305">
                  <a:moveTo>
                    <a:pt x="0" y="27305"/>
                  </a:moveTo>
                  <a:lnTo>
                    <a:pt x="740664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0000" y="1036319"/>
              <a:ext cx="762000" cy="174955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012168" y="1618487"/>
              <a:ext cx="179705" cy="402590"/>
            </a:xfrm>
            <a:custGeom>
              <a:avLst/>
              <a:gdLst/>
              <a:ahLst/>
              <a:cxnLst/>
              <a:rect l="l" t="t" r="r" b="b"/>
              <a:pathLst>
                <a:path w="179704" h="402589">
                  <a:moveTo>
                    <a:pt x="179577" y="0"/>
                  </a:moveTo>
                  <a:lnTo>
                    <a:pt x="69214" y="0"/>
                  </a:lnTo>
                  <a:lnTo>
                    <a:pt x="42290" y="5461"/>
                  </a:lnTo>
                  <a:lnTo>
                    <a:pt x="20192" y="20320"/>
                  </a:lnTo>
                  <a:lnTo>
                    <a:pt x="5460" y="42545"/>
                  </a:lnTo>
                  <a:lnTo>
                    <a:pt x="0" y="69596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192" y="382015"/>
                  </a:lnTo>
                  <a:lnTo>
                    <a:pt x="42290" y="396875"/>
                  </a:lnTo>
                  <a:lnTo>
                    <a:pt x="69214" y="402336"/>
                  </a:lnTo>
                  <a:lnTo>
                    <a:pt x="179577" y="402336"/>
                  </a:lnTo>
                  <a:lnTo>
                    <a:pt x="179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012168" y="1618487"/>
              <a:ext cx="179705" cy="402590"/>
            </a:xfrm>
            <a:custGeom>
              <a:avLst/>
              <a:gdLst/>
              <a:ahLst/>
              <a:cxnLst/>
              <a:rect l="l" t="t" r="r" b="b"/>
              <a:pathLst>
                <a:path w="179704" h="402589">
                  <a:moveTo>
                    <a:pt x="0" y="69596"/>
                  </a:moveTo>
                  <a:lnTo>
                    <a:pt x="5460" y="42545"/>
                  </a:lnTo>
                  <a:lnTo>
                    <a:pt x="20192" y="20320"/>
                  </a:lnTo>
                  <a:lnTo>
                    <a:pt x="42290" y="5461"/>
                  </a:lnTo>
                  <a:lnTo>
                    <a:pt x="69214" y="0"/>
                  </a:lnTo>
                  <a:lnTo>
                    <a:pt x="179577" y="0"/>
                  </a:lnTo>
                </a:path>
                <a:path w="179704" h="402589">
                  <a:moveTo>
                    <a:pt x="179577" y="402336"/>
                  </a:moveTo>
                  <a:lnTo>
                    <a:pt x="69214" y="402336"/>
                  </a:lnTo>
                  <a:lnTo>
                    <a:pt x="42290" y="396875"/>
                  </a:lnTo>
                  <a:lnTo>
                    <a:pt x="20192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6"/>
                  </a:lnTo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704576" y="2508503"/>
              <a:ext cx="0" cy="609600"/>
            </a:xfrm>
            <a:custGeom>
              <a:avLst/>
              <a:gdLst/>
              <a:ahLst/>
              <a:cxnLst/>
              <a:rect l="l" t="t" r="r" b="b"/>
              <a:pathLst>
                <a:path h="609600">
                  <a:moveTo>
                    <a:pt x="0" y="609092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4040" y="2596895"/>
              <a:ext cx="2639568" cy="166420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046208" y="3179063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1339850" y="0"/>
                  </a:moveTo>
                  <a:lnTo>
                    <a:pt x="53086" y="0"/>
                  </a:lnTo>
                  <a:lnTo>
                    <a:pt x="32385" y="4190"/>
                  </a:lnTo>
                  <a:lnTo>
                    <a:pt x="15494" y="15621"/>
                  </a:lnTo>
                  <a:lnTo>
                    <a:pt x="4191" y="32512"/>
                  </a:lnTo>
                  <a:lnTo>
                    <a:pt x="0" y="53339"/>
                  </a:lnTo>
                  <a:lnTo>
                    <a:pt x="0" y="254126"/>
                  </a:lnTo>
                  <a:lnTo>
                    <a:pt x="4191" y="274955"/>
                  </a:lnTo>
                  <a:lnTo>
                    <a:pt x="15494" y="291846"/>
                  </a:lnTo>
                  <a:lnTo>
                    <a:pt x="32385" y="303275"/>
                  </a:lnTo>
                  <a:lnTo>
                    <a:pt x="53086" y="307466"/>
                  </a:lnTo>
                  <a:lnTo>
                    <a:pt x="1339850" y="307466"/>
                  </a:lnTo>
                  <a:lnTo>
                    <a:pt x="1360551" y="303275"/>
                  </a:lnTo>
                  <a:lnTo>
                    <a:pt x="1377442" y="291846"/>
                  </a:lnTo>
                  <a:lnTo>
                    <a:pt x="1388745" y="274955"/>
                  </a:lnTo>
                  <a:lnTo>
                    <a:pt x="1392936" y="254126"/>
                  </a:lnTo>
                  <a:lnTo>
                    <a:pt x="1392936" y="53339"/>
                  </a:lnTo>
                  <a:lnTo>
                    <a:pt x="1388745" y="32512"/>
                  </a:lnTo>
                  <a:lnTo>
                    <a:pt x="1377442" y="15621"/>
                  </a:lnTo>
                  <a:lnTo>
                    <a:pt x="1360551" y="4190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46208" y="3179063"/>
              <a:ext cx="1393190" cy="307975"/>
            </a:xfrm>
            <a:custGeom>
              <a:avLst/>
              <a:gdLst/>
              <a:ahLst/>
              <a:cxnLst/>
              <a:rect l="l" t="t" r="r" b="b"/>
              <a:pathLst>
                <a:path w="1393190" h="307975">
                  <a:moveTo>
                    <a:pt x="0" y="53339"/>
                  </a:moveTo>
                  <a:lnTo>
                    <a:pt x="4191" y="32512"/>
                  </a:lnTo>
                  <a:lnTo>
                    <a:pt x="15494" y="15621"/>
                  </a:lnTo>
                  <a:lnTo>
                    <a:pt x="32385" y="4190"/>
                  </a:lnTo>
                  <a:lnTo>
                    <a:pt x="53086" y="0"/>
                  </a:lnTo>
                  <a:lnTo>
                    <a:pt x="1339850" y="0"/>
                  </a:lnTo>
                  <a:lnTo>
                    <a:pt x="1360551" y="4190"/>
                  </a:lnTo>
                  <a:lnTo>
                    <a:pt x="1377442" y="15621"/>
                  </a:lnTo>
                  <a:lnTo>
                    <a:pt x="1388745" y="32512"/>
                  </a:lnTo>
                  <a:lnTo>
                    <a:pt x="1392936" y="53339"/>
                  </a:lnTo>
                  <a:lnTo>
                    <a:pt x="1392936" y="254126"/>
                  </a:lnTo>
                  <a:lnTo>
                    <a:pt x="1388745" y="274955"/>
                  </a:lnTo>
                  <a:lnTo>
                    <a:pt x="1377442" y="291846"/>
                  </a:lnTo>
                  <a:lnTo>
                    <a:pt x="1360551" y="303275"/>
                  </a:lnTo>
                  <a:lnTo>
                    <a:pt x="1339850" y="307466"/>
                  </a:lnTo>
                  <a:lnTo>
                    <a:pt x="53086" y="307466"/>
                  </a:lnTo>
                  <a:lnTo>
                    <a:pt x="32385" y="303275"/>
                  </a:lnTo>
                  <a:lnTo>
                    <a:pt x="15494" y="291846"/>
                  </a:lnTo>
                  <a:lnTo>
                    <a:pt x="4191" y="274955"/>
                  </a:lnTo>
                  <a:lnTo>
                    <a:pt x="0" y="254126"/>
                  </a:lnTo>
                  <a:lnTo>
                    <a:pt x="0" y="53339"/>
                  </a:lnTo>
                  <a:close/>
                </a:path>
              </a:pathLst>
            </a:custGeom>
            <a:ln w="6096">
              <a:solidFill>
                <a:srgbClr val="635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495026" y="3222752"/>
            <a:ext cx="492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575757"/>
                </a:solidFill>
                <a:latin typeface="Arial MT"/>
                <a:cs typeface="Arial MT"/>
              </a:rPr>
              <a:t>Mr.Bull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20040" y="777240"/>
            <a:ext cx="9725660" cy="3621404"/>
            <a:chOff x="320040" y="777240"/>
            <a:chExt cx="9725660" cy="3621404"/>
          </a:xfrm>
        </p:grpSpPr>
        <p:sp>
          <p:nvSpPr>
            <p:cNvPr id="54" name="object 54"/>
            <p:cNvSpPr/>
            <p:nvPr/>
          </p:nvSpPr>
          <p:spPr>
            <a:xfrm>
              <a:off x="8427720" y="777239"/>
              <a:ext cx="1617980" cy="2560320"/>
            </a:xfrm>
            <a:custGeom>
              <a:avLst/>
              <a:gdLst/>
              <a:ahLst/>
              <a:cxnLst/>
              <a:rect l="l" t="t" r="r" b="b"/>
              <a:pathLst>
                <a:path w="1617979" h="2560320">
                  <a:moveTo>
                    <a:pt x="1617980" y="2547366"/>
                  </a:moveTo>
                  <a:lnTo>
                    <a:pt x="44450" y="2547366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2547620"/>
                  </a:lnTo>
                  <a:lnTo>
                    <a:pt x="31750" y="2553970"/>
                  </a:lnTo>
                  <a:lnTo>
                    <a:pt x="31750" y="2560320"/>
                  </a:lnTo>
                  <a:lnTo>
                    <a:pt x="1617980" y="2560320"/>
                  </a:lnTo>
                  <a:lnTo>
                    <a:pt x="1617980" y="2553970"/>
                  </a:lnTo>
                  <a:lnTo>
                    <a:pt x="41529" y="2553970"/>
                  </a:lnTo>
                  <a:lnTo>
                    <a:pt x="41529" y="2550795"/>
                  </a:lnTo>
                  <a:lnTo>
                    <a:pt x="44450" y="2553716"/>
                  </a:lnTo>
                  <a:lnTo>
                    <a:pt x="1617980" y="2553716"/>
                  </a:lnTo>
                  <a:lnTo>
                    <a:pt x="1617980" y="254736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040" y="1356359"/>
              <a:ext cx="6412992" cy="304190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47472" y="1383791"/>
              <a:ext cx="6309360" cy="2938145"/>
            </a:xfrm>
            <a:custGeom>
              <a:avLst/>
              <a:gdLst/>
              <a:ahLst/>
              <a:cxnLst/>
              <a:rect l="l" t="t" r="r" b="b"/>
              <a:pathLst>
                <a:path w="6309359" h="2938145">
                  <a:moveTo>
                    <a:pt x="6175502" y="0"/>
                  </a:moveTo>
                  <a:lnTo>
                    <a:pt x="133883" y="0"/>
                  </a:lnTo>
                  <a:lnTo>
                    <a:pt x="91567" y="6858"/>
                  </a:lnTo>
                  <a:lnTo>
                    <a:pt x="54813" y="25781"/>
                  </a:lnTo>
                  <a:lnTo>
                    <a:pt x="25831" y="54737"/>
                  </a:lnTo>
                  <a:lnTo>
                    <a:pt x="6819" y="91440"/>
                  </a:lnTo>
                  <a:lnTo>
                    <a:pt x="0" y="133731"/>
                  </a:lnTo>
                  <a:lnTo>
                    <a:pt x="0" y="2804287"/>
                  </a:lnTo>
                  <a:lnTo>
                    <a:pt x="6819" y="2846578"/>
                  </a:lnTo>
                  <a:lnTo>
                    <a:pt x="25831" y="2883281"/>
                  </a:lnTo>
                  <a:lnTo>
                    <a:pt x="54813" y="2912237"/>
                  </a:lnTo>
                  <a:lnTo>
                    <a:pt x="91567" y="2931160"/>
                  </a:lnTo>
                  <a:lnTo>
                    <a:pt x="133883" y="2938018"/>
                  </a:lnTo>
                  <a:lnTo>
                    <a:pt x="6175502" y="2938018"/>
                  </a:lnTo>
                  <a:lnTo>
                    <a:pt x="6217793" y="2931160"/>
                  </a:lnTo>
                  <a:lnTo>
                    <a:pt x="6254496" y="2912237"/>
                  </a:lnTo>
                  <a:lnTo>
                    <a:pt x="6283579" y="2883281"/>
                  </a:lnTo>
                  <a:lnTo>
                    <a:pt x="6302502" y="2846578"/>
                  </a:lnTo>
                  <a:lnTo>
                    <a:pt x="6309359" y="2804287"/>
                  </a:lnTo>
                  <a:lnTo>
                    <a:pt x="6309359" y="133731"/>
                  </a:lnTo>
                  <a:lnTo>
                    <a:pt x="6302502" y="91440"/>
                  </a:lnTo>
                  <a:lnTo>
                    <a:pt x="6283579" y="54737"/>
                  </a:lnTo>
                  <a:lnTo>
                    <a:pt x="6254496" y="25781"/>
                  </a:lnTo>
                  <a:lnTo>
                    <a:pt x="6217793" y="6858"/>
                  </a:lnTo>
                  <a:lnTo>
                    <a:pt x="61755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7472" y="1374648"/>
              <a:ext cx="6309360" cy="399415"/>
            </a:xfrm>
            <a:custGeom>
              <a:avLst/>
              <a:gdLst/>
              <a:ahLst/>
              <a:cxnLst/>
              <a:rect l="l" t="t" r="r" b="b"/>
              <a:pathLst>
                <a:path w="6309359" h="399414">
                  <a:moveTo>
                    <a:pt x="6309359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09359" y="398907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47472" y="1374647"/>
            <a:ext cx="630936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28139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08431" y="1472183"/>
            <a:ext cx="4757420" cy="2703830"/>
            <a:chOff x="408431" y="1472183"/>
            <a:chExt cx="4757420" cy="2703830"/>
          </a:xfrm>
        </p:grpSpPr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871" y="1472183"/>
              <a:ext cx="201168" cy="20421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8431" y="1929383"/>
              <a:ext cx="4757420" cy="2246630"/>
            </a:xfrm>
            <a:custGeom>
              <a:avLst/>
              <a:gdLst/>
              <a:ahLst/>
              <a:cxnLst/>
              <a:rect l="l" t="t" r="r" b="b"/>
              <a:pathLst>
                <a:path w="4757420" h="2246629">
                  <a:moveTo>
                    <a:pt x="4757420" y="0"/>
                  </a:moveTo>
                  <a:lnTo>
                    <a:pt x="0" y="0"/>
                  </a:lnTo>
                  <a:lnTo>
                    <a:pt x="0" y="2246122"/>
                  </a:lnTo>
                  <a:lnTo>
                    <a:pt x="4757420" y="2246122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5343" y="1944369"/>
            <a:ext cx="327406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0"/>
              </a:spcBef>
              <a:tabLst>
                <a:tab pos="139192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My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846321" y="2431848"/>
            <a:ext cx="58864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Mr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Cat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33621" y="2538730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85343" y="2584831"/>
            <a:ext cx="3177540" cy="1305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306705" marR="40386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separator </a:t>
            </a:r>
            <a:r>
              <a:rPr sz="1400" spc="-7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0420" y="3865245"/>
            <a:ext cx="306070" cy="1018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794759" y="2350007"/>
            <a:ext cx="2861945" cy="307975"/>
          </a:xfrm>
          <a:custGeom>
            <a:avLst/>
            <a:gdLst/>
            <a:ahLst/>
            <a:cxnLst/>
            <a:rect l="l" t="t" r="r" b="b"/>
            <a:pathLst>
              <a:path w="2861945" h="307975">
                <a:moveTo>
                  <a:pt x="2861564" y="0"/>
                </a:moveTo>
                <a:lnTo>
                  <a:pt x="0" y="0"/>
                </a:lnTo>
                <a:lnTo>
                  <a:pt x="0" y="307466"/>
                </a:lnTo>
                <a:lnTo>
                  <a:pt x="2861564" y="307466"/>
                </a:lnTo>
                <a:lnTo>
                  <a:pt x="28615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874134" y="2364486"/>
            <a:ext cx="23850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${random_pet.my-pet.id}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341120" y="2331719"/>
            <a:ext cx="5004816" cy="3389249"/>
            <a:chOff x="1341120" y="2331719"/>
            <a:chExt cx="5004816" cy="3389249"/>
          </a:xfrm>
        </p:grpSpPr>
        <p:sp>
          <p:nvSpPr>
            <p:cNvPr id="70" name="object 70"/>
            <p:cNvSpPr/>
            <p:nvPr/>
          </p:nvSpPr>
          <p:spPr>
            <a:xfrm>
              <a:off x="4038600" y="2337815"/>
              <a:ext cx="1012190" cy="353695"/>
            </a:xfrm>
            <a:custGeom>
              <a:avLst/>
              <a:gdLst/>
              <a:ahLst/>
              <a:cxnLst/>
              <a:rect l="l" t="t" r="r" b="b"/>
              <a:pathLst>
                <a:path w="1012189" h="353694">
                  <a:moveTo>
                    <a:pt x="0" y="58928"/>
                  </a:moveTo>
                  <a:lnTo>
                    <a:pt x="4572" y="35941"/>
                  </a:lnTo>
                  <a:lnTo>
                    <a:pt x="17272" y="17272"/>
                  </a:lnTo>
                  <a:lnTo>
                    <a:pt x="35940" y="4572"/>
                  </a:lnTo>
                  <a:lnTo>
                    <a:pt x="58927" y="0"/>
                  </a:lnTo>
                  <a:lnTo>
                    <a:pt x="952753" y="0"/>
                  </a:lnTo>
                  <a:lnTo>
                    <a:pt x="975740" y="4572"/>
                  </a:lnTo>
                  <a:lnTo>
                    <a:pt x="994410" y="17272"/>
                  </a:lnTo>
                  <a:lnTo>
                    <a:pt x="1007110" y="35941"/>
                  </a:lnTo>
                  <a:lnTo>
                    <a:pt x="1011682" y="58928"/>
                  </a:lnTo>
                  <a:lnTo>
                    <a:pt x="1011682" y="294513"/>
                  </a:lnTo>
                  <a:lnTo>
                    <a:pt x="1007110" y="317500"/>
                  </a:lnTo>
                  <a:lnTo>
                    <a:pt x="994410" y="336169"/>
                  </a:lnTo>
                  <a:lnTo>
                    <a:pt x="975740" y="348869"/>
                  </a:lnTo>
                  <a:lnTo>
                    <a:pt x="952753" y="353441"/>
                  </a:lnTo>
                  <a:lnTo>
                    <a:pt x="58927" y="353441"/>
                  </a:lnTo>
                  <a:lnTo>
                    <a:pt x="35940" y="348869"/>
                  </a:lnTo>
                  <a:lnTo>
                    <a:pt x="17272" y="336169"/>
                  </a:lnTo>
                  <a:lnTo>
                    <a:pt x="4572" y="317500"/>
                  </a:lnTo>
                  <a:lnTo>
                    <a:pt x="0" y="294513"/>
                  </a:lnTo>
                  <a:lnTo>
                    <a:pt x="0" y="58928"/>
                  </a:lnTo>
                  <a:close/>
                </a:path>
              </a:pathLst>
            </a:custGeom>
            <a:ln w="12191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48840" y="2694431"/>
              <a:ext cx="2395855" cy="271145"/>
            </a:xfrm>
            <a:custGeom>
              <a:avLst/>
              <a:gdLst/>
              <a:ahLst/>
              <a:cxnLst/>
              <a:rect l="l" t="t" r="r" b="b"/>
              <a:pathLst>
                <a:path w="2395854" h="271144">
                  <a:moveTo>
                    <a:pt x="0" y="271144"/>
                  </a:moveTo>
                  <a:lnTo>
                    <a:pt x="2395601" y="0"/>
                  </a:lnTo>
                </a:path>
              </a:pathLst>
            </a:custGeom>
            <a:ln w="6095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41120" y="2331719"/>
              <a:ext cx="4446905" cy="969644"/>
            </a:xfrm>
            <a:custGeom>
              <a:avLst/>
              <a:gdLst/>
              <a:ahLst/>
              <a:cxnLst/>
              <a:rect l="l" t="t" r="r" b="b"/>
              <a:pathLst>
                <a:path w="4446905" h="969645">
                  <a:moveTo>
                    <a:pt x="0" y="690752"/>
                  </a:moveTo>
                  <a:lnTo>
                    <a:pt x="4318" y="669035"/>
                  </a:lnTo>
                  <a:lnTo>
                    <a:pt x="16256" y="651255"/>
                  </a:lnTo>
                  <a:lnTo>
                    <a:pt x="33909" y="639317"/>
                  </a:lnTo>
                  <a:lnTo>
                    <a:pt x="55626" y="635000"/>
                  </a:lnTo>
                  <a:lnTo>
                    <a:pt x="1184783" y="635000"/>
                  </a:lnTo>
                  <a:lnTo>
                    <a:pt x="1206373" y="639317"/>
                  </a:lnTo>
                  <a:lnTo>
                    <a:pt x="1224153" y="651255"/>
                  </a:lnTo>
                  <a:lnTo>
                    <a:pt x="1235964" y="669035"/>
                  </a:lnTo>
                  <a:lnTo>
                    <a:pt x="1240409" y="690752"/>
                  </a:lnTo>
                  <a:lnTo>
                    <a:pt x="1240409" y="913510"/>
                  </a:lnTo>
                  <a:lnTo>
                    <a:pt x="1235964" y="935227"/>
                  </a:lnTo>
                  <a:lnTo>
                    <a:pt x="1224153" y="953007"/>
                  </a:lnTo>
                  <a:lnTo>
                    <a:pt x="1206373" y="964945"/>
                  </a:lnTo>
                  <a:lnTo>
                    <a:pt x="1184783" y="969263"/>
                  </a:lnTo>
                  <a:lnTo>
                    <a:pt x="55626" y="969263"/>
                  </a:lnTo>
                  <a:lnTo>
                    <a:pt x="33909" y="964945"/>
                  </a:lnTo>
                  <a:lnTo>
                    <a:pt x="16256" y="953007"/>
                  </a:lnTo>
                  <a:lnTo>
                    <a:pt x="4318" y="935227"/>
                  </a:lnTo>
                  <a:lnTo>
                    <a:pt x="0" y="913510"/>
                  </a:lnTo>
                  <a:lnTo>
                    <a:pt x="0" y="690752"/>
                  </a:lnTo>
                  <a:close/>
                </a:path>
                <a:path w="4446905" h="969645">
                  <a:moveTo>
                    <a:pt x="3777615" y="59054"/>
                  </a:moveTo>
                  <a:lnTo>
                    <a:pt x="3782187" y="36067"/>
                  </a:lnTo>
                  <a:lnTo>
                    <a:pt x="3794887" y="17271"/>
                  </a:lnTo>
                  <a:lnTo>
                    <a:pt x="3813555" y="4699"/>
                  </a:lnTo>
                  <a:lnTo>
                    <a:pt x="3836543" y="0"/>
                  </a:lnTo>
                  <a:lnTo>
                    <a:pt x="4387596" y="0"/>
                  </a:lnTo>
                  <a:lnTo>
                    <a:pt x="4410583" y="4699"/>
                  </a:lnTo>
                  <a:lnTo>
                    <a:pt x="4429252" y="17271"/>
                  </a:lnTo>
                  <a:lnTo>
                    <a:pt x="4441825" y="36067"/>
                  </a:lnTo>
                  <a:lnTo>
                    <a:pt x="4446524" y="59054"/>
                  </a:lnTo>
                  <a:lnTo>
                    <a:pt x="4446524" y="295147"/>
                  </a:lnTo>
                  <a:lnTo>
                    <a:pt x="4441825" y="318007"/>
                  </a:lnTo>
                  <a:lnTo>
                    <a:pt x="4429252" y="336803"/>
                  </a:lnTo>
                  <a:lnTo>
                    <a:pt x="4410583" y="349503"/>
                  </a:lnTo>
                  <a:lnTo>
                    <a:pt x="4387596" y="354075"/>
                  </a:lnTo>
                  <a:lnTo>
                    <a:pt x="3836543" y="354075"/>
                  </a:lnTo>
                  <a:lnTo>
                    <a:pt x="3813555" y="349503"/>
                  </a:lnTo>
                  <a:lnTo>
                    <a:pt x="3794887" y="336803"/>
                  </a:lnTo>
                  <a:lnTo>
                    <a:pt x="3782187" y="318007"/>
                  </a:lnTo>
                  <a:lnTo>
                    <a:pt x="3777615" y="295147"/>
                  </a:lnTo>
                  <a:lnTo>
                    <a:pt x="3777615" y="59054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227831" y="2688335"/>
              <a:ext cx="2395855" cy="271145"/>
            </a:xfrm>
            <a:custGeom>
              <a:avLst/>
              <a:gdLst/>
              <a:ahLst/>
              <a:cxnLst/>
              <a:rect l="l" t="t" r="r" b="b"/>
              <a:pathLst>
                <a:path w="2395854" h="271144">
                  <a:moveTo>
                    <a:pt x="0" y="271144"/>
                  </a:moveTo>
                  <a:lnTo>
                    <a:pt x="2395601" y="0"/>
                  </a:lnTo>
                </a:path>
              </a:pathLst>
            </a:custGeom>
            <a:ln w="6095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654808" y="2331719"/>
              <a:ext cx="3441065" cy="963294"/>
            </a:xfrm>
            <a:custGeom>
              <a:avLst/>
              <a:gdLst/>
              <a:ahLst/>
              <a:cxnLst/>
              <a:rect l="l" t="t" r="r" b="b"/>
              <a:pathLst>
                <a:path w="3441065" h="963295">
                  <a:moveTo>
                    <a:pt x="0" y="684910"/>
                  </a:moveTo>
                  <a:lnTo>
                    <a:pt x="4318" y="663320"/>
                  </a:lnTo>
                  <a:lnTo>
                    <a:pt x="16256" y="645667"/>
                  </a:lnTo>
                  <a:lnTo>
                    <a:pt x="33909" y="633729"/>
                  </a:lnTo>
                  <a:lnTo>
                    <a:pt x="55625" y="629284"/>
                  </a:lnTo>
                  <a:lnTo>
                    <a:pt x="803529" y="629284"/>
                  </a:lnTo>
                  <a:lnTo>
                    <a:pt x="825119" y="633729"/>
                  </a:lnTo>
                  <a:lnTo>
                    <a:pt x="842771" y="645667"/>
                  </a:lnTo>
                  <a:lnTo>
                    <a:pt x="854709" y="663320"/>
                  </a:lnTo>
                  <a:lnTo>
                    <a:pt x="859155" y="684910"/>
                  </a:lnTo>
                  <a:lnTo>
                    <a:pt x="859155" y="907414"/>
                  </a:lnTo>
                  <a:lnTo>
                    <a:pt x="854709" y="929131"/>
                  </a:lnTo>
                  <a:lnTo>
                    <a:pt x="842771" y="946784"/>
                  </a:lnTo>
                  <a:lnTo>
                    <a:pt x="825119" y="958722"/>
                  </a:lnTo>
                  <a:lnTo>
                    <a:pt x="803529" y="963040"/>
                  </a:lnTo>
                  <a:lnTo>
                    <a:pt x="55625" y="963040"/>
                  </a:lnTo>
                  <a:lnTo>
                    <a:pt x="33909" y="958722"/>
                  </a:lnTo>
                  <a:lnTo>
                    <a:pt x="16256" y="946784"/>
                  </a:lnTo>
                  <a:lnTo>
                    <a:pt x="4318" y="929131"/>
                  </a:lnTo>
                  <a:lnTo>
                    <a:pt x="0" y="907414"/>
                  </a:lnTo>
                  <a:lnTo>
                    <a:pt x="0" y="684910"/>
                  </a:lnTo>
                  <a:close/>
                </a:path>
                <a:path w="3441065" h="963295">
                  <a:moveTo>
                    <a:pt x="3169793" y="45212"/>
                  </a:moveTo>
                  <a:lnTo>
                    <a:pt x="3173349" y="27558"/>
                  </a:lnTo>
                  <a:lnTo>
                    <a:pt x="3183001" y="13207"/>
                  </a:lnTo>
                  <a:lnTo>
                    <a:pt x="3197352" y="3555"/>
                  </a:lnTo>
                  <a:lnTo>
                    <a:pt x="3215005" y="0"/>
                  </a:lnTo>
                  <a:lnTo>
                    <a:pt x="3395726" y="0"/>
                  </a:lnTo>
                  <a:lnTo>
                    <a:pt x="3413379" y="3555"/>
                  </a:lnTo>
                  <a:lnTo>
                    <a:pt x="3427729" y="13207"/>
                  </a:lnTo>
                  <a:lnTo>
                    <a:pt x="3437381" y="27558"/>
                  </a:lnTo>
                  <a:lnTo>
                    <a:pt x="3440938" y="45212"/>
                  </a:lnTo>
                  <a:lnTo>
                    <a:pt x="3440938" y="308355"/>
                  </a:lnTo>
                  <a:lnTo>
                    <a:pt x="3437381" y="325881"/>
                  </a:lnTo>
                  <a:lnTo>
                    <a:pt x="3427729" y="340359"/>
                  </a:lnTo>
                  <a:lnTo>
                    <a:pt x="3413379" y="350012"/>
                  </a:lnTo>
                  <a:lnTo>
                    <a:pt x="3395726" y="353567"/>
                  </a:lnTo>
                  <a:lnTo>
                    <a:pt x="3215005" y="353567"/>
                  </a:lnTo>
                  <a:lnTo>
                    <a:pt x="3197352" y="350012"/>
                  </a:lnTo>
                  <a:lnTo>
                    <a:pt x="3183001" y="340359"/>
                  </a:lnTo>
                  <a:lnTo>
                    <a:pt x="3173349" y="325881"/>
                  </a:lnTo>
                  <a:lnTo>
                    <a:pt x="3169793" y="308355"/>
                  </a:lnTo>
                  <a:lnTo>
                    <a:pt x="3169793" y="45212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12536" y="2694431"/>
              <a:ext cx="161925" cy="2691130"/>
            </a:xfrm>
            <a:custGeom>
              <a:avLst/>
              <a:gdLst/>
              <a:ahLst/>
              <a:cxnLst/>
              <a:rect l="l" t="t" r="r" b="b"/>
              <a:pathLst>
                <a:path w="161925" h="2691129">
                  <a:moveTo>
                    <a:pt x="0" y="2691129"/>
                  </a:moveTo>
                  <a:lnTo>
                    <a:pt x="161416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050536" y="5388863"/>
              <a:ext cx="1295400" cy="332105"/>
            </a:xfrm>
            <a:custGeom>
              <a:avLst/>
              <a:gdLst/>
              <a:ahLst/>
              <a:cxnLst/>
              <a:rect l="l" t="t" r="r" b="b"/>
              <a:pathLst>
                <a:path w="1295400" h="332104">
                  <a:moveTo>
                    <a:pt x="0" y="55245"/>
                  </a:moveTo>
                  <a:lnTo>
                    <a:pt x="4317" y="33782"/>
                  </a:lnTo>
                  <a:lnTo>
                    <a:pt x="16255" y="16129"/>
                  </a:lnTo>
                  <a:lnTo>
                    <a:pt x="33781" y="4318"/>
                  </a:lnTo>
                  <a:lnTo>
                    <a:pt x="55372" y="0"/>
                  </a:lnTo>
                  <a:lnTo>
                    <a:pt x="1240027" y="0"/>
                  </a:lnTo>
                  <a:lnTo>
                    <a:pt x="1261617" y="4318"/>
                  </a:lnTo>
                  <a:lnTo>
                    <a:pt x="1279143" y="16129"/>
                  </a:lnTo>
                  <a:lnTo>
                    <a:pt x="1291081" y="33782"/>
                  </a:lnTo>
                  <a:lnTo>
                    <a:pt x="1295400" y="55245"/>
                  </a:lnTo>
                  <a:lnTo>
                    <a:pt x="1295400" y="276440"/>
                  </a:lnTo>
                  <a:lnTo>
                    <a:pt x="1291081" y="297954"/>
                  </a:lnTo>
                  <a:lnTo>
                    <a:pt x="1279143" y="315531"/>
                  </a:lnTo>
                  <a:lnTo>
                    <a:pt x="1261617" y="327380"/>
                  </a:lnTo>
                  <a:lnTo>
                    <a:pt x="1240027" y="331724"/>
                  </a:lnTo>
                  <a:lnTo>
                    <a:pt x="55372" y="331724"/>
                  </a:lnTo>
                  <a:lnTo>
                    <a:pt x="33781" y="327380"/>
                  </a:lnTo>
                  <a:lnTo>
                    <a:pt x="16255" y="315531"/>
                  </a:lnTo>
                  <a:lnTo>
                    <a:pt x="4317" y="297954"/>
                  </a:lnTo>
                  <a:lnTo>
                    <a:pt x="0" y="276440"/>
                  </a:lnTo>
                  <a:lnTo>
                    <a:pt x="0" y="55245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20158" y="2580206"/>
            <a:ext cx="1748789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95"/>
              </a:lnSpc>
            </a:pPr>
            <a:r>
              <a:rPr sz="3600" spc="-40" dirty="0">
                <a:solidFill>
                  <a:srgbClr val="D2D2D2"/>
                </a:solidFill>
                <a:latin typeface="Consolas"/>
                <a:cs typeface="Consolas"/>
              </a:rPr>
              <a:t>M</a:t>
            </a: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r.</a:t>
            </a:r>
            <a:r>
              <a:rPr sz="3600" spc="10" dirty="0">
                <a:solidFill>
                  <a:srgbClr val="D2D2D2"/>
                </a:solidFill>
                <a:latin typeface="Consolas"/>
                <a:cs typeface="Consolas"/>
              </a:rPr>
              <a:t>C</a:t>
            </a:r>
            <a:r>
              <a:rPr sz="3600" spc="-4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36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6008" y="2496311"/>
            <a:ext cx="7555865" cy="642620"/>
          </a:xfrm>
          <a:custGeom>
            <a:avLst/>
            <a:gdLst/>
            <a:ahLst/>
            <a:cxnLst/>
            <a:rect l="l" t="t" r="r" b="b"/>
            <a:pathLst>
              <a:path w="7555865" h="642619">
                <a:moveTo>
                  <a:pt x="7555484" y="0"/>
                </a:moveTo>
                <a:lnTo>
                  <a:pt x="0" y="0"/>
                </a:lnTo>
                <a:lnTo>
                  <a:pt x="0" y="642620"/>
                </a:lnTo>
                <a:lnTo>
                  <a:pt x="7555484" y="642620"/>
                </a:lnTo>
                <a:lnTo>
                  <a:pt x="75554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28971" y="2616119"/>
            <a:ext cx="59982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95"/>
              </a:lnSpc>
            </a:pPr>
            <a:r>
              <a:rPr sz="3600" spc="-15" dirty="0">
                <a:solidFill>
                  <a:srgbClr val="66FF99"/>
                </a:solidFill>
                <a:latin typeface="Consolas"/>
                <a:cs typeface="Consolas"/>
              </a:rPr>
              <a:t>${random_pe</a:t>
            </a:r>
            <a:r>
              <a:rPr sz="3600" spc="-40" dirty="0">
                <a:solidFill>
                  <a:srgbClr val="66FF99"/>
                </a:solidFill>
                <a:latin typeface="Consolas"/>
                <a:cs typeface="Consolas"/>
              </a:rPr>
              <a:t>t</a:t>
            </a:r>
            <a:r>
              <a:rPr sz="3600" spc="-15" dirty="0">
                <a:solidFill>
                  <a:srgbClr val="66FF99"/>
                </a:solidFill>
                <a:latin typeface="Consolas"/>
                <a:cs typeface="Consolas"/>
              </a:rPr>
              <a:t>.m</a:t>
            </a:r>
            <a:r>
              <a:rPr sz="3600" spc="-5" dirty="0">
                <a:solidFill>
                  <a:srgbClr val="66FF99"/>
                </a:solidFill>
                <a:latin typeface="Consolas"/>
                <a:cs typeface="Consolas"/>
              </a:rPr>
              <a:t>y</a:t>
            </a:r>
            <a:r>
              <a:rPr sz="3600" spc="-15" dirty="0">
                <a:solidFill>
                  <a:srgbClr val="66FF99"/>
                </a:solidFill>
                <a:latin typeface="Consolas"/>
                <a:cs typeface="Consolas"/>
              </a:rPr>
              <a:t>-pet.id</a:t>
            </a:r>
            <a:r>
              <a:rPr sz="3600" spc="-10" dirty="0">
                <a:solidFill>
                  <a:srgbClr val="66FF99"/>
                </a:solidFill>
                <a:latin typeface="Consolas"/>
                <a:cs typeface="Consolas"/>
              </a:rPr>
              <a:t>}</a:t>
            </a:r>
            <a:r>
              <a:rPr sz="36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5632" y="2474976"/>
            <a:ext cx="6748145" cy="645795"/>
          </a:xfrm>
          <a:custGeom>
            <a:avLst/>
            <a:gdLst/>
            <a:ahLst/>
            <a:cxnLst/>
            <a:rect l="l" t="t" r="r" b="b"/>
            <a:pathLst>
              <a:path w="6748145" h="645794">
                <a:moveTo>
                  <a:pt x="6747890" y="0"/>
                </a:moveTo>
                <a:lnTo>
                  <a:pt x="0" y="0"/>
                </a:lnTo>
                <a:lnTo>
                  <a:pt x="0" y="645668"/>
                </a:lnTo>
                <a:lnTo>
                  <a:pt x="6747890" y="645668"/>
                </a:lnTo>
                <a:lnTo>
                  <a:pt x="674789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944" y="791921"/>
            <a:ext cx="6716395" cy="554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06115" indent="254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CE9178"/>
                </a:solidFill>
                <a:latin typeface="Consolas"/>
                <a:cs typeface="Consolas"/>
              </a:rPr>
              <a:t>_file"</a:t>
            </a:r>
            <a:r>
              <a:rPr sz="36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3600" spc="-1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3600" spc="-1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3600" spc="-196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3600" spc="-15" dirty="0">
                <a:solidFill>
                  <a:srgbClr val="4EC7AE"/>
                </a:solidFill>
                <a:latin typeface="Consolas"/>
                <a:cs typeface="Consolas"/>
              </a:rPr>
              <a:t>ar</a:t>
            </a: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endParaRPr sz="3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5400" spc="-7" baseline="1543" dirty="0">
                <a:solidFill>
                  <a:srgbClr val="D2D2D2"/>
                </a:solidFill>
                <a:latin typeface="Consolas"/>
                <a:cs typeface="Consolas"/>
              </a:rPr>
              <a:t>My</a:t>
            </a:r>
            <a:r>
              <a:rPr sz="5400" spc="-150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5400" spc="-22" baseline="1543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54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5400" spc="-15" baseline="1543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54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5400" spc="-15" baseline="1543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r>
              <a:rPr sz="5400" spc="-675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66FF99"/>
                </a:solidFill>
                <a:latin typeface="Consolas"/>
                <a:cs typeface="Consolas"/>
              </a:rPr>
              <a:t>Mr.Bull</a:t>
            </a:r>
            <a:r>
              <a:rPr sz="36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3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37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3600" spc="-15" dirty="0">
                <a:solidFill>
                  <a:srgbClr val="CE9178"/>
                </a:solidFill>
                <a:latin typeface="Consolas"/>
                <a:cs typeface="Consolas"/>
              </a:rPr>
              <a:t>m_pet"</a:t>
            </a:r>
            <a:r>
              <a:rPr sz="36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3600" spc="-15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3600" spc="-9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3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3600">
              <a:latin typeface="Consolas"/>
              <a:cs typeface="Consolas"/>
            </a:endParaRPr>
          </a:p>
          <a:p>
            <a:pPr marL="12700" marR="3441700">
              <a:lnSpc>
                <a:spcPct val="100000"/>
              </a:lnSpc>
            </a:pP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36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3600" spc="-10" dirty="0">
                <a:solidFill>
                  <a:srgbClr val="4EC7AE"/>
                </a:solidFill>
                <a:latin typeface="Consolas"/>
                <a:cs typeface="Consolas"/>
              </a:rPr>
              <a:t>v</a:t>
            </a:r>
            <a:r>
              <a:rPr sz="3600" spc="-15" dirty="0">
                <a:solidFill>
                  <a:srgbClr val="4EC7AE"/>
                </a:solidFill>
                <a:latin typeface="Consolas"/>
                <a:cs typeface="Consolas"/>
              </a:rPr>
              <a:t>a</a:t>
            </a:r>
            <a:r>
              <a:rPr sz="3600" spc="-40" dirty="0">
                <a:solidFill>
                  <a:srgbClr val="4EC7AE"/>
                </a:solidFill>
                <a:latin typeface="Consolas"/>
                <a:cs typeface="Consolas"/>
              </a:rPr>
              <a:t>r</a:t>
            </a: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3600" spc="5" dirty="0">
                <a:solidFill>
                  <a:srgbClr val="9CDCFC"/>
                </a:solidFill>
                <a:latin typeface="Consolas"/>
                <a:cs typeface="Consolas"/>
              </a:rPr>
              <a:t>s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r>
              <a:rPr sz="3600" spc="-10" dirty="0">
                <a:solidFill>
                  <a:srgbClr val="9CDCFC"/>
                </a:solidFill>
                <a:latin typeface="Consolas"/>
                <a:cs typeface="Consolas"/>
              </a:rPr>
              <a:t>p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ara</a:t>
            </a:r>
            <a:r>
              <a:rPr sz="3600" spc="15" dirty="0">
                <a:solidFill>
                  <a:srgbClr val="9CDCFC"/>
                </a:solidFill>
                <a:latin typeface="Consolas"/>
                <a:cs typeface="Consolas"/>
              </a:rPr>
              <a:t>t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o</a:t>
            </a:r>
            <a:r>
              <a:rPr sz="3600" dirty="0">
                <a:solidFill>
                  <a:srgbClr val="9CDCFC"/>
                </a:solidFill>
                <a:latin typeface="Consolas"/>
                <a:cs typeface="Consolas"/>
              </a:rPr>
              <a:t>r</a:t>
            </a:r>
            <a:endParaRPr sz="3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3600" spc="-15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3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59" y="118871"/>
            <a:ext cx="7120255" cy="6221095"/>
            <a:chOff x="4404359" y="118871"/>
            <a:chExt cx="7120255" cy="6221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4359" y="118871"/>
              <a:ext cx="7120128" cy="62209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22647" y="128015"/>
              <a:ext cx="7034530" cy="6144895"/>
            </a:xfrm>
            <a:custGeom>
              <a:avLst/>
              <a:gdLst/>
              <a:ahLst/>
              <a:cxnLst/>
              <a:rect l="l" t="t" r="r" b="b"/>
              <a:pathLst>
                <a:path w="7034530" h="6144895">
                  <a:moveTo>
                    <a:pt x="6837553" y="0"/>
                  </a:moveTo>
                  <a:lnTo>
                    <a:pt x="196850" y="0"/>
                  </a:lnTo>
                  <a:lnTo>
                    <a:pt x="151764" y="5206"/>
                  </a:lnTo>
                  <a:lnTo>
                    <a:pt x="110236" y="20065"/>
                  </a:lnTo>
                  <a:lnTo>
                    <a:pt x="73787" y="43306"/>
                  </a:lnTo>
                  <a:lnTo>
                    <a:pt x="43306" y="73786"/>
                  </a:lnTo>
                  <a:lnTo>
                    <a:pt x="20065" y="110235"/>
                  </a:lnTo>
                  <a:lnTo>
                    <a:pt x="5206" y="151764"/>
                  </a:lnTo>
                  <a:lnTo>
                    <a:pt x="0" y="196850"/>
                  </a:lnTo>
                  <a:lnTo>
                    <a:pt x="0" y="5947816"/>
                  </a:lnTo>
                  <a:lnTo>
                    <a:pt x="5206" y="5992952"/>
                  </a:lnTo>
                  <a:lnTo>
                    <a:pt x="20065" y="6034379"/>
                  </a:lnTo>
                  <a:lnTo>
                    <a:pt x="43306" y="6070917"/>
                  </a:lnTo>
                  <a:lnTo>
                    <a:pt x="73787" y="6101397"/>
                  </a:lnTo>
                  <a:lnTo>
                    <a:pt x="110236" y="6124638"/>
                  </a:lnTo>
                  <a:lnTo>
                    <a:pt x="151764" y="6139446"/>
                  </a:lnTo>
                  <a:lnTo>
                    <a:pt x="196850" y="6144640"/>
                  </a:lnTo>
                  <a:lnTo>
                    <a:pt x="6837553" y="6144640"/>
                  </a:lnTo>
                  <a:lnTo>
                    <a:pt x="6882637" y="6139446"/>
                  </a:lnTo>
                  <a:lnTo>
                    <a:pt x="6924167" y="6124638"/>
                  </a:lnTo>
                  <a:lnTo>
                    <a:pt x="6960616" y="6101397"/>
                  </a:lnTo>
                  <a:lnTo>
                    <a:pt x="6991096" y="6070917"/>
                  </a:lnTo>
                  <a:lnTo>
                    <a:pt x="7014336" y="6034379"/>
                  </a:lnTo>
                  <a:lnTo>
                    <a:pt x="7029196" y="5992952"/>
                  </a:lnTo>
                  <a:lnTo>
                    <a:pt x="7034403" y="5947816"/>
                  </a:lnTo>
                  <a:lnTo>
                    <a:pt x="7034403" y="196850"/>
                  </a:lnTo>
                  <a:lnTo>
                    <a:pt x="7029196" y="151764"/>
                  </a:lnTo>
                  <a:lnTo>
                    <a:pt x="7014336" y="110235"/>
                  </a:lnTo>
                  <a:lnTo>
                    <a:pt x="6991096" y="73786"/>
                  </a:lnTo>
                  <a:lnTo>
                    <a:pt x="6960616" y="43306"/>
                  </a:lnTo>
                  <a:lnTo>
                    <a:pt x="6924167" y="20065"/>
                  </a:lnTo>
                  <a:lnTo>
                    <a:pt x="6882637" y="5206"/>
                  </a:lnTo>
                  <a:lnTo>
                    <a:pt x="683755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22647" y="121919"/>
              <a:ext cx="7034530" cy="396240"/>
            </a:xfrm>
            <a:custGeom>
              <a:avLst/>
              <a:gdLst/>
              <a:ahLst/>
              <a:cxnLst/>
              <a:rect l="l" t="t" r="r" b="b"/>
              <a:pathLst>
                <a:path w="7034530" h="396240">
                  <a:moveTo>
                    <a:pt x="7034403" y="0"/>
                  </a:moveTo>
                  <a:lnTo>
                    <a:pt x="0" y="0"/>
                  </a:lnTo>
                  <a:lnTo>
                    <a:pt x="0" y="395858"/>
                  </a:lnTo>
                  <a:lnTo>
                    <a:pt x="7034403" y="395858"/>
                  </a:lnTo>
                  <a:lnTo>
                    <a:pt x="70344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502658" y="125349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51832" y="899160"/>
            <a:ext cx="6507480" cy="5260975"/>
          </a:xfrm>
          <a:custGeom>
            <a:avLst/>
            <a:gdLst/>
            <a:ahLst/>
            <a:cxnLst/>
            <a:rect l="l" t="t" r="r" b="b"/>
            <a:pathLst>
              <a:path w="6507480" h="5260975">
                <a:moveTo>
                  <a:pt x="6507098" y="0"/>
                </a:moveTo>
                <a:lnTo>
                  <a:pt x="0" y="0"/>
                </a:lnTo>
                <a:lnTo>
                  <a:pt x="0" y="5260721"/>
                </a:lnTo>
                <a:lnTo>
                  <a:pt x="6507098" y="5260721"/>
                </a:lnTo>
                <a:lnTo>
                  <a:pt x="650709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30571" y="912622"/>
            <a:ext cx="6221095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local_file.pet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must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replaced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-/+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"local_file"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"pet"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ct val="100000"/>
              </a:lnSpc>
              <a:tabLst>
                <a:tab pos="2864485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~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"My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 pet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Mrs.Cat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!"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-&gt;</a:t>
            </a:r>
            <a:endParaRPr sz="1400">
              <a:latin typeface="Consolas"/>
              <a:cs typeface="Consolas"/>
            </a:endParaRPr>
          </a:p>
          <a:p>
            <a:pPr marL="798830" marR="1374775" indent="-7867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"My</a:t>
            </a:r>
            <a:r>
              <a:rPr sz="1400" spc="1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1400" spc="1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1400" spc="1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r>
              <a:rPr sz="1400" spc="1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Mr.bull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1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400" spc="2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forces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replacement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directory_permission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0614" y="2619832"/>
            <a:ext cx="1694814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~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4134" y="2619832"/>
            <a:ext cx="1888489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"/roots/pets.txt"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73361" y="3260801"/>
            <a:ext cx="6134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(k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own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0571" y="3260801"/>
            <a:ext cx="4461510" cy="2372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"98af5244e23508cffd4a0c3c46546821c4ccbbd0"</a:t>
            </a:r>
            <a:r>
              <a:rPr sz="1400" spc="1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-&gt;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 marR="17145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local_file.pet: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Destroying...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[id=98af5244e23508cffd4a0c3c46546821c4ccbbd0]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local_file.pet: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Destruction</a:t>
            </a:r>
            <a:r>
              <a:rPr sz="1400" spc="7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complete</a:t>
            </a:r>
            <a:r>
              <a:rPr sz="1400" spc="7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after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0s</a:t>
            </a:r>
            <a:r>
              <a:rPr sz="1400" spc="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local_file.pet:</a:t>
            </a:r>
            <a:r>
              <a:rPr sz="1400" spc="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local_file.pet: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Creation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complete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0s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[id=e56101d304de7cf1b1001102923c6bdeaa60c523]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0571" y="5822391"/>
            <a:ext cx="58356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complete!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Resources: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1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added,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changed,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1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51832" y="557783"/>
            <a:ext cx="6507480" cy="368935"/>
          </a:xfrm>
          <a:custGeom>
            <a:avLst/>
            <a:gdLst/>
            <a:ahLst/>
            <a:cxnLst/>
            <a:rect l="l" t="t" r="r" b="b"/>
            <a:pathLst>
              <a:path w="6507480" h="368934">
                <a:moveTo>
                  <a:pt x="6507098" y="0"/>
                </a:moveTo>
                <a:lnTo>
                  <a:pt x="0" y="0"/>
                </a:lnTo>
                <a:lnTo>
                  <a:pt x="0" y="368681"/>
                </a:lnTo>
                <a:lnTo>
                  <a:pt x="6507098" y="368681"/>
                </a:lnTo>
                <a:lnTo>
                  <a:pt x="650709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830571" y="567054"/>
            <a:ext cx="213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6215" y="1993392"/>
            <a:ext cx="6388735" cy="497205"/>
          </a:xfrm>
          <a:custGeom>
            <a:avLst/>
            <a:gdLst/>
            <a:ahLst/>
            <a:cxnLst/>
            <a:rect l="l" t="t" r="r" b="b"/>
            <a:pathLst>
              <a:path w="6388734" h="497205">
                <a:moveTo>
                  <a:pt x="0" y="82804"/>
                </a:moveTo>
                <a:lnTo>
                  <a:pt x="6476" y="50546"/>
                </a:lnTo>
                <a:lnTo>
                  <a:pt x="24130" y="24257"/>
                </a:lnTo>
                <a:lnTo>
                  <a:pt x="50419" y="6477"/>
                </a:lnTo>
                <a:lnTo>
                  <a:pt x="82550" y="0"/>
                </a:lnTo>
                <a:lnTo>
                  <a:pt x="6305931" y="0"/>
                </a:lnTo>
                <a:lnTo>
                  <a:pt x="6338062" y="6477"/>
                </a:lnTo>
                <a:lnTo>
                  <a:pt x="6364351" y="24257"/>
                </a:lnTo>
                <a:lnTo>
                  <a:pt x="6382004" y="50546"/>
                </a:lnTo>
                <a:lnTo>
                  <a:pt x="6388481" y="82804"/>
                </a:lnTo>
                <a:lnTo>
                  <a:pt x="6388481" y="414020"/>
                </a:lnTo>
                <a:lnTo>
                  <a:pt x="6382004" y="446278"/>
                </a:lnTo>
                <a:lnTo>
                  <a:pt x="6364351" y="472567"/>
                </a:lnTo>
                <a:lnTo>
                  <a:pt x="6338062" y="490347"/>
                </a:lnTo>
                <a:lnTo>
                  <a:pt x="6305931" y="496824"/>
                </a:lnTo>
                <a:lnTo>
                  <a:pt x="82550" y="496824"/>
                </a:lnTo>
                <a:lnTo>
                  <a:pt x="50419" y="490347"/>
                </a:lnTo>
                <a:lnTo>
                  <a:pt x="24130" y="472567"/>
                </a:lnTo>
                <a:lnTo>
                  <a:pt x="6476" y="446278"/>
                </a:lnTo>
                <a:lnTo>
                  <a:pt x="0" y="414020"/>
                </a:lnTo>
                <a:lnTo>
                  <a:pt x="0" y="82804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96111" y="2493264"/>
            <a:ext cx="1191895" cy="1319530"/>
            <a:chOff x="896111" y="2493264"/>
            <a:chExt cx="1191895" cy="1319530"/>
          </a:xfrm>
        </p:grpSpPr>
        <p:sp>
          <p:nvSpPr>
            <p:cNvPr id="18" name="object 18"/>
            <p:cNvSpPr/>
            <p:nvPr/>
          </p:nvSpPr>
          <p:spPr>
            <a:xfrm>
              <a:off x="908303" y="2496312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30" h="1310639">
                  <a:moveTo>
                    <a:pt x="585089" y="0"/>
                  </a:moveTo>
                  <a:lnTo>
                    <a:pt x="540766" y="5714"/>
                  </a:lnTo>
                  <a:lnTo>
                    <a:pt x="499109" y="22987"/>
                  </a:lnTo>
                  <a:lnTo>
                    <a:pt x="85966" y="265302"/>
                  </a:lnTo>
                  <a:lnTo>
                    <a:pt x="50292" y="292608"/>
                  </a:lnTo>
                  <a:lnTo>
                    <a:pt x="23228" y="327533"/>
                  </a:lnTo>
                  <a:lnTo>
                    <a:pt x="6019" y="368300"/>
                  </a:lnTo>
                  <a:lnTo>
                    <a:pt x="0" y="412876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28" y="982726"/>
                  </a:lnTo>
                  <a:lnTo>
                    <a:pt x="50292" y="1017651"/>
                  </a:lnTo>
                  <a:lnTo>
                    <a:pt x="85966" y="1045083"/>
                  </a:lnTo>
                  <a:lnTo>
                    <a:pt x="499109" y="1287399"/>
                  </a:lnTo>
                  <a:lnTo>
                    <a:pt x="540766" y="1304544"/>
                  </a:lnTo>
                  <a:lnTo>
                    <a:pt x="585089" y="1310258"/>
                  </a:lnTo>
                  <a:lnTo>
                    <a:pt x="589661" y="1309751"/>
                  </a:lnTo>
                  <a:lnTo>
                    <a:pt x="598172" y="1309751"/>
                  </a:lnTo>
                  <a:lnTo>
                    <a:pt x="638556" y="1304544"/>
                  </a:lnTo>
                  <a:lnTo>
                    <a:pt x="680212" y="1287399"/>
                  </a:lnTo>
                  <a:lnTo>
                    <a:pt x="736831" y="1254125"/>
                  </a:lnTo>
                  <a:lnTo>
                    <a:pt x="589661" y="1254125"/>
                  </a:lnTo>
                  <a:lnTo>
                    <a:pt x="564261" y="1250950"/>
                  </a:lnTo>
                  <a:lnTo>
                    <a:pt x="122834" y="997712"/>
                  </a:lnTo>
                  <a:lnTo>
                    <a:pt x="80200" y="955928"/>
                  </a:lnTo>
                  <a:lnTo>
                    <a:pt x="64604" y="897509"/>
                  </a:lnTo>
                  <a:lnTo>
                    <a:pt x="64604" y="412876"/>
                  </a:lnTo>
                  <a:lnTo>
                    <a:pt x="80200" y="354329"/>
                  </a:lnTo>
                  <a:lnTo>
                    <a:pt x="122834" y="312547"/>
                  </a:lnTo>
                  <a:lnTo>
                    <a:pt x="535940" y="70230"/>
                  </a:lnTo>
                  <a:lnTo>
                    <a:pt x="589661" y="56261"/>
                  </a:lnTo>
                  <a:lnTo>
                    <a:pt x="737047" y="56261"/>
                  </a:lnTo>
                  <a:lnTo>
                    <a:pt x="680212" y="22987"/>
                  </a:lnTo>
                  <a:lnTo>
                    <a:pt x="638556" y="5714"/>
                  </a:lnTo>
                  <a:lnTo>
                    <a:pt x="599157" y="635"/>
                  </a:lnTo>
                  <a:lnTo>
                    <a:pt x="589661" y="635"/>
                  </a:lnTo>
                  <a:lnTo>
                    <a:pt x="585089" y="0"/>
                  </a:lnTo>
                  <a:close/>
                </a:path>
                <a:path w="1179830" h="1310639">
                  <a:moveTo>
                    <a:pt x="598172" y="1309751"/>
                  </a:moveTo>
                  <a:lnTo>
                    <a:pt x="589661" y="1309751"/>
                  </a:lnTo>
                  <a:lnTo>
                    <a:pt x="594233" y="1310258"/>
                  </a:lnTo>
                  <a:lnTo>
                    <a:pt x="598172" y="1309751"/>
                  </a:lnTo>
                  <a:close/>
                </a:path>
                <a:path w="1179830" h="1310639">
                  <a:moveTo>
                    <a:pt x="1114679" y="281686"/>
                  </a:moveTo>
                  <a:lnTo>
                    <a:pt x="1114679" y="897509"/>
                  </a:lnTo>
                  <a:lnTo>
                    <a:pt x="1099185" y="955928"/>
                  </a:lnTo>
                  <a:lnTo>
                    <a:pt x="1056513" y="997712"/>
                  </a:lnTo>
                  <a:lnTo>
                    <a:pt x="643382" y="1240027"/>
                  </a:lnTo>
                  <a:lnTo>
                    <a:pt x="589661" y="1254125"/>
                  </a:lnTo>
                  <a:lnTo>
                    <a:pt x="736831" y="1254125"/>
                  </a:lnTo>
                  <a:lnTo>
                    <a:pt x="1093343" y="1045083"/>
                  </a:lnTo>
                  <a:lnTo>
                    <a:pt x="1129030" y="1017651"/>
                  </a:lnTo>
                  <a:lnTo>
                    <a:pt x="1156081" y="982726"/>
                  </a:lnTo>
                  <a:lnTo>
                    <a:pt x="1173353" y="942086"/>
                  </a:lnTo>
                  <a:lnTo>
                    <a:pt x="1179322" y="897509"/>
                  </a:lnTo>
                  <a:lnTo>
                    <a:pt x="1179322" y="412876"/>
                  </a:lnTo>
                  <a:lnTo>
                    <a:pt x="1173353" y="368300"/>
                  </a:lnTo>
                  <a:lnTo>
                    <a:pt x="1156081" y="327533"/>
                  </a:lnTo>
                  <a:lnTo>
                    <a:pt x="1129030" y="292608"/>
                  </a:lnTo>
                  <a:lnTo>
                    <a:pt x="1114679" y="281686"/>
                  </a:lnTo>
                  <a:close/>
                </a:path>
                <a:path w="1179830" h="1310639">
                  <a:moveTo>
                    <a:pt x="737047" y="56261"/>
                  </a:moveTo>
                  <a:lnTo>
                    <a:pt x="589661" y="56261"/>
                  </a:lnTo>
                  <a:lnTo>
                    <a:pt x="615061" y="59309"/>
                  </a:lnTo>
                  <a:lnTo>
                    <a:pt x="1056513" y="312547"/>
                  </a:lnTo>
                  <a:lnTo>
                    <a:pt x="1099185" y="354329"/>
                  </a:lnTo>
                  <a:lnTo>
                    <a:pt x="1114679" y="412876"/>
                  </a:lnTo>
                  <a:lnTo>
                    <a:pt x="1114679" y="281686"/>
                  </a:lnTo>
                  <a:lnTo>
                    <a:pt x="1093343" y="265302"/>
                  </a:lnTo>
                  <a:lnTo>
                    <a:pt x="737047" y="56261"/>
                  </a:lnTo>
                  <a:close/>
                </a:path>
                <a:path w="1179830" h="1310639">
                  <a:moveTo>
                    <a:pt x="594233" y="0"/>
                  </a:moveTo>
                  <a:lnTo>
                    <a:pt x="589661" y="635"/>
                  </a:lnTo>
                  <a:lnTo>
                    <a:pt x="599157" y="635"/>
                  </a:lnTo>
                  <a:lnTo>
                    <a:pt x="5942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2832" y="2923031"/>
              <a:ext cx="313690" cy="405130"/>
            </a:xfrm>
            <a:custGeom>
              <a:avLst/>
              <a:gdLst/>
              <a:ahLst/>
              <a:cxnLst/>
              <a:rect l="l" t="t" r="r" b="b"/>
              <a:pathLst>
                <a:path w="313689" h="405129">
                  <a:moveTo>
                    <a:pt x="100838" y="303784"/>
                  </a:moveTo>
                  <a:lnTo>
                    <a:pt x="68580" y="303784"/>
                  </a:lnTo>
                  <a:lnTo>
                    <a:pt x="68580" y="326644"/>
                  </a:lnTo>
                  <a:lnTo>
                    <a:pt x="77978" y="326644"/>
                  </a:lnTo>
                  <a:lnTo>
                    <a:pt x="100838" y="303784"/>
                  </a:lnTo>
                  <a:close/>
                </a:path>
                <a:path w="313689" h="405129">
                  <a:moveTo>
                    <a:pt x="142849" y="166179"/>
                  </a:moveTo>
                  <a:lnTo>
                    <a:pt x="68580" y="166179"/>
                  </a:lnTo>
                  <a:lnTo>
                    <a:pt x="68580" y="189103"/>
                  </a:lnTo>
                  <a:lnTo>
                    <a:pt x="142849" y="189103"/>
                  </a:lnTo>
                  <a:lnTo>
                    <a:pt x="142849" y="166179"/>
                  </a:lnTo>
                  <a:close/>
                </a:path>
                <a:path w="313689" h="405129">
                  <a:moveTo>
                    <a:pt x="146558" y="257937"/>
                  </a:moveTo>
                  <a:lnTo>
                    <a:pt x="68580" y="257937"/>
                  </a:lnTo>
                  <a:lnTo>
                    <a:pt x="68580" y="280797"/>
                  </a:lnTo>
                  <a:lnTo>
                    <a:pt x="123698" y="280797"/>
                  </a:lnTo>
                  <a:lnTo>
                    <a:pt x="146558" y="257937"/>
                  </a:lnTo>
                  <a:close/>
                </a:path>
                <a:path w="313689" h="405129">
                  <a:moveTo>
                    <a:pt x="192278" y="212090"/>
                  </a:moveTo>
                  <a:lnTo>
                    <a:pt x="68580" y="212090"/>
                  </a:lnTo>
                  <a:lnTo>
                    <a:pt x="68580" y="234950"/>
                  </a:lnTo>
                  <a:lnTo>
                    <a:pt x="169418" y="234950"/>
                  </a:lnTo>
                  <a:lnTo>
                    <a:pt x="192278" y="212090"/>
                  </a:lnTo>
                  <a:close/>
                </a:path>
                <a:path w="313689" h="405129">
                  <a:moveTo>
                    <a:pt x="313690" y="90297"/>
                  </a:moveTo>
                  <a:lnTo>
                    <a:pt x="282829" y="63119"/>
                  </a:lnTo>
                  <a:lnTo>
                    <a:pt x="282829" y="120396"/>
                  </a:lnTo>
                  <a:lnTo>
                    <a:pt x="211455" y="120396"/>
                  </a:lnTo>
                  <a:lnTo>
                    <a:pt x="211455" y="48768"/>
                  </a:lnTo>
                  <a:lnTo>
                    <a:pt x="282829" y="120396"/>
                  </a:lnTo>
                  <a:lnTo>
                    <a:pt x="282829" y="63119"/>
                  </a:lnTo>
                  <a:lnTo>
                    <a:pt x="266573" y="48768"/>
                  </a:lnTo>
                  <a:lnTo>
                    <a:pt x="250317" y="34417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4290" y="370459"/>
                  </a:lnTo>
                  <a:lnTo>
                    <a:pt x="34290" y="34417"/>
                  </a:lnTo>
                  <a:lnTo>
                    <a:pt x="177165" y="34417"/>
                  </a:lnTo>
                  <a:lnTo>
                    <a:pt x="177165" y="154686"/>
                  </a:lnTo>
                  <a:lnTo>
                    <a:pt x="249428" y="154686"/>
                  </a:lnTo>
                  <a:lnTo>
                    <a:pt x="283718" y="120396"/>
                  </a:lnTo>
                  <a:lnTo>
                    <a:pt x="313690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9160" y="249631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57" y="997712"/>
                  </a:lnTo>
                  <a:lnTo>
                    <a:pt x="71221" y="955929"/>
                  </a:lnTo>
                  <a:lnTo>
                    <a:pt x="55587" y="897509"/>
                  </a:lnTo>
                  <a:lnTo>
                    <a:pt x="55587" y="412877"/>
                  </a:lnTo>
                  <a:lnTo>
                    <a:pt x="71221" y="354330"/>
                  </a:lnTo>
                  <a:lnTo>
                    <a:pt x="113957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86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69" y="265303"/>
                  </a:lnTo>
                  <a:lnTo>
                    <a:pt x="50419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19" y="1017651"/>
                  </a:lnTo>
                  <a:lnTo>
                    <a:pt x="86169" y="1045095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86" y="1254633"/>
                  </a:lnTo>
                  <a:lnTo>
                    <a:pt x="1086866" y="1045095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0683" y="2497836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5"/>
                  </a:lnTo>
                  <a:lnTo>
                    <a:pt x="1172972" y="420497"/>
                  </a:lnTo>
                  <a:lnTo>
                    <a:pt x="1172972" y="412876"/>
                  </a:lnTo>
                  <a:lnTo>
                    <a:pt x="1166876" y="368300"/>
                  </a:lnTo>
                  <a:lnTo>
                    <a:pt x="1149730" y="327533"/>
                  </a:lnTo>
                  <a:lnTo>
                    <a:pt x="1122553" y="292608"/>
                  </a:lnTo>
                  <a:lnTo>
                    <a:pt x="1086866" y="265302"/>
                  </a:lnTo>
                  <a:lnTo>
                    <a:pt x="847343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1" y="22987"/>
                  </a:lnTo>
                  <a:lnTo>
                    <a:pt x="630809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883" y="163067"/>
                  </a:lnTo>
                  <a:lnTo>
                    <a:pt x="137934" y="234950"/>
                  </a:lnTo>
                  <a:lnTo>
                    <a:pt x="92633" y="261492"/>
                  </a:lnTo>
                  <a:lnTo>
                    <a:pt x="50418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18" y="1017651"/>
                  </a:lnTo>
                  <a:lnTo>
                    <a:pt x="86169" y="1045083"/>
                  </a:lnTo>
                  <a:lnTo>
                    <a:pt x="325602" y="1185164"/>
                  </a:lnTo>
                  <a:lnTo>
                    <a:pt x="448563" y="1257045"/>
                  </a:lnTo>
                  <a:lnTo>
                    <a:pt x="493903" y="1283589"/>
                  </a:lnTo>
                  <a:lnTo>
                    <a:pt x="500379" y="1287399"/>
                  </a:lnTo>
                  <a:lnTo>
                    <a:pt x="542163" y="1304544"/>
                  </a:lnTo>
                  <a:lnTo>
                    <a:pt x="586485" y="1310258"/>
                  </a:lnTo>
                  <a:lnTo>
                    <a:pt x="630809" y="1304544"/>
                  </a:lnTo>
                  <a:lnTo>
                    <a:pt x="672591" y="1287399"/>
                  </a:lnTo>
                  <a:lnTo>
                    <a:pt x="912114" y="1147318"/>
                  </a:lnTo>
                  <a:lnTo>
                    <a:pt x="1035049" y="1075309"/>
                  </a:lnTo>
                  <a:lnTo>
                    <a:pt x="1080389" y="1048892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0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80" h="1310639">
                  <a:moveTo>
                    <a:pt x="1059053" y="312547"/>
                  </a:moveTo>
                  <a:lnTo>
                    <a:pt x="1083436" y="330580"/>
                  </a:lnTo>
                  <a:lnTo>
                    <a:pt x="1101724" y="354329"/>
                  </a:lnTo>
                  <a:lnTo>
                    <a:pt x="1113282" y="382269"/>
                  </a:lnTo>
                  <a:lnTo>
                    <a:pt x="1117346" y="412876"/>
                  </a:lnTo>
                  <a:lnTo>
                    <a:pt x="1117346" y="693038"/>
                  </a:lnTo>
                  <a:lnTo>
                    <a:pt x="1117346" y="836929"/>
                  </a:lnTo>
                  <a:lnTo>
                    <a:pt x="1117346" y="889888"/>
                  </a:lnTo>
                  <a:lnTo>
                    <a:pt x="1117346" y="897509"/>
                  </a:lnTo>
                  <a:lnTo>
                    <a:pt x="1113282" y="927988"/>
                  </a:lnTo>
                  <a:lnTo>
                    <a:pt x="1083436" y="979677"/>
                  </a:lnTo>
                  <a:lnTo>
                    <a:pt x="819658" y="1137793"/>
                  </a:lnTo>
                  <a:lnTo>
                    <a:pt x="696722" y="1209802"/>
                  </a:lnTo>
                  <a:lnTo>
                    <a:pt x="651382" y="1236218"/>
                  </a:lnTo>
                  <a:lnTo>
                    <a:pt x="644906" y="1240027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3" y="1250950"/>
                  </a:lnTo>
                  <a:lnTo>
                    <a:pt x="528066" y="1240027"/>
                  </a:lnTo>
                  <a:lnTo>
                    <a:pt x="288658" y="1099947"/>
                  </a:lnTo>
                  <a:lnTo>
                    <a:pt x="165722" y="1028064"/>
                  </a:lnTo>
                  <a:lnTo>
                    <a:pt x="120434" y="1001522"/>
                  </a:lnTo>
                  <a:lnTo>
                    <a:pt x="71221" y="955928"/>
                  </a:lnTo>
                  <a:lnTo>
                    <a:pt x="55587" y="897509"/>
                  </a:lnTo>
                  <a:lnTo>
                    <a:pt x="55587" y="617347"/>
                  </a:lnTo>
                  <a:lnTo>
                    <a:pt x="55587" y="473455"/>
                  </a:lnTo>
                  <a:lnTo>
                    <a:pt x="55587" y="420497"/>
                  </a:lnTo>
                  <a:lnTo>
                    <a:pt x="55587" y="412876"/>
                  </a:lnTo>
                  <a:lnTo>
                    <a:pt x="59626" y="382269"/>
                  </a:lnTo>
                  <a:lnTo>
                    <a:pt x="89598" y="330580"/>
                  </a:lnTo>
                  <a:lnTo>
                    <a:pt x="353364" y="172465"/>
                  </a:lnTo>
                  <a:lnTo>
                    <a:pt x="476250" y="100584"/>
                  </a:lnTo>
                  <a:lnTo>
                    <a:pt x="521588" y="74040"/>
                  </a:lnTo>
                  <a:lnTo>
                    <a:pt x="528066" y="70230"/>
                  </a:lnTo>
                  <a:lnTo>
                    <a:pt x="556513" y="59309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6" y="70230"/>
                  </a:lnTo>
                  <a:lnTo>
                    <a:pt x="884301" y="210312"/>
                  </a:lnTo>
                  <a:lnTo>
                    <a:pt x="1007236" y="282321"/>
                  </a:lnTo>
                  <a:lnTo>
                    <a:pt x="1052576" y="308737"/>
                  </a:lnTo>
                  <a:lnTo>
                    <a:pt x="1059053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2208" y="249631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412877"/>
                  </a:move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117727" y="288747"/>
                  </a:lnTo>
                  <a:lnTo>
                    <a:pt x="1117727" y="412877"/>
                  </a:lnTo>
                  <a:lnTo>
                    <a:pt x="1117727" y="897509"/>
                  </a:lnTo>
                  <a:lnTo>
                    <a:pt x="1101979" y="955929"/>
                  </a:lnTo>
                  <a:lnTo>
                    <a:pt x="1059180" y="997712"/>
                  </a:lnTo>
                  <a:lnTo>
                    <a:pt x="644906" y="1240028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113995" y="997712"/>
                  </a:lnTo>
                  <a:lnTo>
                    <a:pt x="71234" y="955929"/>
                  </a:lnTo>
                  <a:lnTo>
                    <a:pt x="55600" y="897509"/>
                  </a:lnTo>
                  <a:lnTo>
                    <a:pt x="55600" y="412877"/>
                  </a:lnTo>
                  <a:lnTo>
                    <a:pt x="71234" y="354330"/>
                  </a:lnTo>
                  <a:lnTo>
                    <a:pt x="113995" y="312547"/>
                  </a:lnTo>
                  <a:lnTo>
                    <a:pt x="528320" y="70231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6" y="70231"/>
                  </a:lnTo>
                  <a:lnTo>
                    <a:pt x="1059180" y="312547"/>
                  </a:lnTo>
                  <a:lnTo>
                    <a:pt x="1101979" y="354330"/>
                  </a:lnTo>
                  <a:lnTo>
                    <a:pt x="1117727" y="412877"/>
                  </a:lnTo>
                  <a:lnTo>
                    <a:pt x="1117727" y="288747"/>
                  </a:lnTo>
                  <a:lnTo>
                    <a:pt x="1086993" y="265303"/>
                  </a:lnTo>
                  <a:lnTo>
                    <a:pt x="728713" y="55626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82" y="265303"/>
                  </a:lnTo>
                  <a:lnTo>
                    <a:pt x="50431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31" y="1017651"/>
                  </a:lnTo>
                  <a:lnTo>
                    <a:pt x="86182" y="1045095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728713" y="1254633"/>
                  </a:lnTo>
                  <a:lnTo>
                    <a:pt x="1086993" y="1045095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lnTo>
                    <a:pt x="117322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3731" y="2497836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897509"/>
                  </a:moveTo>
                  <a:lnTo>
                    <a:pt x="1173226" y="617347"/>
                  </a:lnTo>
                  <a:lnTo>
                    <a:pt x="1173226" y="473455"/>
                  </a:lnTo>
                  <a:lnTo>
                    <a:pt x="1173226" y="420497"/>
                  </a:lnTo>
                  <a:lnTo>
                    <a:pt x="1173226" y="412876"/>
                  </a:ln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086993" y="265302"/>
                  </a:lnTo>
                  <a:lnTo>
                    <a:pt x="847598" y="125222"/>
                  </a:lnTo>
                  <a:lnTo>
                    <a:pt x="724535" y="53212"/>
                  </a:lnTo>
                  <a:lnTo>
                    <a:pt x="679323" y="26797"/>
                  </a:lnTo>
                  <a:lnTo>
                    <a:pt x="672846" y="22987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934" y="163067"/>
                  </a:lnTo>
                  <a:lnTo>
                    <a:pt x="137960" y="234950"/>
                  </a:lnTo>
                  <a:lnTo>
                    <a:pt x="92659" y="261492"/>
                  </a:lnTo>
                  <a:lnTo>
                    <a:pt x="50431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31" y="1017651"/>
                  </a:lnTo>
                  <a:lnTo>
                    <a:pt x="86182" y="1045083"/>
                  </a:lnTo>
                  <a:lnTo>
                    <a:pt x="325666" y="1185164"/>
                  </a:lnTo>
                  <a:lnTo>
                    <a:pt x="448691" y="1257045"/>
                  </a:lnTo>
                  <a:lnTo>
                    <a:pt x="493903" y="1283589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8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912241" y="1147318"/>
                  </a:lnTo>
                  <a:lnTo>
                    <a:pt x="1035304" y="1075309"/>
                  </a:lnTo>
                  <a:lnTo>
                    <a:pt x="1080516" y="1048892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close/>
                </a:path>
                <a:path w="1173480" h="1310639">
                  <a:moveTo>
                    <a:pt x="1059180" y="312547"/>
                  </a:moveTo>
                  <a:lnTo>
                    <a:pt x="1083564" y="330580"/>
                  </a:lnTo>
                  <a:lnTo>
                    <a:pt x="1101979" y="354329"/>
                  </a:lnTo>
                  <a:lnTo>
                    <a:pt x="1113663" y="382269"/>
                  </a:lnTo>
                  <a:lnTo>
                    <a:pt x="1117727" y="412876"/>
                  </a:lnTo>
                  <a:lnTo>
                    <a:pt x="1117727" y="693038"/>
                  </a:lnTo>
                  <a:lnTo>
                    <a:pt x="1117727" y="836929"/>
                  </a:lnTo>
                  <a:lnTo>
                    <a:pt x="1117727" y="889888"/>
                  </a:lnTo>
                  <a:lnTo>
                    <a:pt x="1117727" y="897509"/>
                  </a:lnTo>
                  <a:lnTo>
                    <a:pt x="1113663" y="927988"/>
                  </a:lnTo>
                  <a:lnTo>
                    <a:pt x="1083564" y="979677"/>
                  </a:lnTo>
                  <a:lnTo>
                    <a:pt x="819657" y="1137793"/>
                  </a:lnTo>
                  <a:lnTo>
                    <a:pt x="696722" y="1209802"/>
                  </a:lnTo>
                  <a:lnTo>
                    <a:pt x="651383" y="1236218"/>
                  </a:lnTo>
                  <a:lnTo>
                    <a:pt x="644906" y="1240027"/>
                  </a:lnTo>
                  <a:lnTo>
                    <a:pt x="616585" y="1250950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528320" y="1240027"/>
                  </a:lnTo>
                  <a:lnTo>
                    <a:pt x="288759" y="1099947"/>
                  </a:lnTo>
                  <a:lnTo>
                    <a:pt x="165773" y="1028064"/>
                  </a:lnTo>
                  <a:lnTo>
                    <a:pt x="120459" y="1001522"/>
                  </a:lnTo>
                  <a:lnTo>
                    <a:pt x="71234" y="955928"/>
                  </a:lnTo>
                  <a:lnTo>
                    <a:pt x="55600" y="897509"/>
                  </a:lnTo>
                  <a:lnTo>
                    <a:pt x="55600" y="617347"/>
                  </a:lnTo>
                  <a:lnTo>
                    <a:pt x="55600" y="473455"/>
                  </a:lnTo>
                  <a:lnTo>
                    <a:pt x="55600" y="420497"/>
                  </a:lnTo>
                  <a:lnTo>
                    <a:pt x="55600" y="412876"/>
                  </a:lnTo>
                  <a:lnTo>
                    <a:pt x="59639" y="382269"/>
                  </a:lnTo>
                  <a:lnTo>
                    <a:pt x="89623" y="330580"/>
                  </a:lnTo>
                  <a:lnTo>
                    <a:pt x="353491" y="172465"/>
                  </a:lnTo>
                  <a:lnTo>
                    <a:pt x="476504" y="100584"/>
                  </a:lnTo>
                  <a:lnTo>
                    <a:pt x="521843" y="74040"/>
                  </a:lnTo>
                  <a:lnTo>
                    <a:pt x="528320" y="70230"/>
                  </a:lnTo>
                  <a:lnTo>
                    <a:pt x="556641" y="59309"/>
                  </a:lnTo>
                  <a:lnTo>
                    <a:pt x="586613" y="55625"/>
                  </a:lnTo>
                  <a:lnTo>
                    <a:pt x="616585" y="59309"/>
                  </a:lnTo>
                  <a:lnTo>
                    <a:pt x="644906" y="70230"/>
                  </a:lnTo>
                  <a:lnTo>
                    <a:pt x="884428" y="210312"/>
                  </a:lnTo>
                  <a:lnTo>
                    <a:pt x="1007363" y="282321"/>
                  </a:lnTo>
                  <a:lnTo>
                    <a:pt x="1052703" y="308737"/>
                  </a:lnTo>
                  <a:lnTo>
                    <a:pt x="1059180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200655" y="2493264"/>
            <a:ext cx="1191260" cy="1319530"/>
            <a:chOff x="2200655" y="2493264"/>
            <a:chExt cx="1191260" cy="1319530"/>
          </a:xfrm>
        </p:grpSpPr>
        <p:sp>
          <p:nvSpPr>
            <p:cNvPr id="25" name="object 25"/>
            <p:cNvSpPr/>
            <p:nvPr/>
          </p:nvSpPr>
          <p:spPr>
            <a:xfrm>
              <a:off x="2203704" y="249631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12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12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95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95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81656" y="2999231"/>
              <a:ext cx="396240" cy="304800"/>
            </a:xfrm>
            <a:custGeom>
              <a:avLst/>
              <a:gdLst/>
              <a:ahLst/>
              <a:cxnLst/>
              <a:rect l="l" t="t" r="r" b="b"/>
              <a:pathLst>
                <a:path w="396239" h="304800">
                  <a:moveTo>
                    <a:pt x="173482" y="186563"/>
                  </a:moveTo>
                  <a:lnTo>
                    <a:pt x="139827" y="186563"/>
                  </a:lnTo>
                  <a:lnTo>
                    <a:pt x="139827" y="258064"/>
                  </a:lnTo>
                  <a:lnTo>
                    <a:pt x="173482" y="224155"/>
                  </a:lnTo>
                  <a:lnTo>
                    <a:pt x="173482" y="186563"/>
                  </a:lnTo>
                  <a:close/>
                </a:path>
                <a:path w="396239" h="304800">
                  <a:moveTo>
                    <a:pt x="371602" y="3937"/>
                  </a:moveTo>
                  <a:lnTo>
                    <a:pt x="332359" y="47498"/>
                  </a:lnTo>
                  <a:lnTo>
                    <a:pt x="299847" y="62230"/>
                  </a:lnTo>
                  <a:lnTo>
                    <a:pt x="139827" y="62230"/>
                  </a:lnTo>
                  <a:lnTo>
                    <a:pt x="129159" y="63246"/>
                  </a:lnTo>
                  <a:lnTo>
                    <a:pt x="119126" y="66167"/>
                  </a:lnTo>
                  <a:lnTo>
                    <a:pt x="109855" y="70993"/>
                  </a:lnTo>
                  <a:lnTo>
                    <a:pt x="101727" y="77470"/>
                  </a:lnTo>
                  <a:lnTo>
                    <a:pt x="85344" y="73406"/>
                  </a:lnTo>
                  <a:lnTo>
                    <a:pt x="66548" y="65405"/>
                  </a:lnTo>
                  <a:lnTo>
                    <a:pt x="47879" y="51943"/>
                  </a:lnTo>
                  <a:lnTo>
                    <a:pt x="31496" y="31623"/>
                  </a:lnTo>
                  <a:lnTo>
                    <a:pt x="27178" y="26670"/>
                  </a:lnTo>
                  <a:lnTo>
                    <a:pt x="21590" y="23495"/>
                  </a:lnTo>
                  <a:lnTo>
                    <a:pt x="15240" y="22733"/>
                  </a:lnTo>
                  <a:lnTo>
                    <a:pt x="9144" y="24257"/>
                  </a:lnTo>
                  <a:lnTo>
                    <a:pt x="3556" y="28702"/>
                  </a:lnTo>
                  <a:lnTo>
                    <a:pt x="508" y="34671"/>
                  </a:lnTo>
                  <a:lnTo>
                    <a:pt x="0" y="41402"/>
                  </a:lnTo>
                  <a:lnTo>
                    <a:pt x="2286" y="48006"/>
                  </a:lnTo>
                  <a:lnTo>
                    <a:pt x="21209" y="72771"/>
                  </a:lnTo>
                  <a:lnTo>
                    <a:pt x="42672" y="90170"/>
                  </a:lnTo>
                  <a:lnTo>
                    <a:pt x="64643" y="101600"/>
                  </a:lnTo>
                  <a:lnTo>
                    <a:pt x="85344" y="108585"/>
                  </a:lnTo>
                  <a:lnTo>
                    <a:pt x="84328" y="111887"/>
                  </a:lnTo>
                  <a:lnTo>
                    <a:pt x="83693" y="115316"/>
                  </a:lnTo>
                  <a:lnTo>
                    <a:pt x="83693" y="296291"/>
                  </a:lnTo>
                  <a:lnTo>
                    <a:pt x="89281" y="303657"/>
                  </a:lnTo>
                  <a:lnTo>
                    <a:pt x="93726" y="304546"/>
                  </a:lnTo>
                  <a:lnTo>
                    <a:pt x="117348" y="280670"/>
                  </a:lnTo>
                  <a:lnTo>
                    <a:pt x="117348" y="180975"/>
                  </a:lnTo>
                  <a:lnTo>
                    <a:pt x="193675" y="180975"/>
                  </a:lnTo>
                  <a:lnTo>
                    <a:pt x="204216" y="187833"/>
                  </a:lnTo>
                  <a:lnTo>
                    <a:pt x="208026" y="189357"/>
                  </a:lnTo>
                  <a:lnTo>
                    <a:pt x="367411" y="28956"/>
                  </a:lnTo>
                  <a:lnTo>
                    <a:pt x="371602" y="3937"/>
                  </a:lnTo>
                  <a:close/>
                </a:path>
                <a:path w="396239" h="304800">
                  <a:moveTo>
                    <a:pt x="396113" y="0"/>
                  </a:moveTo>
                  <a:lnTo>
                    <a:pt x="384048" y="0"/>
                  </a:lnTo>
                  <a:lnTo>
                    <a:pt x="381508" y="14732"/>
                  </a:lnTo>
                  <a:lnTo>
                    <a:pt x="396113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3704" y="249631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12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12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95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95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05227" y="2497836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5"/>
                  </a:lnTo>
                  <a:lnTo>
                    <a:pt x="1172972" y="420497"/>
                  </a:lnTo>
                  <a:lnTo>
                    <a:pt x="1172972" y="412876"/>
                  </a:lnTo>
                  <a:lnTo>
                    <a:pt x="1166876" y="368300"/>
                  </a:lnTo>
                  <a:lnTo>
                    <a:pt x="1149731" y="327533"/>
                  </a:lnTo>
                  <a:lnTo>
                    <a:pt x="1122552" y="292608"/>
                  </a:lnTo>
                  <a:lnTo>
                    <a:pt x="1086866" y="265302"/>
                  </a:lnTo>
                  <a:lnTo>
                    <a:pt x="847344" y="125222"/>
                  </a:lnTo>
                  <a:lnTo>
                    <a:pt x="724408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8" y="163067"/>
                  </a:lnTo>
                  <a:lnTo>
                    <a:pt x="137922" y="234950"/>
                  </a:lnTo>
                  <a:lnTo>
                    <a:pt x="92583" y="261492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325628" y="1185164"/>
                  </a:lnTo>
                  <a:lnTo>
                    <a:pt x="448564" y="1257045"/>
                  </a:lnTo>
                  <a:lnTo>
                    <a:pt x="493903" y="1283589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8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912114" y="1147318"/>
                  </a:lnTo>
                  <a:lnTo>
                    <a:pt x="1035050" y="1075309"/>
                  </a:lnTo>
                  <a:lnTo>
                    <a:pt x="1080389" y="1048892"/>
                  </a:lnTo>
                  <a:lnTo>
                    <a:pt x="1086866" y="1045083"/>
                  </a:lnTo>
                  <a:lnTo>
                    <a:pt x="1122552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0"/>
                  </a:lnTo>
                  <a:lnTo>
                    <a:pt x="1101725" y="354329"/>
                  </a:lnTo>
                  <a:lnTo>
                    <a:pt x="1113282" y="382269"/>
                  </a:lnTo>
                  <a:lnTo>
                    <a:pt x="1117346" y="412876"/>
                  </a:lnTo>
                  <a:lnTo>
                    <a:pt x="1117346" y="693038"/>
                  </a:lnTo>
                  <a:lnTo>
                    <a:pt x="1117346" y="836929"/>
                  </a:lnTo>
                  <a:lnTo>
                    <a:pt x="1117346" y="889888"/>
                  </a:lnTo>
                  <a:lnTo>
                    <a:pt x="1117346" y="897509"/>
                  </a:lnTo>
                  <a:lnTo>
                    <a:pt x="1113282" y="927988"/>
                  </a:lnTo>
                  <a:lnTo>
                    <a:pt x="1101725" y="955928"/>
                  </a:lnTo>
                  <a:lnTo>
                    <a:pt x="1083437" y="979677"/>
                  </a:lnTo>
                  <a:lnTo>
                    <a:pt x="1059052" y="997712"/>
                  </a:lnTo>
                  <a:lnTo>
                    <a:pt x="819658" y="1137793"/>
                  </a:lnTo>
                  <a:lnTo>
                    <a:pt x="696722" y="1209802"/>
                  </a:lnTo>
                  <a:lnTo>
                    <a:pt x="651383" y="1236218"/>
                  </a:lnTo>
                  <a:lnTo>
                    <a:pt x="644906" y="1240027"/>
                  </a:lnTo>
                  <a:lnTo>
                    <a:pt x="616458" y="1250950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528066" y="1240027"/>
                  </a:lnTo>
                  <a:lnTo>
                    <a:pt x="288671" y="1099947"/>
                  </a:lnTo>
                  <a:lnTo>
                    <a:pt x="165735" y="1028064"/>
                  </a:lnTo>
                  <a:lnTo>
                    <a:pt x="120396" y="1001522"/>
                  </a:lnTo>
                  <a:lnTo>
                    <a:pt x="71247" y="955928"/>
                  </a:lnTo>
                  <a:lnTo>
                    <a:pt x="55626" y="897509"/>
                  </a:lnTo>
                  <a:lnTo>
                    <a:pt x="55626" y="617347"/>
                  </a:lnTo>
                  <a:lnTo>
                    <a:pt x="55626" y="473455"/>
                  </a:lnTo>
                  <a:lnTo>
                    <a:pt x="55626" y="420497"/>
                  </a:lnTo>
                  <a:lnTo>
                    <a:pt x="55626" y="412876"/>
                  </a:lnTo>
                  <a:lnTo>
                    <a:pt x="59690" y="382269"/>
                  </a:lnTo>
                  <a:lnTo>
                    <a:pt x="89535" y="330580"/>
                  </a:lnTo>
                  <a:lnTo>
                    <a:pt x="353314" y="172465"/>
                  </a:lnTo>
                  <a:lnTo>
                    <a:pt x="476250" y="100584"/>
                  </a:lnTo>
                  <a:lnTo>
                    <a:pt x="521589" y="74040"/>
                  </a:lnTo>
                  <a:lnTo>
                    <a:pt x="528066" y="70230"/>
                  </a:lnTo>
                  <a:lnTo>
                    <a:pt x="556514" y="59309"/>
                  </a:lnTo>
                  <a:lnTo>
                    <a:pt x="586486" y="55625"/>
                  </a:lnTo>
                  <a:lnTo>
                    <a:pt x="616458" y="59309"/>
                  </a:lnTo>
                  <a:lnTo>
                    <a:pt x="644906" y="70230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12848" y="249631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95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95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14371" y="2497836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5"/>
                  </a:lnTo>
                  <a:lnTo>
                    <a:pt x="1172972" y="420497"/>
                  </a:lnTo>
                  <a:lnTo>
                    <a:pt x="1172972" y="412876"/>
                  </a:lnTo>
                  <a:lnTo>
                    <a:pt x="1166876" y="368300"/>
                  </a:lnTo>
                  <a:lnTo>
                    <a:pt x="1149730" y="327533"/>
                  </a:lnTo>
                  <a:lnTo>
                    <a:pt x="1122552" y="292608"/>
                  </a:lnTo>
                  <a:lnTo>
                    <a:pt x="1086865" y="265302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1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857" y="163067"/>
                  </a:lnTo>
                  <a:lnTo>
                    <a:pt x="137921" y="234950"/>
                  </a:lnTo>
                  <a:lnTo>
                    <a:pt x="92582" y="261492"/>
                  </a:lnTo>
                  <a:lnTo>
                    <a:pt x="50418" y="292608"/>
                  </a:lnTo>
                  <a:lnTo>
                    <a:pt x="23240" y="327533"/>
                  </a:lnTo>
                  <a:lnTo>
                    <a:pt x="6095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6095" y="942086"/>
                  </a:lnTo>
                  <a:lnTo>
                    <a:pt x="23240" y="982726"/>
                  </a:lnTo>
                  <a:lnTo>
                    <a:pt x="50418" y="1017651"/>
                  </a:lnTo>
                  <a:lnTo>
                    <a:pt x="86105" y="1045083"/>
                  </a:lnTo>
                  <a:lnTo>
                    <a:pt x="325627" y="1185164"/>
                  </a:lnTo>
                  <a:lnTo>
                    <a:pt x="448563" y="1257045"/>
                  </a:lnTo>
                  <a:lnTo>
                    <a:pt x="493902" y="1283589"/>
                  </a:lnTo>
                  <a:lnTo>
                    <a:pt x="500379" y="1287399"/>
                  </a:lnTo>
                  <a:lnTo>
                    <a:pt x="542163" y="1304544"/>
                  </a:lnTo>
                  <a:lnTo>
                    <a:pt x="586485" y="1310258"/>
                  </a:lnTo>
                  <a:lnTo>
                    <a:pt x="630808" y="1304544"/>
                  </a:lnTo>
                  <a:lnTo>
                    <a:pt x="672591" y="1287399"/>
                  </a:lnTo>
                  <a:lnTo>
                    <a:pt x="912113" y="1147318"/>
                  </a:lnTo>
                  <a:lnTo>
                    <a:pt x="1035050" y="1075309"/>
                  </a:lnTo>
                  <a:lnTo>
                    <a:pt x="1080389" y="1048892"/>
                  </a:lnTo>
                  <a:lnTo>
                    <a:pt x="1086865" y="1045083"/>
                  </a:lnTo>
                  <a:lnTo>
                    <a:pt x="1122552" y="1017651"/>
                  </a:lnTo>
                  <a:lnTo>
                    <a:pt x="1149730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0"/>
                  </a:lnTo>
                  <a:lnTo>
                    <a:pt x="1101725" y="354329"/>
                  </a:lnTo>
                  <a:lnTo>
                    <a:pt x="1113281" y="382269"/>
                  </a:lnTo>
                  <a:lnTo>
                    <a:pt x="1117345" y="412876"/>
                  </a:lnTo>
                  <a:lnTo>
                    <a:pt x="1117345" y="693038"/>
                  </a:lnTo>
                  <a:lnTo>
                    <a:pt x="1117345" y="836929"/>
                  </a:lnTo>
                  <a:lnTo>
                    <a:pt x="1117345" y="889888"/>
                  </a:lnTo>
                  <a:lnTo>
                    <a:pt x="1117345" y="897509"/>
                  </a:lnTo>
                  <a:lnTo>
                    <a:pt x="1113281" y="927988"/>
                  </a:lnTo>
                  <a:lnTo>
                    <a:pt x="1083437" y="979677"/>
                  </a:lnTo>
                  <a:lnTo>
                    <a:pt x="819657" y="1137793"/>
                  </a:lnTo>
                  <a:lnTo>
                    <a:pt x="696721" y="1209802"/>
                  </a:lnTo>
                  <a:lnTo>
                    <a:pt x="651382" y="1236218"/>
                  </a:lnTo>
                  <a:lnTo>
                    <a:pt x="644905" y="1240027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3" y="1250950"/>
                  </a:lnTo>
                  <a:lnTo>
                    <a:pt x="528065" y="1240027"/>
                  </a:lnTo>
                  <a:lnTo>
                    <a:pt x="288670" y="1099947"/>
                  </a:lnTo>
                  <a:lnTo>
                    <a:pt x="165734" y="1028064"/>
                  </a:lnTo>
                  <a:lnTo>
                    <a:pt x="120395" y="1001522"/>
                  </a:lnTo>
                  <a:lnTo>
                    <a:pt x="71246" y="955928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5"/>
                  </a:lnTo>
                  <a:lnTo>
                    <a:pt x="55625" y="420497"/>
                  </a:lnTo>
                  <a:lnTo>
                    <a:pt x="55625" y="412876"/>
                  </a:lnTo>
                  <a:lnTo>
                    <a:pt x="59689" y="382269"/>
                  </a:lnTo>
                  <a:lnTo>
                    <a:pt x="89534" y="330580"/>
                  </a:lnTo>
                  <a:lnTo>
                    <a:pt x="353313" y="172465"/>
                  </a:lnTo>
                  <a:lnTo>
                    <a:pt x="476250" y="100584"/>
                  </a:lnTo>
                  <a:lnTo>
                    <a:pt x="521588" y="74040"/>
                  </a:lnTo>
                  <a:lnTo>
                    <a:pt x="528065" y="70230"/>
                  </a:lnTo>
                  <a:lnTo>
                    <a:pt x="556513" y="59309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5" y="70230"/>
                  </a:lnTo>
                  <a:lnTo>
                    <a:pt x="884301" y="210312"/>
                  </a:lnTo>
                  <a:lnTo>
                    <a:pt x="1007236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7629" y="3245307"/>
            <a:ext cx="5035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Resourse</a:t>
            </a:r>
            <a:r>
              <a:rPr sz="4000" spc="-120" dirty="0"/>
              <a:t> </a:t>
            </a:r>
            <a:r>
              <a:rPr sz="4000" dirty="0"/>
              <a:t>Dependencies</a:t>
            </a:r>
            <a:endParaRPr sz="4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901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-60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ici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1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en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65135" y="2554223"/>
            <a:ext cx="3133090" cy="1316355"/>
            <a:chOff x="7565135" y="2554223"/>
            <a:chExt cx="3133090" cy="1316355"/>
          </a:xfrm>
        </p:grpSpPr>
        <p:sp>
          <p:nvSpPr>
            <p:cNvPr id="5" name="object 5"/>
            <p:cNvSpPr/>
            <p:nvPr/>
          </p:nvSpPr>
          <p:spPr>
            <a:xfrm>
              <a:off x="7577327" y="2557271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9" y="0"/>
                  </a:moveTo>
                  <a:lnTo>
                    <a:pt x="540766" y="5714"/>
                  </a:lnTo>
                  <a:lnTo>
                    <a:pt x="499110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0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499110" y="1284351"/>
                  </a:lnTo>
                  <a:lnTo>
                    <a:pt x="540766" y="1301495"/>
                  </a:lnTo>
                  <a:lnTo>
                    <a:pt x="585089" y="1307210"/>
                  </a:lnTo>
                  <a:lnTo>
                    <a:pt x="589661" y="1306702"/>
                  </a:lnTo>
                  <a:lnTo>
                    <a:pt x="598172" y="1306702"/>
                  </a:lnTo>
                  <a:lnTo>
                    <a:pt x="638555" y="1301495"/>
                  </a:lnTo>
                  <a:lnTo>
                    <a:pt x="680212" y="1284351"/>
                  </a:lnTo>
                  <a:lnTo>
                    <a:pt x="736833" y="1251203"/>
                  </a:lnTo>
                  <a:lnTo>
                    <a:pt x="589661" y="1251203"/>
                  </a:lnTo>
                  <a:lnTo>
                    <a:pt x="564261" y="1248028"/>
                  </a:lnTo>
                  <a:lnTo>
                    <a:pt x="122808" y="995426"/>
                  </a:lnTo>
                  <a:lnTo>
                    <a:pt x="80137" y="953769"/>
                  </a:lnTo>
                  <a:lnTo>
                    <a:pt x="64643" y="895350"/>
                  </a:lnTo>
                  <a:lnTo>
                    <a:pt x="64643" y="411861"/>
                  </a:lnTo>
                  <a:lnTo>
                    <a:pt x="80137" y="353567"/>
                  </a:lnTo>
                  <a:lnTo>
                    <a:pt x="122808" y="311785"/>
                  </a:lnTo>
                  <a:lnTo>
                    <a:pt x="535940" y="70103"/>
                  </a:lnTo>
                  <a:lnTo>
                    <a:pt x="589661" y="56133"/>
                  </a:lnTo>
                  <a:lnTo>
                    <a:pt x="737060" y="56133"/>
                  </a:lnTo>
                  <a:lnTo>
                    <a:pt x="680212" y="22860"/>
                  </a:lnTo>
                  <a:lnTo>
                    <a:pt x="638555" y="5714"/>
                  </a:lnTo>
                  <a:lnTo>
                    <a:pt x="599157" y="635"/>
                  </a:lnTo>
                  <a:lnTo>
                    <a:pt x="589661" y="635"/>
                  </a:lnTo>
                  <a:lnTo>
                    <a:pt x="585089" y="0"/>
                  </a:lnTo>
                  <a:close/>
                </a:path>
                <a:path w="1179829" h="1307464">
                  <a:moveTo>
                    <a:pt x="598172" y="1306702"/>
                  </a:moveTo>
                  <a:lnTo>
                    <a:pt x="589661" y="1306702"/>
                  </a:lnTo>
                  <a:lnTo>
                    <a:pt x="594232" y="1307210"/>
                  </a:lnTo>
                  <a:lnTo>
                    <a:pt x="598172" y="1306702"/>
                  </a:lnTo>
                  <a:close/>
                </a:path>
                <a:path w="1179829" h="1307464">
                  <a:moveTo>
                    <a:pt x="1114678" y="281050"/>
                  </a:moveTo>
                  <a:lnTo>
                    <a:pt x="1114678" y="895350"/>
                  </a:lnTo>
                  <a:lnTo>
                    <a:pt x="1099185" y="953769"/>
                  </a:lnTo>
                  <a:lnTo>
                    <a:pt x="1056513" y="995426"/>
                  </a:lnTo>
                  <a:lnTo>
                    <a:pt x="643381" y="1237107"/>
                  </a:lnTo>
                  <a:lnTo>
                    <a:pt x="589661" y="1251203"/>
                  </a:lnTo>
                  <a:lnTo>
                    <a:pt x="736833" y="1251203"/>
                  </a:lnTo>
                  <a:lnTo>
                    <a:pt x="1093343" y="1042669"/>
                  </a:lnTo>
                  <a:lnTo>
                    <a:pt x="1129029" y="1015364"/>
                  </a:lnTo>
                  <a:lnTo>
                    <a:pt x="1156080" y="980439"/>
                  </a:lnTo>
                  <a:lnTo>
                    <a:pt x="1173352" y="939926"/>
                  </a:lnTo>
                  <a:lnTo>
                    <a:pt x="1179322" y="895350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0"/>
                  </a:lnTo>
                  <a:lnTo>
                    <a:pt x="1129029" y="291973"/>
                  </a:lnTo>
                  <a:lnTo>
                    <a:pt x="1114678" y="281050"/>
                  </a:lnTo>
                  <a:close/>
                </a:path>
                <a:path w="1179829" h="1307464">
                  <a:moveTo>
                    <a:pt x="737060" y="56133"/>
                  </a:moveTo>
                  <a:lnTo>
                    <a:pt x="589661" y="56133"/>
                  </a:lnTo>
                  <a:lnTo>
                    <a:pt x="615061" y="59181"/>
                  </a:lnTo>
                  <a:lnTo>
                    <a:pt x="1056513" y="311785"/>
                  </a:lnTo>
                  <a:lnTo>
                    <a:pt x="1099185" y="353567"/>
                  </a:lnTo>
                  <a:lnTo>
                    <a:pt x="1114678" y="411861"/>
                  </a:lnTo>
                  <a:lnTo>
                    <a:pt x="1114678" y="281050"/>
                  </a:lnTo>
                  <a:lnTo>
                    <a:pt x="1093343" y="264667"/>
                  </a:lnTo>
                  <a:lnTo>
                    <a:pt x="737060" y="56133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89661" y="635"/>
                  </a:lnTo>
                  <a:lnTo>
                    <a:pt x="599157" y="635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91856" y="2983991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68184" y="255727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69707" y="25587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6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859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3"/>
                  </a:lnTo>
                  <a:lnTo>
                    <a:pt x="23241" y="326770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70"/>
                  </a:lnTo>
                  <a:lnTo>
                    <a:pt x="447421" y="1254124"/>
                  </a:lnTo>
                  <a:lnTo>
                    <a:pt x="492506" y="1280540"/>
                  </a:lnTo>
                  <a:lnTo>
                    <a:pt x="498983" y="1284351"/>
                  </a:lnTo>
                  <a:lnTo>
                    <a:pt x="540639" y="1301495"/>
                  </a:lnTo>
                  <a:lnTo>
                    <a:pt x="584962" y="1307210"/>
                  </a:lnTo>
                  <a:lnTo>
                    <a:pt x="629285" y="1301495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3" y="1072895"/>
                  </a:lnTo>
                  <a:lnTo>
                    <a:pt x="1077468" y="1046352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2" y="1233423"/>
                  </a:lnTo>
                  <a:lnTo>
                    <a:pt x="584962" y="1251711"/>
                  </a:lnTo>
                  <a:lnTo>
                    <a:pt x="554990" y="1248028"/>
                  </a:lnTo>
                  <a:lnTo>
                    <a:pt x="526669" y="1237106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6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71232" y="255727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72755" y="255879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0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0"/>
                  </a:lnTo>
                  <a:lnTo>
                    <a:pt x="1122807" y="291973"/>
                  </a:lnTo>
                  <a:lnTo>
                    <a:pt x="1086993" y="264667"/>
                  </a:lnTo>
                  <a:lnTo>
                    <a:pt x="847598" y="124967"/>
                  </a:lnTo>
                  <a:lnTo>
                    <a:pt x="724535" y="53086"/>
                  </a:lnTo>
                  <a:lnTo>
                    <a:pt x="679323" y="26669"/>
                  </a:lnTo>
                  <a:lnTo>
                    <a:pt x="672846" y="22859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859"/>
                  </a:lnTo>
                  <a:lnTo>
                    <a:pt x="260985" y="162687"/>
                  </a:lnTo>
                  <a:lnTo>
                    <a:pt x="137922" y="234441"/>
                  </a:lnTo>
                  <a:lnTo>
                    <a:pt x="92710" y="260857"/>
                  </a:lnTo>
                  <a:lnTo>
                    <a:pt x="50419" y="291973"/>
                  </a:lnTo>
                  <a:lnTo>
                    <a:pt x="23241" y="326770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419" y="1015364"/>
                  </a:lnTo>
                  <a:lnTo>
                    <a:pt x="86233" y="1042669"/>
                  </a:lnTo>
                  <a:lnTo>
                    <a:pt x="325627" y="1182370"/>
                  </a:lnTo>
                  <a:lnTo>
                    <a:pt x="448691" y="1254124"/>
                  </a:lnTo>
                  <a:lnTo>
                    <a:pt x="493902" y="1280540"/>
                  </a:lnTo>
                  <a:lnTo>
                    <a:pt x="500379" y="1284351"/>
                  </a:lnTo>
                  <a:lnTo>
                    <a:pt x="542163" y="1301495"/>
                  </a:lnTo>
                  <a:lnTo>
                    <a:pt x="586613" y="1307210"/>
                  </a:lnTo>
                  <a:lnTo>
                    <a:pt x="630936" y="1301495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5"/>
                  </a:lnTo>
                  <a:lnTo>
                    <a:pt x="1080516" y="1046352"/>
                  </a:lnTo>
                  <a:lnTo>
                    <a:pt x="1122807" y="1015364"/>
                  </a:lnTo>
                  <a:lnTo>
                    <a:pt x="1149985" y="980439"/>
                  </a:lnTo>
                  <a:lnTo>
                    <a:pt x="1167257" y="939926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4"/>
                  </a:moveTo>
                  <a:lnTo>
                    <a:pt x="1083564" y="329818"/>
                  </a:lnTo>
                  <a:lnTo>
                    <a:pt x="1101978" y="353567"/>
                  </a:lnTo>
                  <a:lnTo>
                    <a:pt x="1113663" y="381380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6"/>
                  </a:lnTo>
                  <a:lnTo>
                    <a:pt x="1117727" y="895350"/>
                  </a:lnTo>
                  <a:lnTo>
                    <a:pt x="1113663" y="925829"/>
                  </a:lnTo>
                  <a:lnTo>
                    <a:pt x="1083564" y="977391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3"/>
                  </a:lnTo>
                  <a:lnTo>
                    <a:pt x="586613" y="1251711"/>
                  </a:lnTo>
                  <a:lnTo>
                    <a:pt x="556641" y="1248028"/>
                  </a:lnTo>
                  <a:lnTo>
                    <a:pt x="528320" y="1237106"/>
                  </a:lnTo>
                  <a:lnTo>
                    <a:pt x="288798" y="1097406"/>
                  </a:lnTo>
                  <a:lnTo>
                    <a:pt x="165862" y="1025651"/>
                  </a:lnTo>
                  <a:lnTo>
                    <a:pt x="120523" y="999236"/>
                  </a:lnTo>
                  <a:lnTo>
                    <a:pt x="71247" y="953769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563" y="381380"/>
                  </a:lnTo>
                  <a:lnTo>
                    <a:pt x="89662" y="329818"/>
                  </a:lnTo>
                  <a:lnTo>
                    <a:pt x="353568" y="172084"/>
                  </a:lnTo>
                  <a:lnTo>
                    <a:pt x="476503" y="100329"/>
                  </a:lnTo>
                  <a:lnTo>
                    <a:pt x="521843" y="73913"/>
                  </a:lnTo>
                  <a:lnTo>
                    <a:pt x="528320" y="70103"/>
                  </a:lnTo>
                  <a:lnTo>
                    <a:pt x="556641" y="59181"/>
                  </a:lnTo>
                  <a:lnTo>
                    <a:pt x="586613" y="55499"/>
                  </a:lnTo>
                  <a:lnTo>
                    <a:pt x="616585" y="59181"/>
                  </a:lnTo>
                  <a:lnTo>
                    <a:pt x="644905" y="70103"/>
                  </a:lnTo>
                  <a:lnTo>
                    <a:pt x="884427" y="209803"/>
                  </a:lnTo>
                  <a:lnTo>
                    <a:pt x="1007364" y="281558"/>
                  </a:lnTo>
                  <a:lnTo>
                    <a:pt x="1052702" y="308101"/>
                  </a:lnTo>
                  <a:lnTo>
                    <a:pt x="105917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38616" y="3194037"/>
              <a:ext cx="634365" cy="13335"/>
            </a:xfrm>
            <a:custGeom>
              <a:avLst/>
              <a:gdLst/>
              <a:ahLst/>
              <a:cxnLst/>
              <a:rect l="l" t="t" r="r" b="b"/>
              <a:pathLst>
                <a:path w="634365" h="13335">
                  <a:moveTo>
                    <a:pt x="101498" y="0"/>
                  </a:moveTo>
                  <a:lnTo>
                    <a:pt x="0" y="0"/>
                  </a:lnTo>
                  <a:lnTo>
                    <a:pt x="0" y="12712"/>
                  </a:lnTo>
                  <a:lnTo>
                    <a:pt x="101498" y="12712"/>
                  </a:lnTo>
                  <a:lnTo>
                    <a:pt x="101498" y="0"/>
                  </a:lnTo>
                  <a:close/>
                </a:path>
                <a:path w="634365" h="13335">
                  <a:moveTo>
                    <a:pt x="152260" y="0"/>
                  </a:moveTo>
                  <a:lnTo>
                    <a:pt x="139573" y="0"/>
                  </a:lnTo>
                  <a:lnTo>
                    <a:pt x="139573" y="12712"/>
                  </a:lnTo>
                  <a:lnTo>
                    <a:pt x="152260" y="12712"/>
                  </a:lnTo>
                  <a:lnTo>
                    <a:pt x="152260" y="0"/>
                  </a:lnTo>
                  <a:close/>
                </a:path>
                <a:path w="634365" h="13335">
                  <a:moveTo>
                    <a:pt x="203060" y="0"/>
                  </a:moveTo>
                  <a:lnTo>
                    <a:pt x="190373" y="0"/>
                  </a:lnTo>
                  <a:lnTo>
                    <a:pt x="190373" y="12712"/>
                  </a:lnTo>
                  <a:lnTo>
                    <a:pt x="203060" y="12712"/>
                  </a:lnTo>
                  <a:lnTo>
                    <a:pt x="203060" y="0"/>
                  </a:lnTo>
                  <a:close/>
                </a:path>
                <a:path w="634365" h="13335">
                  <a:moveTo>
                    <a:pt x="342544" y="0"/>
                  </a:moveTo>
                  <a:lnTo>
                    <a:pt x="241046" y="0"/>
                  </a:lnTo>
                  <a:lnTo>
                    <a:pt x="241046" y="12712"/>
                  </a:lnTo>
                  <a:lnTo>
                    <a:pt x="342544" y="12712"/>
                  </a:lnTo>
                  <a:lnTo>
                    <a:pt x="342544" y="0"/>
                  </a:lnTo>
                  <a:close/>
                </a:path>
                <a:path w="634365" h="13335">
                  <a:moveTo>
                    <a:pt x="393306" y="0"/>
                  </a:moveTo>
                  <a:lnTo>
                    <a:pt x="380619" y="0"/>
                  </a:lnTo>
                  <a:lnTo>
                    <a:pt x="380619" y="12712"/>
                  </a:lnTo>
                  <a:lnTo>
                    <a:pt x="393306" y="12712"/>
                  </a:lnTo>
                  <a:lnTo>
                    <a:pt x="393306" y="0"/>
                  </a:lnTo>
                  <a:close/>
                </a:path>
                <a:path w="634365" h="13335">
                  <a:moveTo>
                    <a:pt x="444106" y="0"/>
                  </a:moveTo>
                  <a:lnTo>
                    <a:pt x="431419" y="0"/>
                  </a:lnTo>
                  <a:lnTo>
                    <a:pt x="431419" y="12712"/>
                  </a:lnTo>
                  <a:lnTo>
                    <a:pt x="444106" y="12712"/>
                  </a:lnTo>
                  <a:lnTo>
                    <a:pt x="444106" y="0"/>
                  </a:lnTo>
                  <a:close/>
                </a:path>
                <a:path w="634365" h="13335">
                  <a:moveTo>
                    <a:pt x="583590" y="0"/>
                  </a:moveTo>
                  <a:lnTo>
                    <a:pt x="482092" y="0"/>
                  </a:lnTo>
                  <a:lnTo>
                    <a:pt x="482092" y="12712"/>
                  </a:lnTo>
                  <a:lnTo>
                    <a:pt x="583590" y="12712"/>
                  </a:lnTo>
                  <a:lnTo>
                    <a:pt x="583590" y="0"/>
                  </a:lnTo>
                  <a:close/>
                </a:path>
                <a:path w="634365" h="13335">
                  <a:moveTo>
                    <a:pt x="634352" y="0"/>
                  </a:moveTo>
                  <a:lnTo>
                    <a:pt x="621665" y="0"/>
                  </a:lnTo>
                  <a:lnTo>
                    <a:pt x="621665" y="12712"/>
                  </a:lnTo>
                  <a:lnTo>
                    <a:pt x="634352" y="12712"/>
                  </a:lnTo>
                  <a:lnTo>
                    <a:pt x="63435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09760" y="255727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87712" y="3060191"/>
              <a:ext cx="490855" cy="304800"/>
            </a:xfrm>
            <a:custGeom>
              <a:avLst/>
              <a:gdLst/>
              <a:ahLst/>
              <a:cxnLst/>
              <a:rect l="l" t="t" r="r" b="b"/>
              <a:pathLst>
                <a:path w="490854" h="304800">
                  <a:moveTo>
                    <a:pt x="172466" y="185928"/>
                  </a:moveTo>
                  <a:lnTo>
                    <a:pt x="139065" y="185928"/>
                  </a:lnTo>
                  <a:lnTo>
                    <a:pt x="139065" y="291338"/>
                  </a:lnTo>
                  <a:lnTo>
                    <a:pt x="143129" y="291338"/>
                  </a:lnTo>
                  <a:lnTo>
                    <a:pt x="143129" y="298958"/>
                  </a:lnTo>
                  <a:lnTo>
                    <a:pt x="168402" y="298958"/>
                  </a:lnTo>
                  <a:lnTo>
                    <a:pt x="168402" y="291338"/>
                  </a:lnTo>
                  <a:lnTo>
                    <a:pt x="172466" y="291338"/>
                  </a:lnTo>
                  <a:lnTo>
                    <a:pt x="172466" y="185928"/>
                  </a:lnTo>
                  <a:close/>
                </a:path>
                <a:path w="490854" h="304800">
                  <a:moveTo>
                    <a:pt x="490474" y="50673"/>
                  </a:moveTo>
                  <a:lnTo>
                    <a:pt x="455930" y="34925"/>
                  </a:lnTo>
                  <a:lnTo>
                    <a:pt x="450215" y="21082"/>
                  </a:lnTo>
                  <a:lnTo>
                    <a:pt x="440436" y="10033"/>
                  </a:lnTo>
                  <a:lnTo>
                    <a:pt x="427482" y="2667"/>
                  </a:lnTo>
                  <a:lnTo>
                    <a:pt x="412369" y="0"/>
                  </a:lnTo>
                  <a:lnTo>
                    <a:pt x="381762" y="0"/>
                  </a:lnTo>
                  <a:lnTo>
                    <a:pt x="375031" y="39370"/>
                  </a:lnTo>
                  <a:lnTo>
                    <a:pt x="375031" y="43307"/>
                  </a:lnTo>
                  <a:lnTo>
                    <a:pt x="378968" y="51816"/>
                  </a:lnTo>
                  <a:lnTo>
                    <a:pt x="383921" y="55245"/>
                  </a:lnTo>
                  <a:lnTo>
                    <a:pt x="394589" y="57404"/>
                  </a:lnTo>
                  <a:lnTo>
                    <a:pt x="400050" y="55753"/>
                  </a:lnTo>
                  <a:lnTo>
                    <a:pt x="406273" y="48387"/>
                  </a:lnTo>
                  <a:lnTo>
                    <a:pt x="407924" y="45085"/>
                  </a:lnTo>
                  <a:lnTo>
                    <a:pt x="413004" y="17399"/>
                  </a:lnTo>
                  <a:lnTo>
                    <a:pt x="415798" y="15240"/>
                  </a:lnTo>
                  <a:lnTo>
                    <a:pt x="421894" y="16383"/>
                  </a:lnTo>
                  <a:lnTo>
                    <a:pt x="424053" y="19177"/>
                  </a:lnTo>
                  <a:lnTo>
                    <a:pt x="419100" y="51181"/>
                  </a:lnTo>
                  <a:lnTo>
                    <a:pt x="414655" y="58547"/>
                  </a:lnTo>
                  <a:lnTo>
                    <a:pt x="407924" y="63119"/>
                  </a:lnTo>
                  <a:lnTo>
                    <a:pt x="403479" y="66421"/>
                  </a:lnTo>
                  <a:lnTo>
                    <a:pt x="397891" y="67564"/>
                  </a:lnTo>
                  <a:lnTo>
                    <a:pt x="389001" y="67564"/>
                  </a:lnTo>
                  <a:lnTo>
                    <a:pt x="363347" y="40513"/>
                  </a:lnTo>
                  <a:lnTo>
                    <a:pt x="369443" y="3937"/>
                  </a:lnTo>
                  <a:lnTo>
                    <a:pt x="330327" y="47244"/>
                  </a:lnTo>
                  <a:lnTo>
                    <a:pt x="323723" y="53340"/>
                  </a:lnTo>
                  <a:lnTo>
                    <a:pt x="315849" y="58039"/>
                  </a:lnTo>
                  <a:lnTo>
                    <a:pt x="307213" y="60960"/>
                  </a:lnTo>
                  <a:lnTo>
                    <a:pt x="298069" y="61976"/>
                  </a:lnTo>
                  <a:lnTo>
                    <a:pt x="139065" y="61976"/>
                  </a:lnTo>
                  <a:lnTo>
                    <a:pt x="128397" y="62992"/>
                  </a:lnTo>
                  <a:lnTo>
                    <a:pt x="118364" y="65913"/>
                  </a:lnTo>
                  <a:lnTo>
                    <a:pt x="109220" y="70739"/>
                  </a:lnTo>
                  <a:lnTo>
                    <a:pt x="101092" y="77089"/>
                  </a:lnTo>
                  <a:lnTo>
                    <a:pt x="84836" y="73152"/>
                  </a:lnTo>
                  <a:lnTo>
                    <a:pt x="66167" y="65151"/>
                  </a:lnTo>
                  <a:lnTo>
                    <a:pt x="47625" y="51689"/>
                  </a:lnTo>
                  <a:lnTo>
                    <a:pt x="31369" y="31496"/>
                  </a:lnTo>
                  <a:lnTo>
                    <a:pt x="27051" y="26543"/>
                  </a:lnTo>
                  <a:lnTo>
                    <a:pt x="21463" y="23495"/>
                  </a:lnTo>
                  <a:lnTo>
                    <a:pt x="15240" y="22606"/>
                  </a:lnTo>
                  <a:lnTo>
                    <a:pt x="9017" y="24257"/>
                  </a:lnTo>
                  <a:lnTo>
                    <a:pt x="3556" y="28575"/>
                  </a:lnTo>
                  <a:lnTo>
                    <a:pt x="381" y="34544"/>
                  </a:lnTo>
                  <a:lnTo>
                    <a:pt x="0" y="41275"/>
                  </a:lnTo>
                  <a:lnTo>
                    <a:pt x="2286" y="47879"/>
                  </a:lnTo>
                  <a:lnTo>
                    <a:pt x="21082" y="72517"/>
                  </a:lnTo>
                  <a:lnTo>
                    <a:pt x="42418" y="89789"/>
                  </a:lnTo>
                  <a:lnTo>
                    <a:pt x="64262" y="101219"/>
                  </a:lnTo>
                  <a:lnTo>
                    <a:pt x="84963" y="108077"/>
                  </a:lnTo>
                  <a:lnTo>
                    <a:pt x="83820" y="111506"/>
                  </a:lnTo>
                  <a:lnTo>
                    <a:pt x="83185" y="114808"/>
                  </a:lnTo>
                  <a:lnTo>
                    <a:pt x="83185" y="295021"/>
                  </a:lnTo>
                  <a:lnTo>
                    <a:pt x="88773" y="302387"/>
                  </a:lnTo>
                  <a:lnTo>
                    <a:pt x="96647" y="304038"/>
                  </a:lnTo>
                  <a:lnTo>
                    <a:pt x="104267" y="303784"/>
                  </a:lnTo>
                  <a:lnTo>
                    <a:pt x="110617" y="300482"/>
                  </a:lnTo>
                  <a:lnTo>
                    <a:pt x="115062" y="294894"/>
                  </a:lnTo>
                  <a:lnTo>
                    <a:pt x="116713" y="287655"/>
                  </a:lnTo>
                  <a:lnTo>
                    <a:pt x="116713" y="180213"/>
                  </a:lnTo>
                  <a:lnTo>
                    <a:pt x="192532" y="180213"/>
                  </a:lnTo>
                  <a:lnTo>
                    <a:pt x="203073" y="187071"/>
                  </a:lnTo>
                  <a:lnTo>
                    <a:pt x="216535" y="192405"/>
                  </a:lnTo>
                  <a:lnTo>
                    <a:pt x="232537" y="195834"/>
                  </a:lnTo>
                  <a:lnTo>
                    <a:pt x="250571" y="197104"/>
                  </a:lnTo>
                  <a:lnTo>
                    <a:pt x="272923" y="197104"/>
                  </a:lnTo>
                  <a:lnTo>
                    <a:pt x="272923" y="295021"/>
                  </a:lnTo>
                  <a:lnTo>
                    <a:pt x="279654" y="303403"/>
                  </a:lnTo>
                  <a:lnTo>
                    <a:pt x="298069" y="304546"/>
                  </a:lnTo>
                  <a:lnTo>
                    <a:pt x="306324" y="296672"/>
                  </a:lnTo>
                  <a:lnTo>
                    <a:pt x="306324" y="197104"/>
                  </a:lnTo>
                  <a:lnTo>
                    <a:pt x="328676" y="197104"/>
                  </a:lnTo>
                  <a:lnTo>
                    <a:pt x="328676" y="295021"/>
                  </a:lnTo>
                  <a:lnTo>
                    <a:pt x="334264" y="302387"/>
                  </a:lnTo>
                  <a:lnTo>
                    <a:pt x="342138" y="304038"/>
                  </a:lnTo>
                  <a:lnTo>
                    <a:pt x="349758" y="303784"/>
                  </a:lnTo>
                  <a:lnTo>
                    <a:pt x="356108" y="300482"/>
                  </a:lnTo>
                  <a:lnTo>
                    <a:pt x="360553" y="294894"/>
                  </a:lnTo>
                  <a:lnTo>
                    <a:pt x="362204" y="287655"/>
                  </a:lnTo>
                  <a:lnTo>
                    <a:pt x="362204" y="183007"/>
                  </a:lnTo>
                  <a:lnTo>
                    <a:pt x="371348" y="169291"/>
                  </a:lnTo>
                  <a:lnTo>
                    <a:pt x="378333" y="155575"/>
                  </a:lnTo>
                  <a:lnTo>
                    <a:pt x="382905" y="145034"/>
                  </a:lnTo>
                  <a:lnTo>
                    <a:pt x="384429" y="140716"/>
                  </a:lnTo>
                  <a:lnTo>
                    <a:pt x="406781" y="84455"/>
                  </a:lnTo>
                  <a:lnTo>
                    <a:pt x="457073" y="84455"/>
                  </a:lnTo>
                  <a:lnTo>
                    <a:pt x="470027" y="81788"/>
                  </a:lnTo>
                  <a:lnTo>
                    <a:pt x="480695" y="74549"/>
                  </a:lnTo>
                  <a:lnTo>
                    <a:pt x="487807" y="63754"/>
                  </a:lnTo>
                  <a:lnTo>
                    <a:pt x="490474" y="50673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509760" y="255727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11283" y="255879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50"/>
                  </a:moveTo>
                  <a:lnTo>
                    <a:pt x="1172972" y="615823"/>
                  </a:lnTo>
                  <a:lnTo>
                    <a:pt x="1172972" y="472313"/>
                  </a:lnTo>
                  <a:lnTo>
                    <a:pt x="1172972" y="419480"/>
                  </a:lnTo>
                  <a:lnTo>
                    <a:pt x="1172972" y="411861"/>
                  </a:lnTo>
                  <a:lnTo>
                    <a:pt x="1166876" y="367411"/>
                  </a:lnTo>
                  <a:lnTo>
                    <a:pt x="1149731" y="326770"/>
                  </a:lnTo>
                  <a:lnTo>
                    <a:pt x="1122552" y="291973"/>
                  </a:lnTo>
                  <a:lnTo>
                    <a:pt x="1086866" y="264667"/>
                  </a:lnTo>
                  <a:lnTo>
                    <a:pt x="847344" y="124967"/>
                  </a:lnTo>
                  <a:lnTo>
                    <a:pt x="724408" y="53086"/>
                  </a:lnTo>
                  <a:lnTo>
                    <a:pt x="679069" y="26669"/>
                  </a:lnTo>
                  <a:lnTo>
                    <a:pt x="672592" y="22859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859"/>
                  </a:lnTo>
                  <a:lnTo>
                    <a:pt x="260858" y="162687"/>
                  </a:lnTo>
                  <a:lnTo>
                    <a:pt x="137922" y="234441"/>
                  </a:lnTo>
                  <a:lnTo>
                    <a:pt x="92583" y="260857"/>
                  </a:lnTo>
                  <a:lnTo>
                    <a:pt x="50419" y="291973"/>
                  </a:lnTo>
                  <a:lnTo>
                    <a:pt x="23241" y="326770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6096" y="939926"/>
                  </a:lnTo>
                  <a:lnTo>
                    <a:pt x="23241" y="980439"/>
                  </a:lnTo>
                  <a:lnTo>
                    <a:pt x="50419" y="1015364"/>
                  </a:lnTo>
                  <a:lnTo>
                    <a:pt x="86106" y="1042669"/>
                  </a:lnTo>
                  <a:lnTo>
                    <a:pt x="325627" y="1182370"/>
                  </a:lnTo>
                  <a:lnTo>
                    <a:pt x="448564" y="1254124"/>
                  </a:lnTo>
                  <a:lnTo>
                    <a:pt x="493902" y="1280540"/>
                  </a:lnTo>
                  <a:lnTo>
                    <a:pt x="500380" y="1284351"/>
                  </a:lnTo>
                  <a:lnTo>
                    <a:pt x="542163" y="1301495"/>
                  </a:lnTo>
                  <a:lnTo>
                    <a:pt x="586486" y="1307210"/>
                  </a:lnTo>
                  <a:lnTo>
                    <a:pt x="630809" y="1301495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5"/>
                  </a:lnTo>
                  <a:lnTo>
                    <a:pt x="1080389" y="1046352"/>
                  </a:lnTo>
                  <a:lnTo>
                    <a:pt x="1122552" y="1015364"/>
                  </a:lnTo>
                  <a:lnTo>
                    <a:pt x="1149731" y="980439"/>
                  </a:lnTo>
                  <a:lnTo>
                    <a:pt x="1166876" y="939926"/>
                  </a:lnTo>
                  <a:lnTo>
                    <a:pt x="1172972" y="895350"/>
                  </a:lnTo>
                  <a:close/>
                </a:path>
                <a:path w="1173479" h="1307464">
                  <a:moveTo>
                    <a:pt x="1059052" y="311784"/>
                  </a:moveTo>
                  <a:lnTo>
                    <a:pt x="1083437" y="329818"/>
                  </a:lnTo>
                  <a:lnTo>
                    <a:pt x="1101725" y="353567"/>
                  </a:lnTo>
                  <a:lnTo>
                    <a:pt x="1113282" y="381380"/>
                  </a:lnTo>
                  <a:lnTo>
                    <a:pt x="1117346" y="411861"/>
                  </a:lnTo>
                  <a:lnTo>
                    <a:pt x="1117346" y="691388"/>
                  </a:lnTo>
                  <a:lnTo>
                    <a:pt x="1117346" y="834898"/>
                  </a:lnTo>
                  <a:lnTo>
                    <a:pt x="1117346" y="887856"/>
                  </a:lnTo>
                  <a:lnTo>
                    <a:pt x="1117346" y="895350"/>
                  </a:lnTo>
                  <a:lnTo>
                    <a:pt x="1113282" y="925829"/>
                  </a:lnTo>
                  <a:lnTo>
                    <a:pt x="1083437" y="977391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3"/>
                  </a:lnTo>
                  <a:lnTo>
                    <a:pt x="586486" y="1251711"/>
                  </a:lnTo>
                  <a:lnTo>
                    <a:pt x="556514" y="1248028"/>
                  </a:lnTo>
                  <a:lnTo>
                    <a:pt x="528066" y="1237106"/>
                  </a:lnTo>
                  <a:lnTo>
                    <a:pt x="288671" y="1097406"/>
                  </a:lnTo>
                  <a:lnTo>
                    <a:pt x="165735" y="1025651"/>
                  </a:lnTo>
                  <a:lnTo>
                    <a:pt x="120396" y="999236"/>
                  </a:lnTo>
                  <a:lnTo>
                    <a:pt x="71247" y="953769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0"/>
                  </a:lnTo>
                  <a:lnTo>
                    <a:pt x="55625" y="411861"/>
                  </a:lnTo>
                  <a:lnTo>
                    <a:pt x="59690" y="381380"/>
                  </a:lnTo>
                  <a:lnTo>
                    <a:pt x="89535" y="329818"/>
                  </a:lnTo>
                  <a:lnTo>
                    <a:pt x="353314" y="172084"/>
                  </a:lnTo>
                  <a:lnTo>
                    <a:pt x="476250" y="100329"/>
                  </a:lnTo>
                  <a:lnTo>
                    <a:pt x="521589" y="73913"/>
                  </a:lnTo>
                  <a:lnTo>
                    <a:pt x="528066" y="70103"/>
                  </a:lnTo>
                  <a:lnTo>
                    <a:pt x="556514" y="59181"/>
                  </a:lnTo>
                  <a:lnTo>
                    <a:pt x="586486" y="55499"/>
                  </a:lnTo>
                  <a:lnTo>
                    <a:pt x="616458" y="59181"/>
                  </a:lnTo>
                  <a:lnTo>
                    <a:pt x="644906" y="70103"/>
                  </a:lnTo>
                  <a:lnTo>
                    <a:pt x="884301" y="209803"/>
                  </a:lnTo>
                  <a:lnTo>
                    <a:pt x="1007237" y="281558"/>
                  </a:lnTo>
                  <a:lnTo>
                    <a:pt x="1052576" y="308101"/>
                  </a:lnTo>
                  <a:lnTo>
                    <a:pt x="1059052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18904" y="255727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20427" y="255879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0"/>
                  </a:lnTo>
                  <a:lnTo>
                    <a:pt x="1173226" y="411861"/>
                  </a:lnTo>
                  <a:lnTo>
                    <a:pt x="1167256" y="367411"/>
                  </a:lnTo>
                  <a:lnTo>
                    <a:pt x="1149985" y="326770"/>
                  </a:lnTo>
                  <a:lnTo>
                    <a:pt x="1122806" y="291973"/>
                  </a:lnTo>
                  <a:lnTo>
                    <a:pt x="1086993" y="264667"/>
                  </a:lnTo>
                  <a:lnTo>
                    <a:pt x="847598" y="124967"/>
                  </a:lnTo>
                  <a:lnTo>
                    <a:pt x="724535" y="53086"/>
                  </a:lnTo>
                  <a:lnTo>
                    <a:pt x="679323" y="26669"/>
                  </a:lnTo>
                  <a:lnTo>
                    <a:pt x="672846" y="22859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859"/>
                  </a:lnTo>
                  <a:lnTo>
                    <a:pt x="260985" y="162687"/>
                  </a:lnTo>
                  <a:lnTo>
                    <a:pt x="137922" y="234441"/>
                  </a:lnTo>
                  <a:lnTo>
                    <a:pt x="92710" y="260857"/>
                  </a:lnTo>
                  <a:lnTo>
                    <a:pt x="50419" y="291973"/>
                  </a:lnTo>
                  <a:lnTo>
                    <a:pt x="23241" y="326770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419" y="1015364"/>
                  </a:lnTo>
                  <a:lnTo>
                    <a:pt x="86232" y="1042669"/>
                  </a:lnTo>
                  <a:lnTo>
                    <a:pt x="325627" y="1182370"/>
                  </a:lnTo>
                  <a:lnTo>
                    <a:pt x="448691" y="1254124"/>
                  </a:lnTo>
                  <a:lnTo>
                    <a:pt x="493902" y="1280540"/>
                  </a:lnTo>
                  <a:lnTo>
                    <a:pt x="500379" y="1284351"/>
                  </a:lnTo>
                  <a:lnTo>
                    <a:pt x="542163" y="1301495"/>
                  </a:lnTo>
                  <a:lnTo>
                    <a:pt x="586613" y="1307210"/>
                  </a:lnTo>
                  <a:lnTo>
                    <a:pt x="630936" y="1301495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5"/>
                  </a:lnTo>
                  <a:lnTo>
                    <a:pt x="1080516" y="1046352"/>
                  </a:lnTo>
                  <a:lnTo>
                    <a:pt x="1122806" y="1015364"/>
                  </a:lnTo>
                  <a:lnTo>
                    <a:pt x="1149985" y="980439"/>
                  </a:lnTo>
                  <a:lnTo>
                    <a:pt x="1167256" y="939926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4"/>
                  </a:moveTo>
                  <a:lnTo>
                    <a:pt x="1083564" y="329818"/>
                  </a:lnTo>
                  <a:lnTo>
                    <a:pt x="1101978" y="353567"/>
                  </a:lnTo>
                  <a:lnTo>
                    <a:pt x="1113663" y="381380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6"/>
                  </a:lnTo>
                  <a:lnTo>
                    <a:pt x="1117727" y="895350"/>
                  </a:lnTo>
                  <a:lnTo>
                    <a:pt x="1113663" y="925829"/>
                  </a:lnTo>
                  <a:lnTo>
                    <a:pt x="1083564" y="977391"/>
                  </a:lnTo>
                  <a:lnTo>
                    <a:pt x="819657" y="1135126"/>
                  </a:lnTo>
                  <a:lnTo>
                    <a:pt x="696722" y="1207008"/>
                  </a:lnTo>
                  <a:lnTo>
                    <a:pt x="651382" y="1233423"/>
                  </a:lnTo>
                  <a:lnTo>
                    <a:pt x="586613" y="1251711"/>
                  </a:lnTo>
                  <a:lnTo>
                    <a:pt x="556641" y="1248028"/>
                  </a:lnTo>
                  <a:lnTo>
                    <a:pt x="528193" y="1237106"/>
                  </a:lnTo>
                  <a:lnTo>
                    <a:pt x="288798" y="1097406"/>
                  </a:lnTo>
                  <a:lnTo>
                    <a:pt x="165862" y="1025651"/>
                  </a:lnTo>
                  <a:lnTo>
                    <a:pt x="120523" y="999236"/>
                  </a:lnTo>
                  <a:lnTo>
                    <a:pt x="71247" y="953769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563" y="381380"/>
                  </a:lnTo>
                  <a:lnTo>
                    <a:pt x="89662" y="329818"/>
                  </a:lnTo>
                  <a:lnTo>
                    <a:pt x="353568" y="172084"/>
                  </a:lnTo>
                  <a:lnTo>
                    <a:pt x="476503" y="100329"/>
                  </a:lnTo>
                  <a:lnTo>
                    <a:pt x="521843" y="73913"/>
                  </a:lnTo>
                  <a:lnTo>
                    <a:pt x="528193" y="70103"/>
                  </a:lnTo>
                  <a:lnTo>
                    <a:pt x="556641" y="59181"/>
                  </a:lnTo>
                  <a:lnTo>
                    <a:pt x="586613" y="55499"/>
                  </a:lnTo>
                  <a:lnTo>
                    <a:pt x="616585" y="59181"/>
                  </a:lnTo>
                  <a:lnTo>
                    <a:pt x="644905" y="70103"/>
                  </a:lnTo>
                  <a:lnTo>
                    <a:pt x="884427" y="209803"/>
                  </a:lnTo>
                  <a:lnTo>
                    <a:pt x="1007364" y="281558"/>
                  </a:lnTo>
                  <a:lnTo>
                    <a:pt x="1052702" y="308101"/>
                  </a:lnTo>
                  <a:lnTo>
                    <a:pt x="105917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1080" y="3148583"/>
              <a:ext cx="107823" cy="103504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329184" y="1374647"/>
            <a:ext cx="6395085" cy="3014980"/>
            <a:chOff x="329184" y="1374647"/>
            <a:chExt cx="6395085" cy="301498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84" y="1374647"/>
              <a:ext cx="6394703" cy="30144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7472" y="1380743"/>
              <a:ext cx="6309360" cy="2941320"/>
            </a:xfrm>
            <a:custGeom>
              <a:avLst/>
              <a:gdLst/>
              <a:ahLst/>
              <a:cxnLst/>
              <a:rect l="l" t="t" r="r" b="b"/>
              <a:pathLst>
                <a:path w="6309359" h="2941320">
                  <a:moveTo>
                    <a:pt x="6175502" y="0"/>
                  </a:moveTo>
                  <a:lnTo>
                    <a:pt x="133883" y="0"/>
                  </a:lnTo>
                  <a:lnTo>
                    <a:pt x="91567" y="6857"/>
                  </a:lnTo>
                  <a:lnTo>
                    <a:pt x="54813" y="25780"/>
                  </a:lnTo>
                  <a:lnTo>
                    <a:pt x="25831" y="54863"/>
                  </a:lnTo>
                  <a:lnTo>
                    <a:pt x="6819" y="91566"/>
                  </a:lnTo>
                  <a:lnTo>
                    <a:pt x="0" y="133857"/>
                  </a:lnTo>
                  <a:lnTo>
                    <a:pt x="0" y="2807207"/>
                  </a:lnTo>
                  <a:lnTo>
                    <a:pt x="6819" y="2849498"/>
                  </a:lnTo>
                  <a:lnTo>
                    <a:pt x="25831" y="2886201"/>
                  </a:lnTo>
                  <a:lnTo>
                    <a:pt x="54813" y="2915285"/>
                  </a:lnTo>
                  <a:lnTo>
                    <a:pt x="91567" y="2934207"/>
                  </a:lnTo>
                  <a:lnTo>
                    <a:pt x="133883" y="2941066"/>
                  </a:lnTo>
                  <a:lnTo>
                    <a:pt x="6175502" y="2941066"/>
                  </a:lnTo>
                  <a:lnTo>
                    <a:pt x="6217793" y="2934207"/>
                  </a:lnTo>
                  <a:lnTo>
                    <a:pt x="6254496" y="2915285"/>
                  </a:lnTo>
                  <a:lnTo>
                    <a:pt x="6283579" y="2886201"/>
                  </a:lnTo>
                  <a:lnTo>
                    <a:pt x="6302502" y="2849498"/>
                  </a:lnTo>
                  <a:lnTo>
                    <a:pt x="6309359" y="2807207"/>
                  </a:lnTo>
                  <a:lnTo>
                    <a:pt x="6309359" y="133857"/>
                  </a:lnTo>
                  <a:lnTo>
                    <a:pt x="6302502" y="91566"/>
                  </a:lnTo>
                  <a:lnTo>
                    <a:pt x="6283579" y="54863"/>
                  </a:lnTo>
                  <a:lnTo>
                    <a:pt x="6254496" y="25780"/>
                  </a:lnTo>
                  <a:lnTo>
                    <a:pt x="6217793" y="6857"/>
                  </a:lnTo>
                  <a:lnTo>
                    <a:pt x="61755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7472" y="1374647"/>
              <a:ext cx="6309360" cy="399415"/>
            </a:xfrm>
            <a:custGeom>
              <a:avLst/>
              <a:gdLst/>
              <a:ahLst/>
              <a:cxnLst/>
              <a:rect l="l" t="t" r="r" b="b"/>
              <a:pathLst>
                <a:path w="6309359" h="399414">
                  <a:moveTo>
                    <a:pt x="6309359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09359" y="398907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7472" y="1374647"/>
            <a:ext cx="630936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28139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8431" y="1472183"/>
            <a:ext cx="4757420" cy="2703830"/>
            <a:chOff x="408431" y="1472183"/>
            <a:chExt cx="4757420" cy="270383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871" y="1472183"/>
              <a:ext cx="201168" cy="2042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8431" y="1929383"/>
              <a:ext cx="4757420" cy="2246630"/>
            </a:xfrm>
            <a:custGeom>
              <a:avLst/>
              <a:gdLst/>
              <a:ahLst/>
              <a:cxnLst/>
              <a:rect l="l" t="t" r="r" b="b"/>
              <a:pathLst>
                <a:path w="4757420" h="2246629">
                  <a:moveTo>
                    <a:pt x="4757420" y="0"/>
                  </a:moveTo>
                  <a:lnTo>
                    <a:pt x="0" y="0"/>
                  </a:lnTo>
                  <a:lnTo>
                    <a:pt x="0" y="2246122"/>
                  </a:lnTo>
                  <a:lnTo>
                    <a:pt x="4757420" y="2246122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85343" y="1944369"/>
            <a:ext cx="327406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0"/>
              </a:spcBef>
              <a:tabLst>
                <a:tab pos="139192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My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6321" y="2431848"/>
            <a:ext cx="58864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Mr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Cat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33621" y="2538730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5343" y="2584831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5343" y="3011805"/>
            <a:ext cx="31775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94759" y="2350007"/>
            <a:ext cx="2861945" cy="307975"/>
          </a:xfrm>
          <a:custGeom>
            <a:avLst/>
            <a:gdLst/>
            <a:ahLst/>
            <a:cxnLst/>
            <a:rect l="l" t="t" r="r" b="b"/>
            <a:pathLst>
              <a:path w="2861945" h="307975">
                <a:moveTo>
                  <a:pt x="2861564" y="0"/>
                </a:moveTo>
                <a:lnTo>
                  <a:pt x="0" y="0"/>
                </a:lnTo>
                <a:lnTo>
                  <a:pt x="0" y="307466"/>
                </a:lnTo>
                <a:lnTo>
                  <a:pt x="2861564" y="307466"/>
                </a:lnTo>
                <a:lnTo>
                  <a:pt x="28615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06444" y="2364486"/>
            <a:ext cx="2463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${random_pet.my-pet.id}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96240" y="2331720"/>
            <a:ext cx="5894705" cy="1859280"/>
            <a:chOff x="396240" y="2331720"/>
            <a:chExt cx="5894705" cy="1859280"/>
          </a:xfrm>
        </p:grpSpPr>
        <p:sp>
          <p:nvSpPr>
            <p:cNvPr id="35" name="object 35"/>
            <p:cNvSpPr/>
            <p:nvPr/>
          </p:nvSpPr>
          <p:spPr>
            <a:xfrm>
              <a:off x="3791711" y="2337816"/>
              <a:ext cx="2493645" cy="353695"/>
            </a:xfrm>
            <a:custGeom>
              <a:avLst/>
              <a:gdLst/>
              <a:ahLst/>
              <a:cxnLst/>
              <a:rect l="l" t="t" r="r" b="b"/>
              <a:pathLst>
                <a:path w="2493645" h="353694">
                  <a:moveTo>
                    <a:pt x="0" y="58928"/>
                  </a:moveTo>
                  <a:lnTo>
                    <a:pt x="4572" y="35941"/>
                  </a:lnTo>
                  <a:lnTo>
                    <a:pt x="17272" y="17272"/>
                  </a:lnTo>
                  <a:lnTo>
                    <a:pt x="35940" y="4572"/>
                  </a:lnTo>
                  <a:lnTo>
                    <a:pt x="58927" y="0"/>
                  </a:lnTo>
                  <a:lnTo>
                    <a:pt x="2434209" y="0"/>
                  </a:lnTo>
                  <a:lnTo>
                    <a:pt x="2457196" y="4572"/>
                  </a:lnTo>
                  <a:lnTo>
                    <a:pt x="2475865" y="17272"/>
                  </a:lnTo>
                  <a:lnTo>
                    <a:pt x="2488565" y="35941"/>
                  </a:lnTo>
                  <a:lnTo>
                    <a:pt x="2493137" y="58928"/>
                  </a:lnTo>
                  <a:lnTo>
                    <a:pt x="2493137" y="294513"/>
                  </a:lnTo>
                  <a:lnTo>
                    <a:pt x="2488565" y="317500"/>
                  </a:lnTo>
                  <a:lnTo>
                    <a:pt x="2475865" y="336169"/>
                  </a:lnTo>
                  <a:lnTo>
                    <a:pt x="2457196" y="348869"/>
                  </a:lnTo>
                  <a:lnTo>
                    <a:pt x="2434209" y="353441"/>
                  </a:lnTo>
                  <a:lnTo>
                    <a:pt x="58927" y="353441"/>
                  </a:lnTo>
                  <a:lnTo>
                    <a:pt x="35940" y="348869"/>
                  </a:lnTo>
                  <a:lnTo>
                    <a:pt x="17272" y="336169"/>
                  </a:lnTo>
                  <a:lnTo>
                    <a:pt x="4572" y="317500"/>
                  </a:lnTo>
                  <a:lnTo>
                    <a:pt x="0" y="294513"/>
                  </a:lnTo>
                  <a:lnTo>
                    <a:pt x="0" y="58928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45791" y="2694432"/>
              <a:ext cx="2399030" cy="271145"/>
            </a:xfrm>
            <a:custGeom>
              <a:avLst/>
              <a:gdLst/>
              <a:ahLst/>
              <a:cxnLst/>
              <a:rect l="l" t="t" r="r" b="b"/>
              <a:pathLst>
                <a:path w="2399029" h="271144">
                  <a:moveTo>
                    <a:pt x="0" y="271144"/>
                  </a:moveTo>
                  <a:lnTo>
                    <a:pt x="2398648" y="0"/>
                  </a:lnTo>
                </a:path>
              </a:pathLst>
            </a:custGeom>
            <a:ln w="6095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2336" y="2965704"/>
              <a:ext cx="3388995" cy="1219200"/>
            </a:xfrm>
            <a:custGeom>
              <a:avLst/>
              <a:gdLst/>
              <a:ahLst/>
              <a:cxnLst/>
              <a:rect l="l" t="t" r="r" b="b"/>
              <a:pathLst>
                <a:path w="3388995" h="1219200">
                  <a:moveTo>
                    <a:pt x="0" y="203200"/>
                  </a:moveTo>
                  <a:lnTo>
                    <a:pt x="5359" y="156591"/>
                  </a:lnTo>
                  <a:lnTo>
                    <a:pt x="20637" y="113792"/>
                  </a:lnTo>
                  <a:lnTo>
                    <a:pt x="44602" y="76073"/>
                  </a:lnTo>
                  <a:lnTo>
                    <a:pt x="76034" y="44576"/>
                  </a:lnTo>
                  <a:lnTo>
                    <a:pt x="113728" y="20700"/>
                  </a:lnTo>
                  <a:lnTo>
                    <a:pt x="156464" y="5334"/>
                  </a:lnTo>
                  <a:lnTo>
                    <a:pt x="203009" y="0"/>
                  </a:lnTo>
                  <a:lnTo>
                    <a:pt x="3185922" y="0"/>
                  </a:lnTo>
                  <a:lnTo>
                    <a:pt x="3232404" y="5334"/>
                  </a:lnTo>
                  <a:lnTo>
                    <a:pt x="3275203" y="20700"/>
                  </a:lnTo>
                  <a:lnTo>
                    <a:pt x="3312794" y="44576"/>
                  </a:lnTo>
                  <a:lnTo>
                    <a:pt x="3344291" y="76073"/>
                  </a:lnTo>
                  <a:lnTo>
                    <a:pt x="3368293" y="113792"/>
                  </a:lnTo>
                  <a:lnTo>
                    <a:pt x="3383534" y="156591"/>
                  </a:lnTo>
                  <a:lnTo>
                    <a:pt x="3388867" y="203200"/>
                  </a:lnTo>
                  <a:lnTo>
                    <a:pt x="3388867" y="1015746"/>
                  </a:lnTo>
                  <a:lnTo>
                    <a:pt x="3383534" y="1062355"/>
                  </a:lnTo>
                  <a:lnTo>
                    <a:pt x="3368293" y="1105154"/>
                  </a:lnTo>
                  <a:lnTo>
                    <a:pt x="3344291" y="1142873"/>
                  </a:lnTo>
                  <a:lnTo>
                    <a:pt x="3312794" y="1174369"/>
                  </a:lnTo>
                  <a:lnTo>
                    <a:pt x="3275203" y="1198245"/>
                  </a:lnTo>
                  <a:lnTo>
                    <a:pt x="3232404" y="1213612"/>
                  </a:lnTo>
                  <a:lnTo>
                    <a:pt x="3185922" y="1218946"/>
                  </a:lnTo>
                  <a:lnTo>
                    <a:pt x="203009" y="1218946"/>
                  </a:lnTo>
                  <a:lnTo>
                    <a:pt x="156464" y="1213612"/>
                  </a:lnTo>
                  <a:lnTo>
                    <a:pt x="113728" y="1198245"/>
                  </a:lnTo>
                  <a:lnTo>
                    <a:pt x="76034" y="1174369"/>
                  </a:lnTo>
                  <a:lnTo>
                    <a:pt x="44602" y="1142873"/>
                  </a:lnTo>
                  <a:lnTo>
                    <a:pt x="20637" y="1105154"/>
                  </a:lnTo>
                  <a:lnTo>
                    <a:pt x="5359" y="1062355"/>
                  </a:lnTo>
                  <a:lnTo>
                    <a:pt x="0" y="1015746"/>
                  </a:lnTo>
                  <a:lnTo>
                    <a:pt x="0" y="203200"/>
                  </a:lnTo>
                  <a:close/>
                </a:path>
              </a:pathLst>
            </a:custGeom>
            <a:ln w="12191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936480" y="2093976"/>
            <a:ext cx="323215" cy="320040"/>
            <a:chOff x="9936480" y="2093976"/>
            <a:chExt cx="323215" cy="320040"/>
          </a:xfrm>
        </p:grpSpPr>
        <p:sp>
          <p:nvSpPr>
            <p:cNvPr id="39" name="object 39"/>
            <p:cNvSpPr/>
            <p:nvPr/>
          </p:nvSpPr>
          <p:spPr>
            <a:xfrm>
              <a:off x="9942576" y="2100072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155321" y="0"/>
                  </a:moveTo>
                  <a:lnTo>
                    <a:pt x="106172" y="7874"/>
                  </a:lnTo>
                  <a:lnTo>
                    <a:pt x="63626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69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626" y="277749"/>
                  </a:lnTo>
                  <a:lnTo>
                    <a:pt x="106172" y="299465"/>
                  </a:lnTo>
                  <a:lnTo>
                    <a:pt x="155321" y="307339"/>
                  </a:lnTo>
                  <a:lnTo>
                    <a:pt x="204470" y="299465"/>
                  </a:lnTo>
                  <a:lnTo>
                    <a:pt x="247015" y="277749"/>
                  </a:lnTo>
                  <a:lnTo>
                    <a:pt x="280670" y="244475"/>
                  </a:lnTo>
                  <a:lnTo>
                    <a:pt x="302768" y="202311"/>
                  </a:lnTo>
                  <a:lnTo>
                    <a:pt x="310642" y="153669"/>
                  </a:lnTo>
                  <a:lnTo>
                    <a:pt x="302768" y="105028"/>
                  </a:lnTo>
                  <a:lnTo>
                    <a:pt x="280670" y="62864"/>
                  </a:lnTo>
                  <a:lnTo>
                    <a:pt x="247015" y="29590"/>
                  </a:lnTo>
                  <a:lnTo>
                    <a:pt x="204470" y="7874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42576" y="2100072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0" y="153669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626" y="29590"/>
                  </a:lnTo>
                  <a:lnTo>
                    <a:pt x="106172" y="7874"/>
                  </a:lnTo>
                  <a:lnTo>
                    <a:pt x="155321" y="0"/>
                  </a:lnTo>
                  <a:lnTo>
                    <a:pt x="204470" y="7874"/>
                  </a:lnTo>
                  <a:lnTo>
                    <a:pt x="247015" y="29590"/>
                  </a:lnTo>
                  <a:lnTo>
                    <a:pt x="280670" y="62864"/>
                  </a:lnTo>
                  <a:lnTo>
                    <a:pt x="302768" y="105028"/>
                  </a:lnTo>
                  <a:lnTo>
                    <a:pt x="310642" y="153669"/>
                  </a:lnTo>
                  <a:lnTo>
                    <a:pt x="302768" y="202311"/>
                  </a:lnTo>
                  <a:lnTo>
                    <a:pt x="280670" y="244475"/>
                  </a:lnTo>
                  <a:lnTo>
                    <a:pt x="247015" y="277749"/>
                  </a:lnTo>
                  <a:lnTo>
                    <a:pt x="204470" y="299465"/>
                  </a:lnTo>
                  <a:lnTo>
                    <a:pt x="155321" y="307339"/>
                  </a:lnTo>
                  <a:lnTo>
                    <a:pt x="106172" y="299465"/>
                  </a:lnTo>
                  <a:lnTo>
                    <a:pt x="63626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69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0029190" y="207454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001000" y="2090927"/>
            <a:ext cx="322580" cy="320040"/>
            <a:chOff x="8001000" y="2090927"/>
            <a:chExt cx="322580" cy="320040"/>
          </a:xfrm>
        </p:grpSpPr>
        <p:sp>
          <p:nvSpPr>
            <p:cNvPr id="43" name="object 43"/>
            <p:cNvSpPr/>
            <p:nvPr/>
          </p:nvSpPr>
          <p:spPr>
            <a:xfrm>
              <a:off x="8007095" y="2097023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155194" y="0"/>
                  </a:moveTo>
                  <a:lnTo>
                    <a:pt x="106172" y="7874"/>
                  </a:lnTo>
                  <a:lnTo>
                    <a:pt x="63500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70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500" y="277749"/>
                  </a:lnTo>
                  <a:lnTo>
                    <a:pt x="106172" y="299465"/>
                  </a:lnTo>
                  <a:lnTo>
                    <a:pt x="155194" y="307339"/>
                  </a:lnTo>
                  <a:lnTo>
                    <a:pt x="204215" y="299465"/>
                  </a:lnTo>
                  <a:lnTo>
                    <a:pt x="246887" y="277749"/>
                  </a:lnTo>
                  <a:lnTo>
                    <a:pt x="280415" y="244475"/>
                  </a:lnTo>
                  <a:lnTo>
                    <a:pt x="302513" y="202311"/>
                  </a:lnTo>
                  <a:lnTo>
                    <a:pt x="310387" y="153670"/>
                  </a:lnTo>
                  <a:lnTo>
                    <a:pt x="302513" y="105028"/>
                  </a:lnTo>
                  <a:lnTo>
                    <a:pt x="280415" y="62864"/>
                  </a:lnTo>
                  <a:lnTo>
                    <a:pt x="246887" y="29590"/>
                  </a:lnTo>
                  <a:lnTo>
                    <a:pt x="204215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07095" y="2097023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0" y="153670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500" y="29590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5" y="7874"/>
                  </a:lnTo>
                  <a:lnTo>
                    <a:pt x="246887" y="29590"/>
                  </a:lnTo>
                  <a:lnTo>
                    <a:pt x="280415" y="62864"/>
                  </a:lnTo>
                  <a:lnTo>
                    <a:pt x="302513" y="105028"/>
                  </a:lnTo>
                  <a:lnTo>
                    <a:pt x="310387" y="153670"/>
                  </a:lnTo>
                  <a:lnTo>
                    <a:pt x="302513" y="202311"/>
                  </a:lnTo>
                  <a:lnTo>
                    <a:pt x="280415" y="244475"/>
                  </a:lnTo>
                  <a:lnTo>
                    <a:pt x="246887" y="277749"/>
                  </a:lnTo>
                  <a:lnTo>
                    <a:pt x="204215" y="299465"/>
                  </a:lnTo>
                  <a:lnTo>
                    <a:pt x="155194" y="307339"/>
                  </a:lnTo>
                  <a:lnTo>
                    <a:pt x="106172" y="299465"/>
                  </a:lnTo>
                  <a:lnTo>
                    <a:pt x="63500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70"/>
                  </a:lnTo>
                  <a:close/>
                </a:path>
              </a:pathLst>
            </a:custGeom>
            <a:ln w="1219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093456" y="207055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88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30" dirty="0">
                <a:solidFill>
                  <a:srgbClr val="575757"/>
                </a:solidFill>
                <a:latin typeface="Trebuchet MS"/>
                <a:cs typeface="Trebuchet MS"/>
              </a:rPr>
              <a:t>x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ici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2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en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en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9184" y="1374647"/>
            <a:ext cx="6395085" cy="4175760"/>
            <a:chOff x="329184" y="1374647"/>
            <a:chExt cx="6395085" cy="4175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1374647"/>
              <a:ext cx="6394703" cy="41757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7472" y="1383791"/>
              <a:ext cx="6309360" cy="4099560"/>
            </a:xfrm>
            <a:custGeom>
              <a:avLst/>
              <a:gdLst/>
              <a:ahLst/>
              <a:cxnLst/>
              <a:rect l="l" t="t" r="r" b="b"/>
              <a:pathLst>
                <a:path w="6309359" h="4099560">
                  <a:moveTo>
                    <a:pt x="6122543" y="0"/>
                  </a:moveTo>
                  <a:lnTo>
                    <a:pt x="186766" y="0"/>
                  </a:lnTo>
                  <a:lnTo>
                    <a:pt x="137109" y="6604"/>
                  </a:lnTo>
                  <a:lnTo>
                    <a:pt x="92506" y="25527"/>
                  </a:lnTo>
                  <a:lnTo>
                    <a:pt x="54698" y="54610"/>
                  </a:lnTo>
                  <a:lnTo>
                    <a:pt x="25501" y="92456"/>
                  </a:lnTo>
                  <a:lnTo>
                    <a:pt x="6667" y="137033"/>
                  </a:lnTo>
                  <a:lnTo>
                    <a:pt x="0" y="186690"/>
                  </a:lnTo>
                  <a:lnTo>
                    <a:pt x="0" y="3912489"/>
                  </a:lnTo>
                  <a:lnTo>
                    <a:pt x="6667" y="3962146"/>
                  </a:lnTo>
                  <a:lnTo>
                    <a:pt x="25501" y="4006723"/>
                  </a:lnTo>
                  <a:lnTo>
                    <a:pt x="54698" y="4044569"/>
                  </a:lnTo>
                  <a:lnTo>
                    <a:pt x="92506" y="4073652"/>
                  </a:lnTo>
                  <a:lnTo>
                    <a:pt x="137109" y="4092575"/>
                  </a:lnTo>
                  <a:lnTo>
                    <a:pt x="186766" y="4099179"/>
                  </a:lnTo>
                  <a:lnTo>
                    <a:pt x="6122543" y="4099179"/>
                  </a:lnTo>
                  <a:lnTo>
                    <a:pt x="6172200" y="4092575"/>
                  </a:lnTo>
                  <a:lnTo>
                    <a:pt x="6216904" y="4073652"/>
                  </a:lnTo>
                  <a:lnTo>
                    <a:pt x="6254623" y="4044569"/>
                  </a:lnTo>
                  <a:lnTo>
                    <a:pt x="6283833" y="4006723"/>
                  </a:lnTo>
                  <a:lnTo>
                    <a:pt x="6302629" y="3962146"/>
                  </a:lnTo>
                  <a:lnTo>
                    <a:pt x="6309359" y="3912489"/>
                  </a:lnTo>
                  <a:lnTo>
                    <a:pt x="6309359" y="186690"/>
                  </a:lnTo>
                  <a:lnTo>
                    <a:pt x="6302629" y="137033"/>
                  </a:lnTo>
                  <a:lnTo>
                    <a:pt x="6283833" y="92456"/>
                  </a:lnTo>
                  <a:lnTo>
                    <a:pt x="6254623" y="54610"/>
                  </a:lnTo>
                  <a:lnTo>
                    <a:pt x="6216904" y="25527"/>
                  </a:lnTo>
                  <a:lnTo>
                    <a:pt x="6172200" y="6604"/>
                  </a:lnTo>
                  <a:lnTo>
                    <a:pt x="61225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472" y="1374647"/>
              <a:ext cx="6309360" cy="399415"/>
            </a:xfrm>
            <a:custGeom>
              <a:avLst/>
              <a:gdLst/>
              <a:ahLst/>
              <a:cxnLst/>
              <a:rect l="l" t="t" r="r" b="b"/>
              <a:pathLst>
                <a:path w="6309359" h="399414">
                  <a:moveTo>
                    <a:pt x="6309359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09359" y="398907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7472" y="1374647"/>
            <a:ext cx="630936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28139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8431" y="1472183"/>
            <a:ext cx="4757420" cy="3782695"/>
            <a:chOff x="408431" y="1472183"/>
            <a:chExt cx="4757420" cy="37826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1" y="1472183"/>
              <a:ext cx="201168" cy="2042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8431" y="1929383"/>
              <a:ext cx="4757420" cy="3325495"/>
            </a:xfrm>
            <a:custGeom>
              <a:avLst/>
              <a:gdLst/>
              <a:ahLst/>
              <a:cxnLst/>
              <a:rect l="l" t="t" r="r" b="b"/>
              <a:pathLst>
                <a:path w="4757420" h="3325495">
                  <a:moveTo>
                    <a:pt x="4757420" y="0"/>
                  </a:moveTo>
                  <a:lnTo>
                    <a:pt x="0" y="0"/>
                  </a:lnTo>
                  <a:lnTo>
                    <a:pt x="0" y="3324987"/>
                  </a:lnTo>
                  <a:lnTo>
                    <a:pt x="4757420" y="3324987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5343" y="3651884"/>
            <a:ext cx="3177540" cy="1518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307975" marR="5080" indent="-29591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endParaRPr sz="1400">
              <a:latin typeface="Consolas"/>
              <a:cs typeface="Consolas"/>
            </a:endParaRPr>
          </a:p>
          <a:p>
            <a:pPr marL="307975" marR="40259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separator </a:t>
            </a:r>
            <a:r>
              <a:rPr sz="1400" spc="-7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6950" y="2371470"/>
            <a:ext cx="10102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r>
              <a:rPr sz="14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Mr.Cat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343" y="1944369"/>
            <a:ext cx="2976245" cy="1405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90"/>
              </a:spcBef>
              <a:tabLst>
                <a:tab pos="1390015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My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endParaRPr sz="1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  <a:spcBef>
                <a:spcPts val="795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depends_on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497205">
              <a:lnSpc>
                <a:spcPct val="100000"/>
              </a:lnSpc>
              <a:spcBef>
                <a:spcPts val="5"/>
              </a:spcBef>
            </a:pP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random_pet.my-pet</a:t>
            </a:r>
            <a:endParaRPr sz="1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2840" y="2566416"/>
            <a:ext cx="3133344" cy="131978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936480" y="2093976"/>
            <a:ext cx="323215" cy="320040"/>
            <a:chOff x="9936480" y="2093976"/>
            <a:chExt cx="323215" cy="320040"/>
          </a:xfrm>
        </p:grpSpPr>
        <p:sp>
          <p:nvSpPr>
            <p:cNvPr id="17" name="object 17"/>
            <p:cNvSpPr/>
            <p:nvPr/>
          </p:nvSpPr>
          <p:spPr>
            <a:xfrm>
              <a:off x="9942576" y="2100072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155321" y="0"/>
                  </a:moveTo>
                  <a:lnTo>
                    <a:pt x="106172" y="7874"/>
                  </a:lnTo>
                  <a:lnTo>
                    <a:pt x="63626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69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626" y="277749"/>
                  </a:lnTo>
                  <a:lnTo>
                    <a:pt x="106172" y="299465"/>
                  </a:lnTo>
                  <a:lnTo>
                    <a:pt x="155321" y="307339"/>
                  </a:lnTo>
                  <a:lnTo>
                    <a:pt x="204470" y="299465"/>
                  </a:lnTo>
                  <a:lnTo>
                    <a:pt x="247015" y="277749"/>
                  </a:lnTo>
                  <a:lnTo>
                    <a:pt x="280670" y="244475"/>
                  </a:lnTo>
                  <a:lnTo>
                    <a:pt x="302768" y="202311"/>
                  </a:lnTo>
                  <a:lnTo>
                    <a:pt x="310642" y="153669"/>
                  </a:lnTo>
                  <a:lnTo>
                    <a:pt x="302768" y="105028"/>
                  </a:lnTo>
                  <a:lnTo>
                    <a:pt x="280670" y="62864"/>
                  </a:lnTo>
                  <a:lnTo>
                    <a:pt x="247015" y="29590"/>
                  </a:lnTo>
                  <a:lnTo>
                    <a:pt x="204470" y="7874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942576" y="2100072"/>
              <a:ext cx="311150" cy="307340"/>
            </a:xfrm>
            <a:custGeom>
              <a:avLst/>
              <a:gdLst/>
              <a:ahLst/>
              <a:cxnLst/>
              <a:rect l="l" t="t" r="r" b="b"/>
              <a:pathLst>
                <a:path w="311150" h="307339">
                  <a:moveTo>
                    <a:pt x="0" y="153669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626" y="29590"/>
                  </a:lnTo>
                  <a:lnTo>
                    <a:pt x="106172" y="7874"/>
                  </a:lnTo>
                  <a:lnTo>
                    <a:pt x="155321" y="0"/>
                  </a:lnTo>
                  <a:lnTo>
                    <a:pt x="204470" y="7874"/>
                  </a:lnTo>
                  <a:lnTo>
                    <a:pt x="247015" y="29590"/>
                  </a:lnTo>
                  <a:lnTo>
                    <a:pt x="280670" y="62864"/>
                  </a:lnTo>
                  <a:lnTo>
                    <a:pt x="302768" y="105028"/>
                  </a:lnTo>
                  <a:lnTo>
                    <a:pt x="310642" y="153669"/>
                  </a:lnTo>
                  <a:lnTo>
                    <a:pt x="302768" y="202311"/>
                  </a:lnTo>
                  <a:lnTo>
                    <a:pt x="280670" y="244475"/>
                  </a:lnTo>
                  <a:lnTo>
                    <a:pt x="247015" y="277749"/>
                  </a:lnTo>
                  <a:lnTo>
                    <a:pt x="204470" y="299465"/>
                  </a:lnTo>
                  <a:lnTo>
                    <a:pt x="155321" y="307339"/>
                  </a:lnTo>
                  <a:lnTo>
                    <a:pt x="106172" y="299465"/>
                  </a:lnTo>
                  <a:lnTo>
                    <a:pt x="63626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69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029190" y="207454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01000" y="2090927"/>
            <a:ext cx="322580" cy="320040"/>
            <a:chOff x="8001000" y="2090927"/>
            <a:chExt cx="322580" cy="320040"/>
          </a:xfrm>
        </p:grpSpPr>
        <p:sp>
          <p:nvSpPr>
            <p:cNvPr id="21" name="object 21"/>
            <p:cNvSpPr/>
            <p:nvPr/>
          </p:nvSpPr>
          <p:spPr>
            <a:xfrm>
              <a:off x="8007095" y="2097023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155194" y="0"/>
                  </a:moveTo>
                  <a:lnTo>
                    <a:pt x="106172" y="7874"/>
                  </a:lnTo>
                  <a:lnTo>
                    <a:pt x="63500" y="29590"/>
                  </a:lnTo>
                  <a:lnTo>
                    <a:pt x="29972" y="62864"/>
                  </a:lnTo>
                  <a:lnTo>
                    <a:pt x="7874" y="105028"/>
                  </a:lnTo>
                  <a:lnTo>
                    <a:pt x="0" y="153670"/>
                  </a:lnTo>
                  <a:lnTo>
                    <a:pt x="7874" y="202311"/>
                  </a:lnTo>
                  <a:lnTo>
                    <a:pt x="29972" y="244475"/>
                  </a:lnTo>
                  <a:lnTo>
                    <a:pt x="63500" y="277749"/>
                  </a:lnTo>
                  <a:lnTo>
                    <a:pt x="106172" y="299465"/>
                  </a:lnTo>
                  <a:lnTo>
                    <a:pt x="155194" y="307339"/>
                  </a:lnTo>
                  <a:lnTo>
                    <a:pt x="204215" y="299465"/>
                  </a:lnTo>
                  <a:lnTo>
                    <a:pt x="246887" y="277749"/>
                  </a:lnTo>
                  <a:lnTo>
                    <a:pt x="280415" y="244475"/>
                  </a:lnTo>
                  <a:lnTo>
                    <a:pt x="302513" y="202311"/>
                  </a:lnTo>
                  <a:lnTo>
                    <a:pt x="310387" y="153670"/>
                  </a:lnTo>
                  <a:lnTo>
                    <a:pt x="302513" y="105028"/>
                  </a:lnTo>
                  <a:lnTo>
                    <a:pt x="280415" y="62864"/>
                  </a:lnTo>
                  <a:lnTo>
                    <a:pt x="246887" y="29590"/>
                  </a:lnTo>
                  <a:lnTo>
                    <a:pt x="204215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07095" y="2097023"/>
              <a:ext cx="310515" cy="307340"/>
            </a:xfrm>
            <a:custGeom>
              <a:avLst/>
              <a:gdLst/>
              <a:ahLst/>
              <a:cxnLst/>
              <a:rect l="l" t="t" r="r" b="b"/>
              <a:pathLst>
                <a:path w="310515" h="307339">
                  <a:moveTo>
                    <a:pt x="0" y="153670"/>
                  </a:moveTo>
                  <a:lnTo>
                    <a:pt x="7874" y="105028"/>
                  </a:lnTo>
                  <a:lnTo>
                    <a:pt x="29972" y="62864"/>
                  </a:lnTo>
                  <a:lnTo>
                    <a:pt x="63500" y="29590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5" y="7874"/>
                  </a:lnTo>
                  <a:lnTo>
                    <a:pt x="246887" y="29590"/>
                  </a:lnTo>
                  <a:lnTo>
                    <a:pt x="280415" y="62864"/>
                  </a:lnTo>
                  <a:lnTo>
                    <a:pt x="302513" y="105028"/>
                  </a:lnTo>
                  <a:lnTo>
                    <a:pt x="310387" y="153670"/>
                  </a:lnTo>
                  <a:lnTo>
                    <a:pt x="302513" y="202311"/>
                  </a:lnTo>
                  <a:lnTo>
                    <a:pt x="280415" y="244475"/>
                  </a:lnTo>
                  <a:lnTo>
                    <a:pt x="246887" y="277749"/>
                  </a:lnTo>
                  <a:lnTo>
                    <a:pt x="204215" y="299465"/>
                  </a:lnTo>
                  <a:lnTo>
                    <a:pt x="155194" y="307339"/>
                  </a:lnTo>
                  <a:lnTo>
                    <a:pt x="106172" y="299465"/>
                  </a:lnTo>
                  <a:lnTo>
                    <a:pt x="63500" y="277749"/>
                  </a:lnTo>
                  <a:lnTo>
                    <a:pt x="29972" y="244475"/>
                  </a:lnTo>
                  <a:lnTo>
                    <a:pt x="7874" y="202311"/>
                  </a:lnTo>
                  <a:lnTo>
                    <a:pt x="0" y="153670"/>
                  </a:lnTo>
                  <a:close/>
                </a:path>
              </a:pathLst>
            </a:custGeom>
            <a:ln w="1219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93456" y="2070557"/>
            <a:ext cx="141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781800"/>
            <a:chOff x="0" y="0"/>
            <a:chExt cx="12192000" cy="6781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7817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781800"/>
            </a:xfrm>
            <a:custGeom>
              <a:avLst/>
              <a:gdLst/>
              <a:ahLst/>
              <a:cxnLst/>
              <a:rect l="l" t="t" r="r" b="b"/>
              <a:pathLst>
                <a:path w="12192000" h="6781800">
                  <a:moveTo>
                    <a:pt x="1831848" y="0"/>
                  </a:moveTo>
                  <a:lnTo>
                    <a:pt x="0" y="0"/>
                  </a:lnTo>
                  <a:lnTo>
                    <a:pt x="0" y="1991868"/>
                  </a:lnTo>
                  <a:lnTo>
                    <a:pt x="51600" y="1987931"/>
                  </a:lnTo>
                  <a:lnTo>
                    <a:pt x="102336" y="1975993"/>
                  </a:lnTo>
                  <a:lnTo>
                    <a:pt x="151320" y="1956181"/>
                  </a:lnTo>
                  <a:lnTo>
                    <a:pt x="1680464" y="1074928"/>
                  </a:lnTo>
                  <a:lnTo>
                    <a:pt x="1718945" y="1048258"/>
                  </a:lnTo>
                  <a:lnTo>
                    <a:pt x="1752346" y="1016508"/>
                  </a:lnTo>
                  <a:lnTo>
                    <a:pt x="1780159" y="980313"/>
                  </a:lnTo>
                  <a:lnTo>
                    <a:pt x="1802384" y="940435"/>
                  </a:lnTo>
                  <a:lnTo>
                    <a:pt x="1818513" y="897382"/>
                  </a:lnTo>
                  <a:lnTo>
                    <a:pt x="1828419" y="852043"/>
                  </a:lnTo>
                  <a:lnTo>
                    <a:pt x="1831848" y="805053"/>
                  </a:lnTo>
                  <a:lnTo>
                    <a:pt x="1831848" y="0"/>
                  </a:lnTo>
                  <a:close/>
                </a:path>
                <a:path w="12192000" h="6781800">
                  <a:moveTo>
                    <a:pt x="12192000" y="5260848"/>
                  </a:moveTo>
                  <a:lnTo>
                    <a:pt x="12135231" y="5267452"/>
                  </a:lnTo>
                  <a:lnTo>
                    <a:pt x="12080748" y="5287137"/>
                  </a:lnTo>
                  <a:lnTo>
                    <a:pt x="10956036" y="5941047"/>
                  </a:lnTo>
                  <a:lnTo>
                    <a:pt x="10917428" y="5968936"/>
                  </a:lnTo>
                  <a:lnTo>
                    <a:pt x="10886567" y="6002985"/>
                  </a:lnTo>
                  <a:lnTo>
                    <a:pt x="10863707" y="6042368"/>
                  </a:lnTo>
                  <a:lnTo>
                    <a:pt x="10849610" y="6086221"/>
                  </a:lnTo>
                  <a:lnTo>
                    <a:pt x="10844784" y="6133719"/>
                  </a:lnTo>
                  <a:lnTo>
                    <a:pt x="10844784" y="6781800"/>
                  </a:lnTo>
                  <a:lnTo>
                    <a:pt x="12192000" y="6781800"/>
                  </a:lnTo>
                  <a:lnTo>
                    <a:pt x="12192000" y="5260848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288" y="0"/>
              <a:ext cx="6821423" cy="67817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3304" y="3121101"/>
              <a:ext cx="4344797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5902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Output</a:t>
            </a:r>
            <a:r>
              <a:rPr sz="4000" spc="-125" dirty="0"/>
              <a:t> </a:t>
            </a:r>
            <a:r>
              <a:rPr sz="4000" spc="-25" dirty="0"/>
              <a:t>Variables</a:t>
            </a:r>
            <a:endParaRPr sz="4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5355335"/>
            <a:ext cx="3532504" cy="1289685"/>
            <a:chOff x="381000" y="5355335"/>
            <a:chExt cx="3532504" cy="1289685"/>
          </a:xfrm>
        </p:grpSpPr>
        <p:sp>
          <p:nvSpPr>
            <p:cNvPr id="3" name="object 3"/>
            <p:cNvSpPr/>
            <p:nvPr/>
          </p:nvSpPr>
          <p:spPr>
            <a:xfrm>
              <a:off x="387095" y="5361431"/>
              <a:ext cx="3520440" cy="1276985"/>
            </a:xfrm>
            <a:custGeom>
              <a:avLst/>
              <a:gdLst/>
              <a:ahLst/>
              <a:cxnLst/>
              <a:rect l="l" t="t" r="r" b="b"/>
              <a:pathLst>
                <a:path w="3520440" h="1276984">
                  <a:moveTo>
                    <a:pt x="3391154" y="0"/>
                  </a:moveTo>
                  <a:lnTo>
                    <a:pt x="129095" y="0"/>
                  </a:lnTo>
                  <a:lnTo>
                    <a:pt x="78841" y="10160"/>
                  </a:lnTo>
                  <a:lnTo>
                    <a:pt x="37807" y="37846"/>
                  </a:lnTo>
                  <a:lnTo>
                    <a:pt x="10147" y="78867"/>
                  </a:lnTo>
                  <a:lnTo>
                    <a:pt x="0" y="129159"/>
                  </a:lnTo>
                  <a:lnTo>
                    <a:pt x="0" y="1147800"/>
                  </a:lnTo>
                  <a:lnTo>
                    <a:pt x="10147" y="1198079"/>
                  </a:lnTo>
                  <a:lnTo>
                    <a:pt x="37807" y="1239151"/>
                  </a:lnTo>
                  <a:lnTo>
                    <a:pt x="78841" y="1266837"/>
                  </a:lnTo>
                  <a:lnTo>
                    <a:pt x="129095" y="1276985"/>
                  </a:lnTo>
                  <a:lnTo>
                    <a:pt x="3391154" y="1276985"/>
                  </a:lnTo>
                  <a:lnTo>
                    <a:pt x="3441318" y="1266837"/>
                  </a:lnTo>
                  <a:lnTo>
                    <a:pt x="3482340" y="1239151"/>
                  </a:lnTo>
                  <a:lnTo>
                    <a:pt x="3510026" y="1198079"/>
                  </a:lnTo>
                  <a:lnTo>
                    <a:pt x="3520186" y="1147800"/>
                  </a:lnTo>
                  <a:lnTo>
                    <a:pt x="3520186" y="129159"/>
                  </a:lnTo>
                  <a:lnTo>
                    <a:pt x="3510026" y="78867"/>
                  </a:lnTo>
                  <a:lnTo>
                    <a:pt x="3482340" y="37846"/>
                  </a:lnTo>
                  <a:lnTo>
                    <a:pt x="3441318" y="10160"/>
                  </a:lnTo>
                  <a:lnTo>
                    <a:pt x="3391154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095" y="5361431"/>
              <a:ext cx="3520440" cy="1276985"/>
            </a:xfrm>
            <a:custGeom>
              <a:avLst/>
              <a:gdLst/>
              <a:ahLst/>
              <a:cxnLst/>
              <a:rect l="l" t="t" r="r" b="b"/>
              <a:pathLst>
                <a:path w="3520440" h="1276984">
                  <a:moveTo>
                    <a:pt x="0" y="129159"/>
                  </a:moveTo>
                  <a:lnTo>
                    <a:pt x="10147" y="78867"/>
                  </a:lnTo>
                  <a:lnTo>
                    <a:pt x="37807" y="37846"/>
                  </a:lnTo>
                  <a:lnTo>
                    <a:pt x="78841" y="10160"/>
                  </a:lnTo>
                  <a:lnTo>
                    <a:pt x="129095" y="0"/>
                  </a:lnTo>
                  <a:lnTo>
                    <a:pt x="3391154" y="0"/>
                  </a:lnTo>
                  <a:lnTo>
                    <a:pt x="3441318" y="10160"/>
                  </a:lnTo>
                  <a:lnTo>
                    <a:pt x="3482340" y="37846"/>
                  </a:lnTo>
                  <a:lnTo>
                    <a:pt x="3510026" y="78867"/>
                  </a:lnTo>
                  <a:lnTo>
                    <a:pt x="3520186" y="129159"/>
                  </a:lnTo>
                  <a:lnTo>
                    <a:pt x="3520186" y="1147800"/>
                  </a:lnTo>
                  <a:lnTo>
                    <a:pt x="3510026" y="1198079"/>
                  </a:lnTo>
                  <a:lnTo>
                    <a:pt x="3482340" y="1239151"/>
                  </a:lnTo>
                  <a:lnTo>
                    <a:pt x="3441318" y="1266837"/>
                  </a:lnTo>
                  <a:lnTo>
                    <a:pt x="3391154" y="1276985"/>
                  </a:lnTo>
                  <a:lnTo>
                    <a:pt x="129095" y="1276985"/>
                  </a:lnTo>
                  <a:lnTo>
                    <a:pt x="78841" y="1266837"/>
                  </a:lnTo>
                  <a:lnTo>
                    <a:pt x="37807" y="1239151"/>
                  </a:lnTo>
                  <a:lnTo>
                    <a:pt x="10147" y="1198079"/>
                  </a:lnTo>
                  <a:lnTo>
                    <a:pt x="0" y="1147800"/>
                  </a:lnTo>
                  <a:lnTo>
                    <a:pt x="0" y="12915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6823" y="5474207"/>
              <a:ext cx="3297554" cy="1054735"/>
            </a:xfrm>
            <a:custGeom>
              <a:avLst/>
              <a:gdLst/>
              <a:ahLst/>
              <a:cxnLst/>
              <a:rect l="l" t="t" r="r" b="b"/>
              <a:pathLst>
                <a:path w="3297554" h="1054734">
                  <a:moveTo>
                    <a:pt x="3121660" y="0"/>
                  </a:moveTo>
                  <a:lnTo>
                    <a:pt x="175818" y="0"/>
                  </a:lnTo>
                  <a:lnTo>
                    <a:pt x="129082" y="6222"/>
                  </a:lnTo>
                  <a:lnTo>
                    <a:pt x="87083" y="24002"/>
                  </a:lnTo>
                  <a:lnTo>
                    <a:pt x="51498" y="51434"/>
                  </a:lnTo>
                  <a:lnTo>
                    <a:pt x="24003" y="87121"/>
                  </a:lnTo>
                  <a:lnTo>
                    <a:pt x="6286" y="129044"/>
                  </a:lnTo>
                  <a:lnTo>
                    <a:pt x="0" y="175742"/>
                  </a:lnTo>
                  <a:lnTo>
                    <a:pt x="0" y="878738"/>
                  </a:lnTo>
                  <a:lnTo>
                    <a:pt x="6286" y="925448"/>
                  </a:lnTo>
                  <a:lnTo>
                    <a:pt x="24003" y="967435"/>
                  </a:lnTo>
                  <a:lnTo>
                    <a:pt x="51498" y="1003007"/>
                  </a:lnTo>
                  <a:lnTo>
                    <a:pt x="87083" y="1030490"/>
                  </a:lnTo>
                  <a:lnTo>
                    <a:pt x="129082" y="1048207"/>
                  </a:lnTo>
                  <a:lnTo>
                    <a:pt x="175818" y="1054480"/>
                  </a:lnTo>
                  <a:lnTo>
                    <a:pt x="3121660" y="1054480"/>
                  </a:lnTo>
                  <a:lnTo>
                    <a:pt x="3168268" y="1048207"/>
                  </a:lnTo>
                  <a:lnTo>
                    <a:pt x="3210305" y="1030490"/>
                  </a:lnTo>
                  <a:lnTo>
                    <a:pt x="3245866" y="1003007"/>
                  </a:lnTo>
                  <a:lnTo>
                    <a:pt x="3273425" y="967435"/>
                  </a:lnTo>
                  <a:lnTo>
                    <a:pt x="3291204" y="925448"/>
                  </a:lnTo>
                  <a:lnTo>
                    <a:pt x="3297428" y="878738"/>
                  </a:lnTo>
                  <a:lnTo>
                    <a:pt x="3297428" y="175742"/>
                  </a:lnTo>
                  <a:lnTo>
                    <a:pt x="3291204" y="129044"/>
                  </a:lnTo>
                  <a:lnTo>
                    <a:pt x="3273425" y="87121"/>
                  </a:lnTo>
                  <a:lnTo>
                    <a:pt x="3245866" y="51434"/>
                  </a:lnTo>
                  <a:lnTo>
                    <a:pt x="3210305" y="24002"/>
                  </a:lnTo>
                  <a:lnTo>
                    <a:pt x="3168268" y="6222"/>
                  </a:lnTo>
                  <a:lnTo>
                    <a:pt x="312166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28599" y="5541975"/>
            <a:ext cx="278130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output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variable_name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&gt;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value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&lt;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variable_value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&gt;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&lt;arguments&gt;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9184" y="637031"/>
            <a:ext cx="6395085" cy="4373880"/>
            <a:chOff x="329184" y="637031"/>
            <a:chExt cx="6395085" cy="43738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" y="640079"/>
              <a:ext cx="6394703" cy="43708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472" y="646175"/>
              <a:ext cx="6309360" cy="4297680"/>
            </a:xfrm>
            <a:custGeom>
              <a:avLst/>
              <a:gdLst/>
              <a:ahLst/>
              <a:cxnLst/>
              <a:rect l="l" t="t" r="r" b="b"/>
              <a:pathLst>
                <a:path w="6309359" h="4297680">
                  <a:moveTo>
                    <a:pt x="6113780" y="0"/>
                  </a:moveTo>
                  <a:lnTo>
                    <a:pt x="195579" y="0"/>
                  </a:lnTo>
                  <a:lnTo>
                    <a:pt x="150736" y="5207"/>
                  </a:lnTo>
                  <a:lnTo>
                    <a:pt x="109562" y="19938"/>
                  </a:lnTo>
                  <a:lnTo>
                    <a:pt x="73253" y="42925"/>
                  </a:lnTo>
                  <a:lnTo>
                    <a:pt x="42964" y="73278"/>
                  </a:lnTo>
                  <a:lnTo>
                    <a:pt x="19875" y="109600"/>
                  </a:lnTo>
                  <a:lnTo>
                    <a:pt x="5168" y="150749"/>
                  </a:lnTo>
                  <a:lnTo>
                    <a:pt x="0" y="195707"/>
                  </a:lnTo>
                  <a:lnTo>
                    <a:pt x="0" y="4101465"/>
                  </a:lnTo>
                  <a:lnTo>
                    <a:pt x="5168" y="4146423"/>
                  </a:lnTo>
                  <a:lnTo>
                    <a:pt x="19875" y="4187571"/>
                  </a:lnTo>
                  <a:lnTo>
                    <a:pt x="42964" y="4223893"/>
                  </a:lnTo>
                  <a:lnTo>
                    <a:pt x="73253" y="4254246"/>
                  </a:lnTo>
                  <a:lnTo>
                    <a:pt x="109562" y="4277233"/>
                  </a:lnTo>
                  <a:lnTo>
                    <a:pt x="150736" y="4291965"/>
                  </a:lnTo>
                  <a:lnTo>
                    <a:pt x="195579" y="4297172"/>
                  </a:lnTo>
                  <a:lnTo>
                    <a:pt x="6113780" y="4297172"/>
                  </a:lnTo>
                  <a:lnTo>
                    <a:pt x="6158610" y="4291965"/>
                  </a:lnTo>
                  <a:lnTo>
                    <a:pt x="6199758" y="4277233"/>
                  </a:lnTo>
                  <a:lnTo>
                    <a:pt x="6236081" y="4254246"/>
                  </a:lnTo>
                  <a:lnTo>
                    <a:pt x="6266433" y="4223893"/>
                  </a:lnTo>
                  <a:lnTo>
                    <a:pt x="6289548" y="4187571"/>
                  </a:lnTo>
                  <a:lnTo>
                    <a:pt x="6304153" y="4146423"/>
                  </a:lnTo>
                  <a:lnTo>
                    <a:pt x="6309359" y="4101465"/>
                  </a:lnTo>
                  <a:lnTo>
                    <a:pt x="6309359" y="195707"/>
                  </a:lnTo>
                  <a:lnTo>
                    <a:pt x="6304153" y="150749"/>
                  </a:lnTo>
                  <a:lnTo>
                    <a:pt x="6289548" y="109600"/>
                  </a:lnTo>
                  <a:lnTo>
                    <a:pt x="6266433" y="73278"/>
                  </a:lnTo>
                  <a:lnTo>
                    <a:pt x="6236081" y="42925"/>
                  </a:lnTo>
                  <a:lnTo>
                    <a:pt x="6199758" y="19938"/>
                  </a:lnTo>
                  <a:lnTo>
                    <a:pt x="6158610" y="5207"/>
                  </a:lnTo>
                  <a:lnTo>
                    <a:pt x="61137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7472" y="637031"/>
              <a:ext cx="6309360" cy="402590"/>
            </a:xfrm>
            <a:custGeom>
              <a:avLst/>
              <a:gdLst/>
              <a:ahLst/>
              <a:cxnLst/>
              <a:rect l="l" t="t" r="r" b="b"/>
              <a:pathLst>
                <a:path w="6309359" h="402590">
                  <a:moveTo>
                    <a:pt x="6309359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309359" y="402209"/>
                  </a:lnTo>
                  <a:lnTo>
                    <a:pt x="63093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472" y="637031"/>
            <a:ext cx="630936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628139">
              <a:lnSpc>
                <a:spcPct val="100000"/>
              </a:lnSpc>
              <a:spcBef>
                <a:spcPts val="15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8431" y="734568"/>
            <a:ext cx="4757420" cy="2706370"/>
            <a:chOff x="408431" y="734568"/>
            <a:chExt cx="4757420" cy="270637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1" y="734568"/>
              <a:ext cx="201168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8431" y="1194816"/>
              <a:ext cx="4757420" cy="2245995"/>
            </a:xfrm>
            <a:custGeom>
              <a:avLst/>
              <a:gdLst/>
              <a:ahLst/>
              <a:cxnLst/>
              <a:rect l="l" t="t" r="r" b="b"/>
              <a:pathLst>
                <a:path w="4757420" h="2245995">
                  <a:moveTo>
                    <a:pt x="4757420" y="0"/>
                  </a:moveTo>
                  <a:lnTo>
                    <a:pt x="0" y="0"/>
                  </a:lnTo>
                  <a:lnTo>
                    <a:pt x="0" y="2245867"/>
                  </a:lnTo>
                  <a:lnTo>
                    <a:pt x="4757420" y="2245867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5343" y="1208658"/>
            <a:ext cx="327088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90"/>
              </a:spcBef>
              <a:tabLst>
                <a:tab pos="139192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My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favorite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46321" y="1695756"/>
            <a:ext cx="58547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Mr.Cat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3621" y="180263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5343" y="1849069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5343" y="2276348"/>
            <a:ext cx="31775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307975" marR="40259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separator </a:t>
            </a:r>
            <a:r>
              <a:rPr sz="1400" spc="-7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94759" y="1615439"/>
            <a:ext cx="2861945" cy="304800"/>
          </a:xfrm>
          <a:custGeom>
            <a:avLst/>
            <a:gdLst/>
            <a:ahLst/>
            <a:cxnLst/>
            <a:rect l="l" t="t" r="r" b="b"/>
            <a:pathLst>
              <a:path w="2861945" h="304800">
                <a:moveTo>
                  <a:pt x="2861564" y="0"/>
                </a:moveTo>
                <a:lnTo>
                  <a:pt x="0" y="0"/>
                </a:lnTo>
                <a:lnTo>
                  <a:pt x="0" y="304418"/>
                </a:lnTo>
                <a:lnTo>
                  <a:pt x="2861564" y="304418"/>
                </a:lnTo>
                <a:lnTo>
                  <a:pt x="28615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74134" y="1628648"/>
            <a:ext cx="23850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${random_pet.my-pet.id}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90943" y="637031"/>
            <a:ext cx="5306695" cy="4151629"/>
            <a:chOff x="6790943" y="637031"/>
            <a:chExt cx="5306695" cy="4151629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0943" y="640079"/>
              <a:ext cx="5306567" cy="41483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09231" y="646175"/>
              <a:ext cx="5220970" cy="4074795"/>
            </a:xfrm>
            <a:custGeom>
              <a:avLst/>
              <a:gdLst/>
              <a:ahLst/>
              <a:cxnLst/>
              <a:rect l="l" t="t" r="r" b="b"/>
              <a:pathLst>
                <a:path w="5220970" h="4074795">
                  <a:moveTo>
                    <a:pt x="4902708" y="0"/>
                  </a:moveTo>
                  <a:lnTo>
                    <a:pt x="318135" y="0"/>
                  </a:lnTo>
                  <a:lnTo>
                    <a:pt x="271145" y="3428"/>
                  </a:lnTo>
                  <a:lnTo>
                    <a:pt x="226314" y="13462"/>
                  </a:lnTo>
                  <a:lnTo>
                    <a:pt x="184023" y="29590"/>
                  </a:lnTo>
                  <a:lnTo>
                    <a:pt x="144907" y="51308"/>
                  </a:lnTo>
                  <a:lnTo>
                    <a:pt x="109474" y="78104"/>
                  </a:lnTo>
                  <a:lnTo>
                    <a:pt x="78104" y="109474"/>
                  </a:lnTo>
                  <a:lnTo>
                    <a:pt x="51308" y="144907"/>
                  </a:lnTo>
                  <a:lnTo>
                    <a:pt x="29591" y="184150"/>
                  </a:lnTo>
                  <a:lnTo>
                    <a:pt x="13462" y="226313"/>
                  </a:lnTo>
                  <a:lnTo>
                    <a:pt x="3428" y="271145"/>
                  </a:lnTo>
                  <a:lnTo>
                    <a:pt x="0" y="318262"/>
                  </a:lnTo>
                  <a:lnTo>
                    <a:pt x="0" y="3756405"/>
                  </a:lnTo>
                  <a:lnTo>
                    <a:pt x="3428" y="3803523"/>
                  </a:lnTo>
                  <a:lnTo>
                    <a:pt x="13462" y="3848354"/>
                  </a:lnTo>
                  <a:lnTo>
                    <a:pt x="29591" y="3890518"/>
                  </a:lnTo>
                  <a:lnTo>
                    <a:pt x="51308" y="3929634"/>
                  </a:lnTo>
                  <a:lnTo>
                    <a:pt x="78104" y="3965194"/>
                  </a:lnTo>
                  <a:lnTo>
                    <a:pt x="109474" y="3996563"/>
                  </a:lnTo>
                  <a:lnTo>
                    <a:pt x="144907" y="4023360"/>
                  </a:lnTo>
                  <a:lnTo>
                    <a:pt x="184023" y="4045077"/>
                  </a:lnTo>
                  <a:lnTo>
                    <a:pt x="226314" y="4061205"/>
                  </a:lnTo>
                  <a:lnTo>
                    <a:pt x="271145" y="4071239"/>
                  </a:lnTo>
                  <a:lnTo>
                    <a:pt x="318135" y="4074668"/>
                  </a:lnTo>
                  <a:lnTo>
                    <a:pt x="4902708" y="4074668"/>
                  </a:lnTo>
                  <a:lnTo>
                    <a:pt x="4949698" y="4071239"/>
                  </a:lnTo>
                  <a:lnTo>
                    <a:pt x="4994529" y="4061205"/>
                  </a:lnTo>
                  <a:lnTo>
                    <a:pt x="5036820" y="4045077"/>
                  </a:lnTo>
                  <a:lnTo>
                    <a:pt x="5075936" y="4023360"/>
                  </a:lnTo>
                  <a:lnTo>
                    <a:pt x="5111369" y="3996563"/>
                  </a:lnTo>
                  <a:lnTo>
                    <a:pt x="5142738" y="3965194"/>
                  </a:lnTo>
                  <a:lnTo>
                    <a:pt x="5169535" y="3929634"/>
                  </a:lnTo>
                  <a:lnTo>
                    <a:pt x="5191252" y="3890518"/>
                  </a:lnTo>
                  <a:lnTo>
                    <a:pt x="5207381" y="3848354"/>
                  </a:lnTo>
                  <a:lnTo>
                    <a:pt x="5217414" y="3803523"/>
                  </a:lnTo>
                  <a:lnTo>
                    <a:pt x="5220843" y="3756405"/>
                  </a:lnTo>
                  <a:lnTo>
                    <a:pt x="5220843" y="318262"/>
                  </a:lnTo>
                  <a:lnTo>
                    <a:pt x="5217414" y="271145"/>
                  </a:lnTo>
                  <a:lnTo>
                    <a:pt x="5207381" y="226313"/>
                  </a:lnTo>
                  <a:lnTo>
                    <a:pt x="5191252" y="184150"/>
                  </a:lnTo>
                  <a:lnTo>
                    <a:pt x="5169535" y="144907"/>
                  </a:lnTo>
                  <a:lnTo>
                    <a:pt x="5142738" y="109474"/>
                  </a:lnTo>
                  <a:lnTo>
                    <a:pt x="5111369" y="78104"/>
                  </a:lnTo>
                  <a:lnTo>
                    <a:pt x="5075936" y="51308"/>
                  </a:lnTo>
                  <a:lnTo>
                    <a:pt x="5036820" y="29590"/>
                  </a:lnTo>
                  <a:lnTo>
                    <a:pt x="4994529" y="13462"/>
                  </a:lnTo>
                  <a:lnTo>
                    <a:pt x="4949698" y="3428"/>
                  </a:lnTo>
                  <a:lnTo>
                    <a:pt x="490270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09231" y="637031"/>
              <a:ext cx="5220970" cy="402590"/>
            </a:xfrm>
            <a:custGeom>
              <a:avLst/>
              <a:gdLst/>
              <a:ahLst/>
              <a:cxnLst/>
              <a:rect l="l" t="t" r="r" b="b"/>
              <a:pathLst>
                <a:path w="5220970" h="402590">
                  <a:moveTo>
                    <a:pt x="5220843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220843" y="402209"/>
                  </a:lnTo>
                  <a:lnTo>
                    <a:pt x="52208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09231" y="644474"/>
            <a:ext cx="52209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098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58583" y="734568"/>
            <a:ext cx="4901565" cy="3709670"/>
            <a:chOff x="6958583" y="734568"/>
            <a:chExt cx="4901565" cy="370967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583" y="734568"/>
              <a:ext cx="204216" cy="20421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001255" y="1121663"/>
              <a:ext cx="4858385" cy="3322320"/>
            </a:xfrm>
            <a:custGeom>
              <a:avLst/>
              <a:gdLst/>
              <a:ahLst/>
              <a:cxnLst/>
              <a:rect l="l" t="t" r="r" b="b"/>
              <a:pathLst>
                <a:path w="4858384" h="3322320">
                  <a:moveTo>
                    <a:pt x="4858384" y="0"/>
                  </a:moveTo>
                  <a:lnTo>
                    <a:pt x="0" y="0"/>
                  </a:lnTo>
                  <a:lnTo>
                    <a:pt x="0" y="3322320"/>
                  </a:lnTo>
                  <a:lnTo>
                    <a:pt x="4858384" y="3322320"/>
                  </a:lnTo>
                  <a:lnTo>
                    <a:pt x="48583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83297" y="1136980"/>
            <a:ext cx="3495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83297" y="1564386"/>
            <a:ext cx="8077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7598" y="1777745"/>
            <a:ext cx="2413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25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3297" y="2204719"/>
            <a:ext cx="8077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67598" y="2418080"/>
            <a:ext cx="1524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2545" marR="5080" indent="-304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83297" y="2845054"/>
            <a:ext cx="8077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67598" y="3058413"/>
            <a:ext cx="132715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25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4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83297" y="3485514"/>
            <a:ext cx="8077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67598" y="3698875"/>
            <a:ext cx="132715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25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83297" y="4125848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8431" y="3496055"/>
            <a:ext cx="6117590" cy="1167130"/>
          </a:xfrm>
          <a:custGeom>
            <a:avLst/>
            <a:gdLst/>
            <a:ahLst/>
            <a:cxnLst/>
            <a:rect l="l" t="t" r="r" b="b"/>
            <a:pathLst>
              <a:path w="6117590" h="1167129">
                <a:moveTo>
                  <a:pt x="6117336" y="0"/>
                </a:moveTo>
                <a:lnTo>
                  <a:pt x="0" y="0"/>
                </a:lnTo>
                <a:lnTo>
                  <a:pt x="0" y="1167003"/>
                </a:lnTo>
                <a:lnTo>
                  <a:pt x="6117336" y="1167003"/>
                </a:lnTo>
                <a:lnTo>
                  <a:pt x="611733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140834" y="3935679"/>
            <a:ext cx="189738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ID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generated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by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5343" y="3509264"/>
            <a:ext cx="358076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output</a:t>
            </a:r>
            <a:r>
              <a:rPr sz="14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pet-name</a:t>
            </a:r>
            <a:r>
              <a:rPr sz="14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09855" marR="5080" indent="99060" algn="just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value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random_pet.my-pet.id </a:t>
            </a:r>
            <a:r>
              <a:rPr sz="1400" spc="-7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description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"Record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the value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of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random_pet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resource"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5343" y="4362958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7432" y="2554262"/>
              <a:ext cx="3829685" cy="101024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432" y="3102902"/>
              <a:ext cx="1665477" cy="10102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18228" y="2671064"/>
            <a:ext cx="3154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Infrastructure</a:t>
            </a:r>
            <a:r>
              <a:rPr sz="3600" spc="-80" dirty="0"/>
              <a:t> </a:t>
            </a:r>
            <a:r>
              <a:rPr sz="3600" dirty="0"/>
              <a:t>as </a:t>
            </a:r>
            <a:r>
              <a:rPr sz="3600" spc="-795" dirty="0"/>
              <a:t> </a:t>
            </a:r>
            <a:r>
              <a:rPr sz="3600" dirty="0"/>
              <a:t>Code</a:t>
            </a:r>
            <a:endParaRPr sz="3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38600" y="1545336"/>
            <a:ext cx="5438140" cy="2722245"/>
            <a:chOff x="4038600" y="1545336"/>
            <a:chExt cx="5438140" cy="2722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600" y="1545336"/>
              <a:ext cx="5437632" cy="27218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56888" y="1554480"/>
              <a:ext cx="5352415" cy="2646045"/>
            </a:xfrm>
            <a:custGeom>
              <a:avLst/>
              <a:gdLst/>
              <a:ahLst/>
              <a:cxnLst/>
              <a:rect l="l" t="t" r="r" b="b"/>
              <a:pathLst>
                <a:path w="5352415" h="2646045">
                  <a:moveTo>
                    <a:pt x="5267197" y="0"/>
                  </a:moveTo>
                  <a:lnTo>
                    <a:pt x="84709" y="0"/>
                  </a:lnTo>
                  <a:lnTo>
                    <a:pt x="51815" y="6604"/>
                  </a:lnTo>
                  <a:lnTo>
                    <a:pt x="24891" y="24892"/>
                  </a:lnTo>
                  <a:lnTo>
                    <a:pt x="6603" y="51816"/>
                  </a:lnTo>
                  <a:lnTo>
                    <a:pt x="0" y="84709"/>
                  </a:lnTo>
                  <a:lnTo>
                    <a:pt x="0" y="2560955"/>
                  </a:lnTo>
                  <a:lnTo>
                    <a:pt x="6603" y="2593848"/>
                  </a:lnTo>
                  <a:lnTo>
                    <a:pt x="24891" y="2620772"/>
                  </a:lnTo>
                  <a:lnTo>
                    <a:pt x="51815" y="2638933"/>
                  </a:lnTo>
                  <a:lnTo>
                    <a:pt x="84709" y="2645664"/>
                  </a:lnTo>
                  <a:lnTo>
                    <a:pt x="5267197" y="2645664"/>
                  </a:lnTo>
                  <a:lnTo>
                    <a:pt x="5300091" y="2638933"/>
                  </a:lnTo>
                  <a:lnTo>
                    <a:pt x="5327015" y="2620772"/>
                  </a:lnTo>
                  <a:lnTo>
                    <a:pt x="5345303" y="2593848"/>
                  </a:lnTo>
                  <a:lnTo>
                    <a:pt x="5351907" y="2560955"/>
                  </a:lnTo>
                  <a:lnTo>
                    <a:pt x="5351907" y="84709"/>
                  </a:lnTo>
                  <a:lnTo>
                    <a:pt x="5345303" y="51816"/>
                  </a:lnTo>
                  <a:lnTo>
                    <a:pt x="5327015" y="24892"/>
                  </a:lnTo>
                  <a:lnTo>
                    <a:pt x="5300091" y="6604"/>
                  </a:lnTo>
                  <a:lnTo>
                    <a:pt x="526719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056888" y="1548383"/>
            <a:ext cx="535241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0248" y="2054364"/>
            <a:ext cx="4867910" cy="1844039"/>
          </a:xfrm>
          <a:custGeom>
            <a:avLst/>
            <a:gdLst/>
            <a:ahLst/>
            <a:cxnLst/>
            <a:rect l="l" t="t" r="r" b="b"/>
            <a:pathLst>
              <a:path w="4867909" h="1844039">
                <a:moveTo>
                  <a:pt x="4859782" y="457822"/>
                </a:moveTo>
                <a:lnTo>
                  <a:pt x="0" y="457822"/>
                </a:lnTo>
                <a:lnTo>
                  <a:pt x="0" y="1843519"/>
                </a:lnTo>
                <a:lnTo>
                  <a:pt x="4859782" y="1843519"/>
                </a:lnTo>
                <a:lnTo>
                  <a:pt x="4859782" y="457822"/>
                </a:lnTo>
                <a:close/>
              </a:path>
              <a:path w="4867909" h="1844039">
                <a:moveTo>
                  <a:pt x="4867402" y="0"/>
                </a:moveTo>
                <a:lnTo>
                  <a:pt x="0" y="0"/>
                </a:lnTo>
                <a:lnTo>
                  <a:pt x="0" y="367779"/>
                </a:lnTo>
                <a:lnTo>
                  <a:pt x="4867402" y="367779"/>
                </a:lnTo>
                <a:lnTo>
                  <a:pt x="486740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49241" y="2065782"/>
            <a:ext cx="2138045" cy="177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Outputs: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pet-name</a:t>
            </a:r>
            <a:r>
              <a:rPr sz="1400" spc="-20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AE50"/>
                </a:solidFill>
                <a:latin typeface="Consolas"/>
                <a:cs typeface="Consolas"/>
              </a:rPr>
              <a:t>Mrs.gibbon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0247" y="3206495"/>
            <a:ext cx="4654550" cy="667385"/>
          </a:xfrm>
          <a:custGeom>
            <a:avLst/>
            <a:gdLst/>
            <a:ahLst/>
            <a:cxnLst/>
            <a:rect l="l" t="t" r="r" b="b"/>
            <a:pathLst>
              <a:path w="4654550" h="667385">
                <a:moveTo>
                  <a:pt x="0" y="111125"/>
                </a:moveTo>
                <a:lnTo>
                  <a:pt x="8762" y="67944"/>
                </a:lnTo>
                <a:lnTo>
                  <a:pt x="32512" y="32512"/>
                </a:lnTo>
                <a:lnTo>
                  <a:pt x="67944" y="8762"/>
                </a:lnTo>
                <a:lnTo>
                  <a:pt x="111251" y="0"/>
                </a:lnTo>
                <a:lnTo>
                  <a:pt x="4542790" y="0"/>
                </a:lnTo>
                <a:lnTo>
                  <a:pt x="4586097" y="8762"/>
                </a:lnTo>
                <a:lnTo>
                  <a:pt x="4621530" y="32512"/>
                </a:lnTo>
                <a:lnTo>
                  <a:pt x="4645279" y="67944"/>
                </a:lnTo>
                <a:lnTo>
                  <a:pt x="4654042" y="111125"/>
                </a:lnTo>
                <a:lnTo>
                  <a:pt x="4654042" y="555878"/>
                </a:lnTo>
                <a:lnTo>
                  <a:pt x="4645279" y="599058"/>
                </a:lnTo>
                <a:lnTo>
                  <a:pt x="4621530" y="634491"/>
                </a:lnTo>
                <a:lnTo>
                  <a:pt x="4586097" y="658240"/>
                </a:lnTo>
                <a:lnTo>
                  <a:pt x="4542790" y="667003"/>
                </a:lnTo>
                <a:lnTo>
                  <a:pt x="111251" y="667003"/>
                </a:lnTo>
                <a:lnTo>
                  <a:pt x="67944" y="658240"/>
                </a:lnTo>
                <a:lnTo>
                  <a:pt x="32512" y="634491"/>
                </a:lnTo>
                <a:lnTo>
                  <a:pt x="8762" y="599058"/>
                </a:lnTo>
                <a:lnTo>
                  <a:pt x="0" y="555878"/>
                </a:lnTo>
                <a:lnTo>
                  <a:pt x="0" y="111125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581911" y="2109216"/>
            <a:ext cx="1179195" cy="1319530"/>
            <a:chOff x="1581911" y="2109216"/>
            <a:chExt cx="1179195" cy="1319530"/>
          </a:xfrm>
        </p:grpSpPr>
        <p:sp>
          <p:nvSpPr>
            <p:cNvPr id="10" name="object 10"/>
            <p:cNvSpPr/>
            <p:nvPr/>
          </p:nvSpPr>
          <p:spPr>
            <a:xfrm>
              <a:off x="1584959" y="211226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584962" y="0"/>
                  </a:moveTo>
                  <a:lnTo>
                    <a:pt x="540639" y="5714"/>
                  </a:lnTo>
                  <a:lnTo>
                    <a:pt x="498983" y="22987"/>
                  </a:lnTo>
                  <a:lnTo>
                    <a:pt x="85978" y="265302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2" y="955928"/>
                  </a:lnTo>
                  <a:lnTo>
                    <a:pt x="55498" y="897509"/>
                  </a:lnTo>
                  <a:lnTo>
                    <a:pt x="55498" y="412876"/>
                  </a:lnTo>
                  <a:lnTo>
                    <a:pt x="70992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5"/>
                  </a:lnTo>
                  <a:lnTo>
                    <a:pt x="726694" y="55625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5" h="1310639">
                  <a:moveTo>
                    <a:pt x="1114425" y="288671"/>
                  </a:moveTo>
                  <a:lnTo>
                    <a:pt x="1114425" y="897509"/>
                  </a:lnTo>
                  <a:lnTo>
                    <a:pt x="1098931" y="955928"/>
                  </a:lnTo>
                  <a:lnTo>
                    <a:pt x="1056259" y="997712"/>
                  </a:lnTo>
                  <a:lnTo>
                    <a:pt x="643254" y="1240027"/>
                  </a:lnTo>
                  <a:lnTo>
                    <a:pt x="584962" y="1254633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3" y="897509"/>
                  </a:lnTo>
                  <a:lnTo>
                    <a:pt x="1169923" y="412876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71"/>
                  </a:lnTo>
                  <a:close/>
                </a:path>
                <a:path w="1170305" h="1310639">
                  <a:moveTo>
                    <a:pt x="726694" y="55625"/>
                  </a:moveTo>
                  <a:lnTo>
                    <a:pt x="584962" y="55625"/>
                  </a:lnTo>
                  <a:lnTo>
                    <a:pt x="614934" y="59309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6"/>
                  </a:lnTo>
                  <a:lnTo>
                    <a:pt x="1114425" y="288671"/>
                  </a:lnTo>
                  <a:lnTo>
                    <a:pt x="1083945" y="265302"/>
                  </a:lnTo>
                  <a:lnTo>
                    <a:pt x="726694" y="55625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6483" y="211378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3" y="897509"/>
                  </a:moveTo>
                  <a:lnTo>
                    <a:pt x="1169923" y="617347"/>
                  </a:lnTo>
                  <a:lnTo>
                    <a:pt x="1169923" y="473456"/>
                  </a:lnTo>
                  <a:lnTo>
                    <a:pt x="1169923" y="420497"/>
                  </a:lnTo>
                  <a:lnTo>
                    <a:pt x="1169923" y="412876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5" y="265302"/>
                  </a:lnTo>
                  <a:lnTo>
                    <a:pt x="845185" y="125222"/>
                  </a:lnTo>
                  <a:lnTo>
                    <a:pt x="722503" y="53212"/>
                  </a:lnTo>
                  <a:lnTo>
                    <a:pt x="677417" y="26797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1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909701" y="1147317"/>
                  </a:lnTo>
                  <a:lnTo>
                    <a:pt x="1032383" y="1075309"/>
                  </a:lnTo>
                  <a:lnTo>
                    <a:pt x="1077467" y="1048892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3" y="897509"/>
                  </a:lnTo>
                  <a:close/>
                </a:path>
                <a:path w="1170305" h="1310639">
                  <a:moveTo>
                    <a:pt x="1056259" y="312547"/>
                  </a:moveTo>
                  <a:lnTo>
                    <a:pt x="1080642" y="330581"/>
                  </a:lnTo>
                  <a:lnTo>
                    <a:pt x="1098930" y="354329"/>
                  </a:lnTo>
                  <a:lnTo>
                    <a:pt x="1110488" y="382270"/>
                  </a:lnTo>
                  <a:lnTo>
                    <a:pt x="1114424" y="412876"/>
                  </a:lnTo>
                  <a:lnTo>
                    <a:pt x="1114424" y="693038"/>
                  </a:lnTo>
                  <a:lnTo>
                    <a:pt x="1114424" y="836929"/>
                  </a:lnTo>
                  <a:lnTo>
                    <a:pt x="1114424" y="889888"/>
                  </a:lnTo>
                  <a:lnTo>
                    <a:pt x="1114424" y="897509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8" y="1137792"/>
                  </a:lnTo>
                  <a:lnTo>
                    <a:pt x="694816" y="1209802"/>
                  </a:lnTo>
                  <a:lnTo>
                    <a:pt x="649732" y="1236217"/>
                  </a:lnTo>
                  <a:lnTo>
                    <a:pt x="643254" y="1240027"/>
                  </a:lnTo>
                  <a:lnTo>
                    <a:pt x="614934" y="1250950"/>
                  </a:lnTo>
                  <a:lnTo>
                    <a:pt x="584961" y="1254633"/>
                  </a:lnTo>
                  <a:lnTo>
                    <a:pt x="554990" y="1250950"/>
                  </a:lnTo>
                  <a:lnTo>
                    <a:pt x="526668" y="1240027"/>
                  </a:lnTo>
                  <a:lnTo>
                    <a:pt x="287909" y="1099947"/>
                  </a:lnTo>
                  <a:lnTo>
                    <a:pt x="165227" y="1028064"/>
                  </a:lnTo>
                  <a:lnTo>
                    <a:pt x="120015" y="1001522"/>
                  </a:lnTo>
                  <a:lnTo>
                    <a:pt x="70992" y="955928"/>
                  </a:lnTo>
                  <a:lnTo>
                    <a:pt x="55498" y="897509"/>
                  </a:lnTo>
                  <a:lnTo>
                    <a:pt x="55498" y="617347"/>
                  </a:lnTo>
                  <a:lnTo>
                    <a:pt x="55498" y="473456"/>
                  </a:lnTo>
                  <a:lnTo>
                    <a:pt x="55498" y="420497"/>
                  </a:lnTo>
                  <a:lnTo>
                    <a:pt x="55498" y="412876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4" y="172465"/>
                  </a:lnTo>
                  <a:lnTo>
                    <a:pt x="475107" y="100584"/>
                  </a:lnTo>
                  <a:lnTo>
                    <a:pt x="520191" y="74040"/>
                  </a:lnTo>
                  <a:lnTo>
                    <a:pt x="526668" y="70231"/>
                  </a:lnTo>
                  <a:lnTo>
                    <a:pt x="554990" y="59309"/>
                  </a:lnTo>
                  <a:lnTo>
                    <a:pt x="584961" y="55625"/>
                  </a:lnTo>
                  <a:lnTo>
                    <a:pt x="614934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9" y="308737"/>
                  </a:lnTo>
                  <a:lnTo>
                    <a:pt x="105625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4960" y="211226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80" y="955929"/>
                  </a:lnTo>
                  <a:lnTo>
                    <a:pt x="55486" y="897509"/>
                  </a:lnTo>
                  <a:lnTo>
                    <a:pt x="55486" y="412877"/>
                  </a:lnTo>
                  <a:lnTo>
                    <a:pt x="70980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79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79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6483" y="211378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3" y="897509"/>
                  </a:moveTo>
                  <a:lnTo>
                    <a:pt x="1169923" y="617347"/>
                  </a:lnTo>
                  <a:lnTo>
                    <a:pt x="1169923" y="473456"/>
                  </a:lnTo>
                  <a:lnTo>
                    <a:pt x="1169923" y="420497"/>
                  </a:lnTo>
                  <a:lnTo>
                    <a:pt x="1169923" y="412876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5" y="265302"/>
                  </a:lnTo>
                  <a:lnTo>
                    <a:pt x="845185" y="125222"/>
                  </a:lnTo>
                  <a:lnTo>
                    <a:pt x="722503" y="53212"/>
                  </a:lnTo>
                  <a:lnTo>
                    <a:pt x="677417" y="26797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1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909701" y="1147317"/>
                  </a:lnTo>
                  <a:lnTo>
                    <a:pt x="1032383" y="1075309"/>
                  </a:lnTo>
                  <a:lnTo>
                    <a:pt x="1077467" y="1048892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3" y="897509"/>
                  </a:lnTo>
                  <a:close/>
                </a:path>
                <a:path w="1170305" h="1310639">
                  <a:moveTo>
                    <a:pt x="1056259" y="312547"/>
                  </a:moveTo>
                  <a:lnTo>
                    <a:pt x="1080642" y="330581"/>
                  </a:lnTo>
                  <a:lnTo>
                    <a:pt x="1098930" y="354329"/>
                  </a:lnTo>
                  <a:lnTo>
                    <a:pt x="1110488" y="382270"/>
                  </a:lnTo>
                  <a:lnTo>
                    <a:pt x="1114424" y="412876"/>
                  </a:lnTo>
                  <a:lnTo>
                    <a:pt x="1114424" y="693038"/>
                  </a:lnTo>
                  <a:lnTo>
                    <a:pt x="1114424" y="836929"/>
                  </a:lnTo>
                  <a:lnTo>
                    <a:pt x="1114424" y="889888"/>
                  </a:lnTo>
                  <a:lnTo>
                    <a:pt x="1114424" y="897509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8" y="1137792"/>
                  </a:lnTo>
                  <a:lnTo>
                    <a:pt x="694816" y="1209802"/>
                  </a:lnTo>
                  <a:lnTo>
                    <a:pt x="649732" y="1236217"/>
                  </a:lnTo>
                  <a:lnTo>
                    <a:pt x="643254" y="1240027"/>
                  </a:lnTo>
                  <a:lnTo>
                    <a:pt x="614934" y="1250950"/>
                  </a:lnTo>
                  <a:lnTo>
                    <a:pt x="584961" y="1254633"/>
                  </a:lnTo>
                  <a:lnTo>
                    <a:pt x="554990" y="1250950"/>
                  </a:lnTo>
                  <a:lnTo>
                    <a:pt x="526668" y="1240027"/>
                  </a:lnTo>
                  <a:lnTo>
                    <a:pt x="287909" y="1099947"/>
                  </a:lnTo>
                  <a:lnTo>
                    <a:pt x="165227" y="1028064"/>
                  </a:lnTo>
                  <a:lnTo>
                    <a:pt x="120015" y="1001522"/>
                  </a:lnTo>
                  <a:lnTo>
                    <a:pt x="70992" y="955928"/>
                  </a:lnTo>
                  <a:lnTo>
                    <a:pt x="55498" y="897509"/>
                  </a:lnTo>
                  <a:lnTo>
                    <a:pt x="55498" y="617347"/>
                  </a:lnTo>
                  <a:lnTo>
                    <a:pt x="55498" y="473456"/>
                  </a:lnTo>
                  <a:lnTo>
                    <a:pt x="55498" y="420497"/>
                  </a:lnTo>
                  <a:lnTo>
                    <a:pt x="55498" y="412876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4" y="172465"/>
                  </a:lnTo>
                  <a:lnTo>
                    <a:pt x="475107" y="100584"/>
                  </a:lnTo>
                  <a:lnTo>
                    <a:pt x="520191" y="74040"/>
                  </a:lnTo>
                  <a:lnTo>
                    <a:pt x="526668" y="70231"/>
                  </a:lnTo>
                  <a:lnTo>
                    <a:pt x="554990" y="59309"/>
                  </a:lnTo>
                  <a:lnTo>
                    <a:pt x="584961" y="55625"/>
                  </a:lnTo>
                  <a:lnTo>
                    <a:pt x="614934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9" y="308737"/>
                  </a:lnTo>
                  <a:lnTo>
                    <a:pt x="105625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6336" y="2642615"/>
              <a:ext cx="389890" cy="298450"/>
            </a:xfrm>
            <a:custGeom>
              <a:avLst/>
              <a:gdLst/>
              <a:ahLst/>
              <a:cxnLst/>
              <a:rect l="l" t="t" r="r" b="b"/>
              <a:pathLst>
                <a:path w="389889" h="298450">
                  <a:moveTo>
                    <a:pt x="170815" y="182880"/>
                  </a:moveTo>
                  <a:lnTo>
                    <a:pt x="137668" y="182880"/>
                  </a:lnTo>
                  <a:lnTo>
                    <a:pt x="137668" y="252857"/>
                  </a:lnTo>
                  <a:lnTo>
                    <a:pt x="170815" y="219710"/>
                  </a:lnTo>
                  <a:lnTo>
                    <a:pt x="170815" y="182880"/>
                  </a:lnTo>
                  <a:close/>
                </a:path>
                <a:path w="389889" h="298450">
                  <a:moveTo>
                    <a:pt x="365760" y="3810"/>
                  </a:moveTo>
                  <a:lnTo>
                    <a:pt x="327152" y="46482"/>
                  </a:lnTo>
                  <a:lnTo>
                    <a:pt x="295021" y="60960"/>
                  </a:lnTo>
                  <a:lnTo>
                    <a:pt x="137668" y="60960"/>
                  </a:lnTo>
                  <a:lnTo>
                    <a:pt x="127127" y="61976"/>
                  </a:lnTo>
                  <a:lnTo>
                    <a:pt x="117221" y="64897"/>
                  </a:lnTo>
                  <a:lnTo>
                    <a:pt x="108077" y="69596"/>
                  </a:lnTo>
                  <a:lnTo>
                    <a:pt x="100076" y="75946"/>
                  </a:lnTo>
                  <a:lnTo>
                    <a:pt x="83947" y="71882"/>
                  </a:lnTo>
                  <a:lnTo>
                    <a:pt x="65532" y="64008"/>
                  </a:lnTo>
                  <a:lnTo>
                    <a:pt x="47117" y="50927"/>
                  </a:lnTo>
                  <a:lnTo>
                    <a:pt x="26797" y="26035"/>
                  </a:lnTo>
                  <a:lnTo>
                    <a:pt x="21209" y="23114"/>
                  </a:lnTo>
                  <a:lnTo>
                    <a:pt x="0" y="40640"/>
                  </a:lnTo>
                  <a:lnTo>
                    <a:pt x="2286" y="47117"/>
                  </a:lnTo>
                  <a:lnTo>
                    <a:pt x="20828" y="71247"/>
                  </a:lnTo>
                  <a:lnTo>
                    <a:pt x="41910" y="88392"/>
                  </a:lnTo>
                  <a:lnTo>
                    <a:pt x="63627" y="99568"/>
                  </a:lnTo>
                  <a:lnTo>
                    <a:pt x="84074" y="106426"/>
                  </a:lnTo>
                  <a:lnTo>
                    <a:pt x="82931" y="109728"/>
                  </a:lnTo>
                  <a:lnTo>
                    <a:pt x="82423" y="113030"/>
                  </a:lnTo>
                  <a:lnTo>
                    <a:pt x="82423" y="290322"/>
                  </a:lnTo>
                  <a:lnTo>
                    <a:pt x="87884" y="297561"/>
                  </a:lnTo>
                  <a:lnTo>
                    <a:pt x="92202" y="298450"/>
                  </a:lnTo>
                  <a:lnTo>
                    <a:pt x="115570" y="275082"/>
                  </a:lnTo>
                  <a:lnTo>
                    <a:pt x="115570" y="177292"/>
                  </a:lnTo>
                  <a:lnTo>
                    <a:pt x="190627" y="177292"/>
                  </a:lnTo>
                  <a:lnTo>
                    <a:pt x="201041" y="184150"/>
                  </a:lnTo>
                  <a:lnTo>
                    <a:pt x="204724" y="185547"/>
                  </a:lnTo>
                  <a:lnTo>
                    <a:pt x="361696" y="28321"/>
                  </a:lnTo>
                  <a:lnTo>
                    <a:pt x="365760" y="3810"/>
                  </a:lnTo>
                  <a:close/>
                </a:path>
                <a:path w="389889" h="298450">
                  <a:moveTo>
                    <a:pt x="389890" y="0"/>
                  </a:moveTo>
                  <a:lnTo>
                    <a:pt x="377952" y="0"/>
                  </a:lnTo>
                  <a:lnTo>
                    <a:pt x="375412" y="14478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2154935"/>
            <a:ext cx="5434965" cy="1658620"/>
            <a:chOff x="722376" y="2154935"/>
            <a:chExt cx="5434965" cy="1658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2154935"/>
              <a:ext cx="5434584" cy="1658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0664" y="2164079"/>
              <a:ext cx="5349240" cy="1581785"/>
            </a:xfrm>
            <a:custGeom>
              <a:avLst/>
              <a:gdLst/>
              <a:ahLst/>
              <a:cxnLst/>
              <a:rect l="l" t="t" r="r" b="b"/>
              <a:pathLst>
                <a:path w="5349240" h="1581785">
                  <a:moveTo>
                    <a:pt x="5298567" y="0"/>
                  </a:moveTo>
                  <a:lnTo>
                    <a:pt x="50673" y="0"/>
                  </a:lnTo>
                  <a:lnTo>
                    <a:pt x="30949" y="3937"/>
                  </a:lnTo>
                  <a:lnTo>
                    <a:pt x="14833" y="14859"/>
                  </a:lnTo>
                  <a:lnTo>
                    <a:pt x="3975" y="30987"/>
                  </a:lnTo>
                  <a:lnTo>
                    <a:pt x="0" y="50673"/>
                  </a:lnTo>
                  <a:lnTo>
                    <a:pt x="0" y="1530731"/>
                  </a:lnTo>
                  <a:lnTo>
                    <a:pt x="3975" y="1550416"/>
                  </a:lnTo>
                  <a:lnTo>
                    <a:pt x="14833" y="1566545"/>
                  </a:lnTo>
                  <a:lnTo>
                    <a:pt x="30949" y="1577467"/>
                  </a:lnTo>
                  <a:lnTo>
                    <a:pt x="50673" y="1581404"/>
                  </a:lnTo>
                  <a:lnTo>
                    <a:pt x="5298567" y="1581404"/>
                  </a:lnTo>
                  <a:lnTo>
                    <a:pt x="5318252" y="1577467"/>
                  </a:lnTo>
                  <a:lnTo>
                    <a:pt x="5334381" y="1566545"/>
                  </a:lnTo>
                  <a:lnTo>
                    <a:pt x="5345303" y="1550416"/>
                  </a:lnTo>
                  <a:lnTo>
                    <a:pt x="5349240" y="1530731"/>
                  </a:lnTo>
                  <a:lnTo>
                    <a:pt x="5349240" y="50673"/>
                  </a:lnTo>
                  <a:lnTo>
                    <a:pt x="5345303" y="30987"/>
                  </a:lnTo>
                  <a:lnTo>
                    <a:pt x="5334381" y="14859"/>
                  </a:lnTo>
                  <a:lnTo>
                    <a:pt x="5318252" y="3937"/>
                  </a:lnTo>
                  <a:lnTo>
                    <a:pt x="52985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664" y="2157983"/>
              <a:ext cx="5349240" cy="399415"/>
            </a:xfrm>
            <a:custGeom>
              <a:avLst/>
              <a:gdLst/>
              <a:ahLst/>
              <a:cxnLst/>
              <a:rect l="l" t="t" r="r" b="b"/>
              <a:pathLst>
                <a:path w="5349240" h="399414">
                  <a:moveTo>
                    <a:pt x="534924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349240" y="398907"/>
                  </a:lnTo>
                  <a:lnTo>
                    <a:pt x="534924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3440" y="2627324"/>
              <a:ext cx="4245610" cy="749935"/>
            </a:xfrm>
            <a:custGeom>
              <a:avLst/>
              <a:gdLst/>
              <a:ahLst/>
              <a:cxnLst/>
              <a:rect l="l" t="t" r="r" b="b"/>
              <a:pathLst>
                <a:path w="4245610" h="749935">
                  <a:moveTo>
                    <a:pt x="3887330" y="442683"/>
                  </a:moveTo>
                  <a:lnTo>
                    <a:pt x="0" y="442683"/>
                  </a:lnTo>
                  <a:lnTo>
                    <a:pt x="0" y="749477"/>
                  </a:lnTo>
                  <a:lnTo>
                    <a:pt x="3887330" y="749477"/>
                  </a:lnTo>
                  <a:lnTo>
                    <a:pt x="3887330" y="442683"/>
                  </a:lnTo>
                  <a:close/>
                </a:path>
                <a:path w="4245610" h="749935">
                  <a:moveTo>
                    <a:pt x="4245483" y="0"/>
                  </a:moveTo>
                  <a:lnTo>
                    <a:pt x="0" y="0"/>
                  </a:lnTo>
                  <a:lnTo>
                    <a:pt x="0" y="369366"/>
                  </a:lnTo>
                  <a:lnTo>
                    <a:pt x="4245483" y="369366"/>
                  </a:lnTo>
                  <a:lnTo>
                    <a:pt x="42454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0663" y="2164461"/>
            <a:ext cx="5349240" cy="1149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 marL="201295">
              <a:lnSpc>
                <a:spcPct val="100000"/>
              </a:lnSpc>
              <a:spcBef>
                <a:spcPts val="131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5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pet-name</a:t>
            </a:r>
            <a:endParaRPr sz="1800">
              <a:latin typeface="Consolas"/>
              <a:cs typeface="Consolas"/>
            </a:endParaRPr>
          </a:p>
          <a:p>
            <a:pPr marL="201295">
              <a:lnSpc>
                <a:spcPct val="100000"/>
              </a:lnSpc>
              <a:spcBef>
                <a:spcPts val="131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Mrs.gibbon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8472" y="414527"/>
            <a:ext cx="5434965" cy="1658620"/>
            <a:chOff x="728472" y="414527"/>
            <a:chExt cx="5434965" cy="16586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72" y="414527"/>
              <a:ext cx="5434584" cy="16581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6760" y="423671"/>
              <a:ext cx="5349240" cy="1581785"/>
            </a:xfrm>
            <a:custGeom>
              <a:avLst/>
              <a:gdLst/>
              <a:ahLst/>
              <a:cxnLst/>
              <a:rect l="l" t="t" r="r" b="b"/>
              <a:pathLst>
                <a:path w="5349240" h="1581785">
                  <a:moveTo>
                    <a:pt x="5298567" y="0"/>
                  </a:moveTo>
                  <a:lnTo>
                    <a:pt x="50673" y="0"/>
                  </a:lnTo>
                  <a:lnTo>
                    <a:pt x="30949" y="3937"/>
                  </a:lnTo>
                  <a:lnTo>
                    <a:pt x="14833" y="14858"/>
                  </a:lnTo>
                  <a:lnTo>
                    <a:pt x="3975" y="30987"/>
                  </a:lnTo>
                  <a:lnTo>
                    <a:pt x="0" y="50673"/>
                  </a:lnTo>
                  <a:lnTo>
                    <a:pt x="0" y="1530730"/>
                  </a:lnTo>
                  <a:lnTo>
                    <a:pt x="3975" y="1550415"/>
                  </a:lnTo>
                  <a:lnTo>
                    <a:pt x="14833" y="1566544"/>
                  </a:lnTo>
                  <a:lnTo>
                    <a:pt x="30949" y="1577466"/>
                  </a:lnTo>
                  <a:lnTo>
                    <a:pt x="50673" y="1581403"/>
                  </a:lnTo>
                  <a:lnTo>
                    <a:pt x="5298567" y="1581403"/>
                  </a:lnTo>
                  <a:lnTo>
                    <a:pt x="5318252" y="1577466"/>
                  </a:lnTo>
                  <a:lnTo>
                    <a:pt x="5334381" y="1566544"/>
                  </a:lnTo>
                  <a:lnTo>
                    <a:pt x="5345303" y="1550415"/>
                  </a:lnTo>
                  <a:lnTo>
                    <a:pt x="5349240" y="1530730"/>
                  </a:lnTo>
                  <a:lnTo>
                    <a:pt x="5349240" y="50673"/>
                  </a:lnTo>
                  <a:lnTo>
                    <a:pt x="5345303" y="30987"/>
                  </a:lnTo>
                  <a:lnTo>
                    <a:pt x="5334381" y="14858"/>
                  </a:lnTo>
                  <a:lnTo>
                    <a:pt x="5318252" y="3937"/>
                  </a:lnTo>
                  <a:lnTo>
                    <a:pt x="52985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6759" y="414527"/>
            <a:ext cx="534924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3440" y="941831"/>
            <a:ext cx="3886200" cy="658495"/>
          </a:xfrm>
          <a:custGeom>
            <a:avLst/>
            <a:gdLst/>
            <a:ahLst/>
            <a:cxnLst/>
            <a:rect l="l" t="t" r="r" b="b"/>
            <a:pathLst>
              <a:path w="3886200" h="658494">
                <a:moveTo>
                  <a:pt x="3885819" y="0"/>
                </a:moveTo>
                <a:lnTo>
                  <a:pt x="0" y="0"/>
                </a:lnTo>
                <a:lnTo>
                  <a:pt x="0" y="350532"/>
                </a:lnTo>
                <a:lnTo>
                  <a:pt x="0" y="368427"/>
                </a:lnTo>
                <a:lnTo>
                  <a:pt x="0" y="657987"/>
                </a:lnTo>
                <a:lnTo>
                  <a:pt x="3885819" y="657987"/>
                </a:lnTo>
                <a:lnTo>
                  <a:pt x="3885819" y="368427"/>
                </a:lnTo>
                <a:lnTo>
                  <a:pt x="3885819" y="350532"/>
                </a:lnTo>
                <a:lnTo>
                  <a:pt x="38858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0351" y="842080"/>
            <a:ext cx="2263140" cy="70421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pet-name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Mrs.gibbon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5823" y="3517391"/>
            <a:ext cx="987551" cy="121615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240279" y="4126991"/>
            <a:ext cx="5303520" cy="1856105"/>
            <a:chOff x="2240279" y="4126991"/>
            <a:chExt cx="5303520" cy="1856105"/>
          </a:xfrm>
        </p:grpSpPr>
        <p:sp>
          <p:nvSpPr>
            <p:cNvPr id="16" name="object 16"/>
            <p:cNvSpPr/>
            <p:nvPr/>
          </p:nvSpPr>
          <p:spPr>
            <a:xfrm>
              <a:off x="5663184" y="4126991"/>
              <a:ext cx="1880235" cy="1856105"/>
            </a:xfrm>
            <a:custGeom>
              <a:avLst/>
              <a:gdLst/>
              <a:ahLst/>
              <a:cxnLst/>
              <a:rect l="l" t="t" r="r" b="b"/>
              <a:pathLst>
                <a:path w="1880234" h="1856104">
                  <a:moveTo>
                    <a:pt x="38735" y="944245"/>
                  </a:moveTo>
                  <a:lnTo>
                    <a:pt x="37465" y="943610"/>
                  </a:lnTo>
                  <a:lnTo>
                    <a:pt x="38608" y="943102"/>
                  </a:lnTo>
                  <a:lnTo>
                    <a:pt x="25146" y="917956"/>
                  </a:lnTo>
                  <a:lnTo>
                    <a:pt x="0" y="931545"/>
                  </a:lnTo>
                  <a:lnTo>
                    <a:pt x="6858" y="944372"/>
                  </a:lnTo>
                  <a:lnTo>
                    <a:pt x="508" y="957453"/>
                  </a:lnTo>
                  <a:lnTo>
                    <a:pt x="26162" y="969899"/>
                  </a:lnTo>
                  <a:lnTo>
                    <a:pt x="38735" y="944245"/>
                  </a:lnTo>
                  <a:close/>
                </a:path>
                <a:path w="1880234" h="1856104">
                  <a:moveTo>
                    <a:pt x="88900" y="916051"/>
                  </a:moveTo>
                  <a:lnTo>
                    <a:pt x="75438" y="890905"/>
                  </a:lnTo>
                  <a:lnTo>
                    <a:pt x="50292" y="904367"/>
                  </a:lnTo>
                  <a:lnTo>
                    <a:pt x="63754" y="929640"/>
                  </a:lnTo>
                  <a:lnTo>
                    <a:pt x="88900" y="916051"/>
                  </a:lnTo>
                  <a:close/>
                </a:path>
                <a:path w="1880234" h="1856104">
                  <a:moveTo>
                    <a:pt x="90043" y="969264"/>
                  </a:moveTo>
                  <a:lnTo>
                    <a:pt x="64389" y="956691"/>
                  </a:lnTo>
                  <a:lnTo>
                    <a:pt x="51943" y="982472"/>
                  </a:lnTo>
                  <a:lnTo>
                    <a:pt x="77597" y="994918"/>
                  </a:lnTo>
                  <a:lnTo>
                    <a:pt x="90043" y="969264"/>
                  </a:lnTo>
                  <a:close/>
                </a:path>
                <a:path w="1880234" h="1856104">
                  <a:moveTo>
                    <a:pt x="139192" y="888873"/>
                  </a:moveTo>
                  <a:lnTo>
                    <a:pt x="125730" y="863727"/>
                  </a:lnTo>
                  <a:lnTo>
                    <a:pt x="100584" y="877316"/>
                  </a:lnTo>
                  <a:lnTo>
                    <a:pt x="114173" y="902462"/>
                  </a:lnTo>
                  <a:lnTo>
                    <a:pt x="139192" y="888873"/>
                  </a:lnTo>
                  <a:close/>
                </a:path>
                <a:path w="1880234" h="1856104">
                  <a:moveTo>
                    <a:pt x="141351" y="994156"/>
                  </a:moveTo>
                  <a:lnTo>
                    <a:pt x="115824" y="981710"/>
                  </a:lnTo>
                  <a:lnTo>
                    <a:pt x="103251" y="1007364"/>
                  </a:lnTo>
                  <a:lnTo>
                    <a:pt x="129032" y="1019937"/>
                  </a:lnTo>
                  <a:lnTo>
                    <a:pt x="141351" y="994156"/>
                  </a:lnTo>
                  <a:close/>
                </a:path>
                <a:path w="1880234" h="1856104">
                  <a:moveTo>
                    <a:pt x="189484" y="861695"/>
                  </a:moveTo>
                  <a:lnTo>
                    <a:pt x="175895" y="836549"/>
                  </a:lnTo>
                  <a:lnTo>
                    <a:pt x="150749" y="850138"/>
                  </a:lnTo>
                  <a:lnTo>
                    <a:pt x="164338" y="875284"/>
                  </a:lnTo>
                  <a:lnTo>
                    <a:pt x="189484" y="861695"/>
                  </a:lnTo>
                  <a:close/>
                </a:path>
                <a:path w="1880234" h="1856104">
                  <a:moveTo>
                    <a:pt x="192786" y="1019175"/>
                  </a:moveTo>
                  <a:lnTo>
                    <a:pt x="167005" y="1006729"/>
                  </a:lnTo>
                  <a:lnTo>
                    <a:pt x="154559" y="1032383"/>
                  </a:lnTo>
                  <a:lnTo>
                    <a:pt x="180340" y="1044829"/>
                  </a:lnTo>
                  <a:lnTo>
                    <a:pt x="192786" y="1019175"/>
                  </a:lnTo>
                  <a:close/>
                </a:path>
                <a:path w="1880234" h="1856104">
                  <a:moveTo>
                    <a:pt x="239776" y="834644"/>
                  </a:moveTo>
                  <a:lnTo>
                    <a:pt x="226187" y="809498"/>
                  </a:lnTo>
                  <a:lnTo>
                    <a:pt x="201041" y="823087"/>
                  </a:lnTo>
                  <a:lnTo>
                    <a:pt x="214630" y="848233"/>
                  </a:lnTo>
                  <a:lnTo>
                    <a:pt x="239776" y="834644"/>
                  </a:lnTo>
                  <a:close/>
                </a:path>
                <a:path w="1880234" h="1856104">
                  <a:moveTo>
                    <a:pt x="244221" y="1044067"/>
                  </a:moveTo>
                  <a:lnTo>
                    <a:pt x="218440" y="1031621"/>
                  </a:lnTo>
                  <a:lnTo>
                    <a:pt x="205994" y="1057402"/>
                  </a:lnTo>
                  <a:lnTo>
                    <a:pt x="231648" y="1069848"/>
                  </a:lnTo>
                  <a:lnTo>
                    <a:pt x="244221" y="1044067"/>
                  </a:lnTo>
                  <a:close/>
                </a:path>
                <a:path w="1880234" h="1856104">
                  <a:moveTo>
                    <a:pt x="290068" y="807466"/>
                  </a:moveTo>
                  <a:lnTo>
                    <a:pt x="276479" y="782320"/>
                  </a:lnTo>
                  <a:lnTo>
                    <a:pt x="251333" y="795909"/>
                  </a:lnTo>
                  <a:lnTo>
                    <a:pt x="264922" y="821055"/>
                  </a:lnTo>
                  <a:lnTo>
                    <a:pt x="290068" y="807466"/>
                  </a:lnTo>
                  <a:close/>
                </a:path>
                <a:path w="1880234" h="1856104">
                  <a:moveTo>
                    <a:pt x="295529" y="1069086"/>
                  </a:moveTo>
                  <a:lnTo>
                    <a:pt x="269875" y="1056640"/>
                  </a:lnTo>
                  <a:lnTo>
                    <a:pt x="257429" y="1082294"/>
                  </a:lnTo>
                  <a:lnTo>
                    <a:pt x="283083" y="1094740"/>
                  </a:lnTo>
                  <a:lnTo>
                    <a:pt x="295529" y="1069086"/>
                  </a:lnTo>
                  <a:close/>
                </a:path>
                <a:path w="1880234" h="1856104">
                  <a:moveTo>
                    <a:pt x="340360" y="780415"/>
                  </a:moveTo>
                  <a:lnTo>
                    <a:pt x="326771" y="755269"/>
                  </a:lnTo>
                  <a:lnTo>
                    <a:pt x="301625" y="768731"/>
                  </a:lnTo>
                  <a:lnTo>
                    <a:pt x="315214" y="793877"/>
                  </a:lnTo>
                  <a:lnTo>
                    <a:pt x="340360" y="780415"/>
                  </a:lnTo>
                  <a:close/>
                </a:path>
                <a:path w="1880234" h="1856104">
                  <a:moveTo>
                    <a:pt x="346964" y="1094117"/>
                  </a:moveTo>
                  <a:lnTo>
                    <a:pt x="321310" y="1081532"/>
                  </a:lnTo>
                  <a:lnTo>
                    <a:pt x="308864" y="1107313"/>
                  </a:lnTo>
                  <a:lnTo>
                    <a:pt x="334518" y="1119759"/>
                  </a:lnTo>
                  <a:lnTo>
                    <a:pt x="346964" y="1094117"/>
                  </a:lnTo>
                  <a:close/>
                </a:path>
                <a:path w="1880234" h="1856104">
                  <a:moveTo>
                    <a:pt x="390652" y="753237"/>
                  </a:moveTo>
                  <a:lnTo>
                    <a:pt x="377063" y="728091"/>
                  </a:lnTo>
                  <a:lnTo>
                    <a:pt x="351917" y="741680"/>
                  </a:lnTo>
                  <a:lnTo>
                    <a:pt x="365506" y="766826"/>
                  </a:lnTo>
                  <a:lnTo>
                    <a:pt x="390652" y="753237"/>
                  </a:lnTo>
                  <a:close/>
                </a:path>
                <a:path w="1880234" h="1856104">
                  <a:moveTo>
                    <a:pt x="398399" y="1118997"/>
                  </a:moveTo>
                  <a:lnTo>
                    <a:pt x="372745" y="1106551"/>
                  </a:lnTo>
                  <a:lnTo>
                    <a:pt x="360172" y="1132205"/>
                  </a:lnTo>
                  <a:lnTo>
                    <a:pt x="385953" y="1144778"/>
                  </a:lnTo>
                  <a:lnTo>
                    <a:pt x="398399" y="1118997"/>
                  </a:lnTo>
                  <a:close/>
                </a:path>
                <a:path w="1880234" h="1856104">
                  <a:moveTo>
                    <a:pt x="440817" y="726059"/>
                  </a:moveTo>
                  <a:lnTo>
                    <a:pt x="427228" y="700913"/>
                  </a:lnTo>
                  <a:lnTo>
                    <a:pt x="402209" y="714502"/>
                  </a:lnTo>
                  <a:lnTo>
                    <a:pt x="415671" y="739648"/>
                  </a:lnTo>
                  <a:lnTo>
                    <a:pt x="440817" y="726059"/>
                  </a:lnTo>
                  <a:close/>
                </a:path>
                <a:path w="1880234" h="1856104">
                  <a:moveTo>
                    <a:pt x="449707" y="1144016"/>
                  </a:moveTo>
                  <a:lnTo>
                    <a:pt x="423926" y="1131570"/>
                  </a:lnTo>
                  <a:lnTo>
                    <a:pt x="411480" y="1157224"/>
                  </a:lnTo>
                  <a:lnTo>
                    <a:pt x="437134" y="1169543"/>
                  </a:lnTo>
                  <a:lnTo>
                    <a:pt x="449707" y="1144016"/>
                  </a:lnTo>
                  <a:close/>
                </a:path>
                <a:path w="1880234" h="1856104">
                  <a:moveTo>
                    <a:pt x="491109" y="699008"/>
                  </a:moveTo>
                  <a:lnTo>
                    <a:pt x="477520" y="673989"/>
                  </a:lnTo>
                  <a:lnTo>
                    <a:pt x="452374" y="687451"/>
                  </a:lnTo>
                  <a:lnTo>
                    <a:pt x="465963" y="712597"/>
                  </a:lnTo>
                  <a:lnTo>
                    <a:pt x="491109" y="699008"/>
                  </a:lnTo>
                  <a:close/>
                </a:path>
                <a:path w="1880234" h="1856104">
                  <a:moveTo>
                    <a:pt x="501142" y="1168781"/>
                  </a:moveTo>
                  <a:lnTo>
                    <a:pt x="475361" y="1156462"/>
                  </a:lnTo>
                  <a:lnTo>
                    <a:pt x="462915" y="1182116"/>
                  </a:lnTo>
                  <a:lnTo>
                    <a:pt x="488569" y="1194562"/>
                  </a:lnTo>
                  <a:lnTo>
                    <a:pt x="501142" y="1168781"/>
                  </a:lnTo>
                  <a:close/>
                </a:path>
                <a:path w="1880234" h="1856104">
                  <a:moveTo>
                    <a:pt x="541401" y="671957"/>
                  </a:moveTo>
                  <a:lnTo>
                    <a:pt x="527812" y="646811"/>
                  </a:lnTo>
                  <a:lnTo>
                    <a:pt x="502666" y="660400"/>
                  </a:lnTo>
                  <a:lnTo>
                    <a:pt x="516255" y="685546"/>
                  </a:lnTo>
                  <a:lnTo>
                    <a:pt x="541401" y="671957"/>
                  </a:lnTo>
                  <a:close/>
                </a:path>
                <a:path w="1880234" h="1856104">
                  <a:moveTo>
                    <a:pt x="552450" y="1193800"/>
                  </a:moveTo>
                  <a:lnTo>
                    <a:pt x="526796" y="1181354"/>
                  </a:lnTo>
                  <a:lnTo>
                    <a:pt x="514350" y="1207008"/>
                  </a:lnTo>
                  <a:lnTo>
                    <a:pt x="540004" y="1219454"/>
                  </a:lnTo>
                  <a:lnTo>
                    <a:pt x="552450" y="1193800"/>
                  </a:lnTo>
                  <a:close/>
                </a:path>
                <a:path w="1880234" h="1856104">
                  <a:moveTo>
                    <a:pt x="591693" y="644779"/>
                  </a:moveTo>
                  <a:lnTo>
                    <a:pt x="578104" y="619633"/>
                  </a:lnTo>
                  <a:lnTo>
                    <a:pt x="552958" y="633222"/>
                  </a:lnTo>
                  <a:lnTo>
                    <a:pt x="566547" y="658368"/>
                  </a:lnTo>
                  <a:lnTo>
                    <a:pt x="591693" y="644779"/>
                  </a:lnTo>
                  <a:close/>
                </a:path>
                <a:path w="1880234" h="1856104">
                  <a:moveTo>
                    <a:pt x="603885" y="1218819"/>
                  </a:moveTo>
                  <a:lnTo>
                    <a:pt x="578231" y="1206246"/>
                  </a:lnTo>
                  <a:lnTo>
                    <a:pt x="565658" y="1232027"/>
                  </a:lnTo>
                  <a:lnTo>
                    <a:pt x="591439" y="1244473"/>
                  </a:lnTo>
                  <a:lnTo>
                    <a:pt x="603885" y="1218819"/>
                  </a:lnTo>
                  <a:close/>
                </a:path>
                <a:path w="1880234" h="1856104">
                  <a:moveTo>
                    <a:pt x="641985" y="617728"/>
                  </a:moveTo>
                  <a:lnTo>
                    <a:pt x="628396" y="592582"/>
                  </a:lnTo>
                  <a:lnTo>
                    <a:pt x="603250" y="606171"/>
                  </a:lnTo>
                  <a:lnTo>
                    <a:pt x="616839" y="631317"/>
                  </a:lnTo>
                  <a:lnTo>
                    <a:pt x="641985" y="617728"/>
                  </a:lnTo>
                  <a:close/>
                </a:path>
                <a:path w="1880234" h="1856104">
                  <a:moveTo>
                    <a:pt x="655320" y="1243711"/>
                  </a:moveTo>
                  <a:lnTo>
                    <a:pt x="629666" y="1231265"/>
                  </a:lnTo>
                  <a:lnTo>
                    <a:pt x="617093" y="1256919"/>
                  </a:lnTo>
                  <a:lnTo>
                    <a:pt x="642874" y="1269492"/>
                  </a:lnTo>
                  <a:lnTo>
                    <a:pt x="655320" y="1243711"/>
                  </a:lnTo>
                  <a:close/>
                </a:path>
                <a:path w="1880234" h="1856104">
                  <a:moveTo>
                    <a:pt x="692150" y="590550"/>
                  </a:moveTo>
                  <a:lnTo>
                    <a:pt x="678561" y="565404"/>
                  </a:lnTo>
                  <a:lnTo>
                    <a:pt x="653542" y="578993"/>
                  </a:lnTo>
                  <a:lnTo>
                    <a:pt x="667131" y="604139"/>
                  </a:lnTo>
                  <a:lnTo>
                    <a:pt x="692150" y="590550"/>
                  </a:lnTo>
                  <a:close/>
                </a:path>
                <a:path w="1880234" h="1856104">
                  <a:moveTo>
                    <a:pt x="706628" y="1268730"/>
                  </a:moveTo>
                  <a:lnTo>
                    <a:pt x="680847" y="1256284"/>
                  </a:lnTo>
                  <a:lnTo>
                    <a:pt x="668528" y="1281938"/>
                  </a:lnTo>
                  <a:lnTo>
                    <a:pt x="694055" y="1294384"/>
                  </a:lnTo>
                  <a:lnTo>
                    <a:pt x="706628" y="1268730"/>
                  </a:lnTo>
                  <a:close/>
                </a:path>
                <a:path w="1880234" h="1856104">
                  <a:moveTo>
                    <a:pt x="742442" y="563499"/>
                  </a:moveTo>
                  <a:lnTo>
                    <a:pt x="728853" y="538353"/>
                  </a:lnTo>
                  <a:lnTo>
                    <a:pt x="703707" y="551815"/>
                  </a:lnTo>
                  <a:lnTo>
                    <a:pt x="717296" y="576961"/>
                  </a:lnTo>
                  <a:lnTo>
                    <a:pt x="742442" y="563499"/>
                  </a:lnTo>
                  <a:close/>
                </a:path>
                <a:path w="1880234" h="1856104">
                  <a:moveTo>
                    <a:pt x="757936" y="1293622"/>
                  </a:moveTo>
                  <a:lnTo>
                    <a:pt x="732282" y="1281176"/>
                  </a:lnTo>
                  <a:lnTo>
                    <a:pt x="719836" y="1306957"/>
                  </a:lnTo>
                  <a:lnTo>
                    <a:pt x="745490" y="1319403"/>
                  </a:lnTo>
                  <a:lnTo>
                    <a:pt x="757936" y="1293622"/>
                  </a:lnTo>
                  <a:close/>
                </a:path>
                <a:path w="1880234" h="1856104">
                  <a:moveTo>
                    <a:pt x="792734" y="536321"/>
                  </a:moveTo>
                  <a:lnTo>
                    <a:pt x="779272" y="511175"/>
                  </a:lnTo>
                  <a:lnTo>
                    <a:pt x="754126" y="524764"/>
                  </a:lnTo>
                  <a:lnTo>
                    <a:pt x="767588" y="549910"/>
                  </a:lnTo>
                  <a:lnTo>
                    <a:pt x="792734" y="536321"/>
                  </a:lnTo>
                  <a:close/>
                </a:path>
                <a:path w="1880234" h="1856104">
                  <a:moveTo>
                    <a:pt x="809371" y="1318641"/>
                  </a:moveTo>
                  <a:lnTo>
                    <a:pt x="783717" y="1306195"/>
                  </a:lnTo>
                  <a:lnTo>
                    <a:pt x="771271" y="1331849"/>
                  </a:lnTo>
                  <a:lnTo>
                    <a:pt x="796925" y="1344295"/>
                  </a:lnTo>
                  <a:lnTo>
                    <a:pt x="809371" y="1318641"/>
                  </a:lnTo>
                  <a:close/>
                </a:path>
                <a:path w="1880234" h="1856104">
                  <a:moveTo>
                    <a:pt x="843013" y="509143"/>
                  </a:moveTo>
                  <a:lnTo>
                    <a:pt x="829564" y="483997"/>
                  </a:lnTo>
                  <a:lnTo>
                    <a:pt x="804418" y="497586"/>
                  </a:lnTo>
                  <a:lnTo>
                    <a:pt x="817880" y="522732"/>
                  </a:lnTo>
                  <a:lnTo>
                    <a:pt x="843013" y="509143"/>
                  </a:lnTo>
                  <a:close/>
                </a:path>
                <a:path w="1880234" h="1856104">
                  <a:moveTo>
                    <a:pt x="860806" y="1343660"/>
                  </a:moveTo>
                  <a:lnTo>
                    <a:pt x="835152" y="1331087"/>
                  </a:lnTo>
                  <a:lnTo>
                    <a:pt x="822579" y="1356868"/>
                  </a:lnTo>
                  <a:lnTo>
                    <a:pt x="848360" y="1369314"/>
                  </a:lnTo>
                  <a:lnTo>
                    <a:pt x="860806" y="1343660"/>
                  </a:lnTo>
                  <a:close/>
                </a:path>
                <a:path w="1880234" h="1856104">
                  <a:moveTo>
                    <a:pt x="893318" y="482092"/>
                  </a:moveTo>
                  <a:lnTo>
                    <a:pt x="879856" y="456946"/>
                  </a:lnTo>
                  <a:lnTo>
                    <a:pt x="854710" y="470535"/>
                  </a:lnTo>
                  <a:lnTo>
                    <a:pt x="868172" y="495681"/>
                  </a:lnTo>
                  <a:lnTo>
                    <a:pt x="893318" y="482092"/>
                  </a:lnTo>
                  <a:close/>
                </a:path>
                <a:path w="1880234" h="1856104">
                  <a:moveTo>
                    <a:pt x="912241" y="1368552"/>
                  </a:moveTo>
                  <a:lnTo>
                    <a:pt x="886460" y="1356106"/>
                  </a:lnTo>
                  <a:lnTo>
                    <a:pt x="874014" y="1381760"/>
                  </a:lnTo>
                  <a:lnTo>
                    <a:pt x="899795" y="1394333"/>
                  </a:lnTo>
                  <a:lnTo>
                    <a:pt x="912241" y="1368552"/>
                  </a:lnTo>
                  <a:close/>
                </a:path>
                <a:path w="1880234" h="1856104">
                  <a:moveTo>
                    <a:pt x="943610" y="454914"/>
                  </a:moveTo>
                  <a:lnTo>
                    <a:pt x="930135" y="429768"/>
                  </a:lnTo>
                  <a:lnTo>
                    <a:pt x="904989" y="443357"/>
                  </a:lnTo>
                  <a:lnTo>
                    <a:pt x="918337" y="468503"/>
                  </a:lnTo>
                  <a:lnTo>
                    <a:pt x="943610" y="454914"/>
                  </a:lnTo>
                  <a:close/>
                </a:path>
                <a:path w="1880234" h="1856104">
                  <a:moveTo>
                    <a:pt x="963536" y="1393571"/>
                  </a:moveTo>
                  <a:lnTo>
                    <a:pt x="937895" y="1381125"/>
                  </a:lnTo>
                  <a:lnTo>
                    <a:pt x="925436" y="1406779"/>
                  </a:lnTo>
                  <a:lnTo>
                    <a:pt x="950963" y="1419225"/>
                  </a:lnTo>
                  <a:lnTo>
                    <a:pt x="963536" y="1393571"/>
                  </a:lnTo>
                  <a:close/>
                </a:path>
                <a:path w="1880234" h="1856104">
                  <a:moveTo>
                    <a:pt x="993889" y="427736"/>
                  </a:moveTo>
                  <a:lnTo>
                    <a:pt x="980313" y="402590"/>
                  </a:lnTo>
                  <a:lnTo>
                    <a:pt x="955167" y="416179"/>
                  </a:lnTo>
                  <a:lnTo>
                    <a:pt x="968756" y="441325"/>
                  </a:lnTo>
                  <a:lnTo>
                    <a:pt x="993889" y="427736"/>
                  </a:lnTo>
                  <a:close/>
                </a:path>
                <a:path w="1880234" h="1856104">
                  <a:moveTo>
                    <a:pt x="1014857" y="1418463"/>
                  </a:moveTo>
                  <a:lnTo>
                    <a:pt x="989190" y="1406017"/>
                  </a:lnTo>
                  <a:lnTo>
                    <a:pt x="976757" y="1431798"/>
                  </a:lnTo>
                  <a:lnTo>
                    <a:pt x="1002411" y="1444244"/>
                  </a:lnTo>
                  <a:lnTo>
                    <a:pt x="1014857" y="1418463"/>
                  </a:lnTo>
                  <a:close/>
                </a:path>
                <a:path w="1880234" h="1856104">
                  <a:moveTo>
                    <a:pt x="1044194" y="400685"/>
                  </a:moveTo>
                  <a:lnTo>
                    <a:pt x="1030605" y="375539"/>
                  </a:lnTo>
                  <a:lnTo>
                    <a:pt x="1005459" y="389128"/>
                  </a:lnTo>
                  <a:lnTo>
                    <a:pt x="1019048" y="414274"/>
                  </a:lnTo>
                  <a:lnTo>
                    <a:pt x="1044194" y="400685"/>
                  </a:lnTo>
                  <a:close/>
                </a:path>
                <a:path w="1880234" h="1856104">
                  <a:moveTo>
                    <a:pt x="1066292" y="1443482"/>
                  </a:moveTo>
                  <a:lnTo>
                    <a:pt x="1040638" y="1431036"/>
                  </a:lnTo>
                  <a:lnTo>
                    <a:pt x="1028065" y="1456690"/>
                  </a:lnTo>
                  <a:lnTo>
                    <a:pt x="1053846" y="1469174"/>
                  </a:lnTo>
                  <a:lnTo>
                    <a:pt x="1066292" y="1443482"/>
                  </a:lnTo>
                  <a:close/>
                </a:path>
                <a:path w="1880234" h="1856104">
                  <a:moveTo>
                    <a:pt x="1094486" y="373507"/>
                  </a:moveTo>
                  <a:lnTo>
                    <a:pt x="1080897" y="348361"/>
                  </a:lnTo>
                  <a:lnTo>
                    <a:pt x="1055751" y="361950"/>
                  </a:lnTo>
                  <a:lnTo>
                    <a:pt x="1069340" y="387096"/>
                  </a:lnTo>
                  <a:lnTo>
                    <a:pt x="1094486" y="373507"/>
                  </a:lnTo>
                  <a:close/>
                </a:path>
                <a:path w="1880234" h="1856104">
                  <a:moveTo>
                    <a:pt x="1117727" y="1468437"/>
                  </a:moveTo>
                  <a:lnTo>
                    <a:pt x="1092073" y="1455928"/>
                  </a:lnTo>
                  <a:lnTo>
                    <a:pt x="1079500" y="1481658"/>
                  </a:lnTo>
                  <a:lnTo>
                    <a:pt x="1105281" y="1494142"/>
                  </a:lnTo>
                  <a:lnTo>
                    <a:pt x="1117727" y="1468437"/>
                  </a:lnTo>
                  <a:close/>
                </a:path>
                <a:path w="1880234" h="1856104">
                  <a:moveTo>
                    <a:pt x="1144778" y="346456"/>
                  </a:moveTo>
                  <a:lnTo>
                    <a:pt x="1131189" y="321310"/>
                  </a:lnTo>
                  <a:lnTo>
                    <a:pt x="1106043" y="334772"/>
                  </a:lnTo>
                  <a:lnTo>
                    <a:pt x="1119632" y="359918"/>
                  </a:lnTo>
                  <a:lnTo>
                    <a:pt x="1144778" y="346456"/>
                  </a:lnTo>
                  <a:close/>
                </a:path>
                <a:path w="1880234" h="1856104">
                  <a:moveTo>
                    <a:pt x="1169162" y="1493405"/>
                  </a:moveTo>
                  <a:lnTo>
                    <a:pt x="1143381" y="1480921"/>
                  </a:lnTo>
                  <a:lnTo>
                    <a:pt x="1130935" y="1506626"/>
                  </a:lnTo>
                  <a:lnTo>
                    <a:pt x="1156589" y="1519097"/>
                  </a:lnTo>
                  <a:lnTo>
                    <a:pt x="1169162" y="1493405"/>
                  </a:lnTo>
                  <a:close/>
                </a:path>
                <a:path w="1880234" h="1856104">
                  <a:moveTo>
                    <a:pt x="1195070" y="319278"/>
                  </a:moveTo>
                  <a:lnTo>
                    <a:pt x="1181481" y="294132"/>
                  </a:lnTo>
                  <a:lnTo>
                    <a:pt x="1156335" y="307721"/>
                  </a:lnTo>
                  <a:lnTo>
                    <a:pt x="1169924" y="332867"/>
                  </a:lnTo>
                  <a:lnTo>
                    <a:pt x="1195070" y="319278"/>
                  </a:lnTo>
                  <a:close/>
                </a:path>
                <a:path w="1880234" h="1856104">
                  <a:moveTo>
                    <a:pt x="1220343" y="1518361"/>
                  </a:moveTo>
                  <a:lnTo>
                    <a:pt x="1194816" y="1505889"/>
                  </a:lnTo>
                  <a:lnTo>
                    <a:pt x="1182370" y="1531581"/>
                  </a:lnTo>
                  <a:lnTo>
                    <a:pt x="1208024" y="1544066"/>
                  </a:lnTo>
                  <a:lnTo>
                    <a:pt x="1220343" y="1518361"/>
                  </a:lnTo>
                  <a:close/>
                </a:path>
                <a:path w="1880234" h="1856104">
                  <a:moveTo>
                    <a:pt x="1245235" y="292100"/>
                  </a:moveTo>
                  <a:lnTo>
                    <a:pt x="1231646" y="266954"/>
                  </a:lnTo>
                  <a:lnTo>
                    <a:pt x="1206627" y="280543"/>
                  </a:lnTo>
                  <a:lnTo>
                    <a:pt x="1220089" y="305689"/>
                  </a:lnTo>
                  <a:lnTo>
                    <a:pt x="1245235" y="292100"/>
                  </a:lnTo>
                  <a:close/>
                </a:path>
                <a:path w="1880234" h="1856104">
                  <a:moveTo>
                    <a:pt x="1271778" y="1543329"/>
                  </a:moveTo>
                  <a:lnTo>
                    <a:pt x="1246124" y="1530845"/>
                  </a:lnTo>
                  <a:lnTo>
                    <a:pt x="1233678" y="1556537"/>
                  </a:lnTo>
                  <a:lnTo>
                    <a:pt x="1259332" y="1569021"/>
                  </a:lnTo>
                  <a:lnTo>
                    <a:pt x="1271778" y="1543329"/>
                  </a:lnTo>
                  <a:close/>
                </a:path>
                <a:path w="1880234" h="1856104">
                  <a:moveTo>
                    <a:pt x="1295527" y="265049"/>
                  </a:moveTo>
                  <a:lnTo>
                    <a:pt x="1281938" y="239903"/>
                  </a:lnTo>
                  <a:lnTo>
                    <a:pt x="1256792" y="253492"/>
                  </a:lnTo>
                  <a:lnTo>
                    <a:pt x="1270381" y="278638"/>
                  </a:lnTo>
                  <a:lnTo>
                    <a:pt x="1295527" y="265049"/>
                  </a:lnTo>
                  <a:close/>
                </a:path>
                <a:path w="1880234" h="1856104">
                  <a:moveTo>
                    <a:pt x="1323213" y="1568284"/>
                  </a:moveTo>
                  <a:lnTo>
                    <a:pt x="1297559" y="1555800"/>
                  </a:lnTo>
                  <a:lnTo>
                    <a:pt x="1284986" y="1581505"/>
                  </a:lnTo>
                  <a:lnTo>
                    <a:pt x="1310767" y="1593989"/>
                  </a:lnTo>
                  <a:lnTo>
                    <a:pt x="1323213" y="1568284"/>
                  </a:lnTo>
                  <a:close/>
                </a:path>
                <a:path w="1880234" h="1856104">
                  <a:moveTo>
                    <a:pt x="1345819" y="237871"/>
                  </a:moveTo>
                  <a:lnTo>
                    <a:pt x="1332230" y="212852"/>
                  </a:lnTo>
                  <a:lnTo>
                    <a:pt x="1307084" y="226441"/>
                  </a:lnTo>
                  <a:lnTo>
                    <a:pt x="1320673" y="251460"/>
                  </a:lnTo>
                  <a:lnTo>
                    <a:pt x="1345819" y="237871"/>
                  </a:lnTo>
                  <a:close/>
                </a:path>
                <a:path w="1880234" h="1856104">
                  <a:moveTo>
                    <a:pt x="1374648" y="1593253"/>
                  </a:moveTo>
                  <a:lnTo>
                    <a:pt x="1348867" y="1580769"/>
                  </a:lnTo>
                  <a:lnTo>
                    <a:pt x="1336421" y="1606461"/>
                  </a:lnTo>
                  <a:lnTo>
                    <a:pt x="1362202" y="1618945"/>
                  </a:lnTo>
                  <a:lnTo>
                    <a:pt x="1374648" y="1593253"/>
                  </a:lnTo>
                  <a:close/>
                </a:path>
                <a:path w="1880234" h="1856104">
                  <a:moveTo>
                    <a:pt x="1396111" y="210820"/>
                  </a:moveTo>
                  <a:lnTo>
                    <a:pt x="1382522" y="185674"/>
                  </a:lnTo>
                  <a:lnTo>
                    <a:pt x="1357376" y="199263"/>
                  </a:lnTo>
                  <a:lnTo>
                    <a:pt x="1370965" y="224409"/>
                  </a:lnTo>
                  <a:lnTo>
                    <a:pt x="1396111" y="210820"/>
                  </a:lnTo>
                  <a:close/>
                </a:path>
                <a:path w="1880234" h="1856104">
                  <a:moveTo>
                    <a:pt x="1426083" y="1618208"/>
                  </a:moveTo>
                  <a:lnTo>
                    <a:pt x="1400302" y="1605724"/>
                  </a:lnTo>
                  <a:lnTo>
                    <a:pt x="1387856" y="1631429"/>
                  </a:lnTo>
                  <a:lnTo>
                    <a:pt x="1413510" y="1643913"/>
                  </a:lnTo>
                  <a:lnTo>
                    <a:pt x="1426083" y="1618208"/>
                  </a:lnTo>
                  <a:close/>
                </a:path>
                <a:path w="1880234" h="1856104">
                  <a:moveTo>
                    <a:pt x="1446403" y="183769"/>
                  </a:moveTo>
                  <a:lnTo>
                    <a:pt x="1432814" y="158623"/>
                  </a:lnTo>
                  <a:lnTo>
                    <a:pt x="1407668" y="172212"/>
                  </a:lnTo>
                  <a:lnTo>
                    <a:pt x="1421257" y="197358"/>
                  </a:lnTo>
                  <a:lnTo>
                    <a:pt x="1446403" y="183769"/>
                  </a:lnTo>
                  <a:close/>
                </a:path>
                <a:path w="1880234" h="1856104">
                  <a:moveTo>
                    <a:pt x="1477391" y="1643176"/>
                  </a:moveTo>
                  <a:lnTo>
                    <a:pt x="1451737" y="1630692"/>
                  </a:lnTo>
                  <a:lnTo>
                    <a:pt x="1439291" y="1656384"/>
                  </a:lnTo>
                  <a:lnTo>
                    <a:pt x="1464945" y="1668868"/>
                  </a:lnTo>
                  <a:lnTo>
                    <a:pt x="1477391" y="1643176"/>
                  </a:lnTo>
                  <a:close/>
                </a:path>
                <a:path w="1880234" h="1856104">
                  <a:moveTo>
                    <a:pt x="1496568" y="156591"/>
                  </a:moveTo>
                  <a:lnTo>
                    <a:pt x="1482979" y="131445"/>
                  </a:lnTo>
                  <a:lnTo>
                    <a:pt x="1457960" y="145034"/>
                  </a:lnTo>
                  <a:lnTo>
                    <a:pt x="1471549" y="170180"/>
                  </a:lnTo>
                  <a:lnTo>
                    <a:pt x="1496568" y="156591"/>
                  </a:lnTo>
                  <a:close/>
                </a:path>
                <a:path w="1880234" h="1856104">
                  <a:moveTo>
                    <a:pt x="1528699" y="1668132"/>
                  </a:moveTo>
                  <a:lnTo>
                    <a:pt x="1503045" y="1655648"/>
                  </a:lnTo>
                  <a:lnTo>
                    <a:pt x="1490472" y="1681353"/>
                  </a:lnTo>
                  <a:lnTo>
                    <a:pt x="1516253" y="1693837"/>
                  </a:lnTo>
                  <a:lnTo>
                    <a:pt x="1528699" y="1668132"/>
                  </a:lnTo>
                  <a:close/>
                </a:path>
                <a:path w="1880234" h="1856104">
                  <a:moveTo>
                    <a:pt x="1546860" y="129540"/>
                  </a:moveTo>
                  <a:lnTo>
                    <a:pt x="1533271" y="104394"/>
                  </a:lnTo>
                  <a:lnTo>
                    <a:pt x="1508125" y="117856"/>
                  </a:lnTo>
                  <a:lnTo>
                    <a:pt x="1521714" y="143002"/>
                  </a:lnTo>
                  <a:lnTo>
                    <a:pt x="1546860" y="129540"/>
                  </a:lnTo>
                  <a:close/>
                </a:path>
                <a:path w="1880234" h="1856104">
                  <a:moveTo>
                    <a:pt x="1580134" y="1693100"/>
                  </a:moveTo>
                  <a:lnTo>
                    <a:pt x="1554480" y="1680616"/>
                  </a:lnTo>
                  <a:lnTo>
                    <a:pt x="1541907" y="1706308"/>
                  </a:lnTo>
                  <a:lnTo>
                    <a:pt x="1567688" y="1718792"/>
                  </a:lnTo>
                  <a:lnTo>
                    <a:pt x="1580134" y="1693100"/>
                  </a:lnTo>
                  <a:close/>
                </a:path>
                <a:path w="1880234" h="1856104">
                  <a:moveTo>
                    <a:pt x="1597152" y="102362"/>
                  </a:moveTo>
                  <a:lnTo>
                    <a:pt x="1583690" y="77216"/>
                  </a:lnTo>
                  <a:lnTo>
                    <a:pt x="1558417" y="90805"/>
                  </a:lnTo>
                  <a:lnTo>
                    <a:pt x="1572006" y="115951"/>
                  </a:lnTo>
                  <a:lnTo>
                    <a:pt x="1597152" y="102362"/>
                  </a:lnTo>
                  <a:close/>
                </a:path>
                <a:path w="1880234" h="1856104">
                  <a:moveTo>
                    <a:pt x="1631569" y="1718056"/>
                  </a:moveTo>
                  <a:lnTo>
                    <a:pt x="1605788" y="1705571"/>
                  </a:lnTo>
                  <a:lnTo>
                    <a:pt x="1593342" y="1731276"/>
                  </a:lnTo>
                  <a:lnTo>
                    <a:pt x="1618996" y="1743748"/>
                  </a:lnTo>
                  <a:lnTo>
                    <a:pt x="1631569" y="1718056"/>
                  </a:lnTo>
                  <a:close/>
                </a:path>
                <a:path w="1880234" h="1856104">
                  <a:moveTo>
                    <a:pt x="1647444" y="75184"/>
                  </a:moveTo>
                  <a:lnTo>
                    <a:pt x="1633982" y="50038"/>
                  </a:lnTo>
                  <a:lnTo>
                    <a:pt x="1608836" y="63627"/>
                  </a:lnTo>
                  <a:lnTo>
                    <a:pt x="1622298" y="88773"/>
                  </a:lnTo>
                  <a:lnTo>
                    <a:pt x="1647444" y="75184"/>
                  </a:lnTo>
                  <a:close/>
                </a:path>
                <a:path w="1880234" h="1856104">
                  <a:moveTo>
                    <a:pt x="1683004" y="1743024"/>
                  </a:moveTo>
                  <a:lnTo>
                    <a:pt x="1657223" y="1730540"/>
                  </a:lnTo>
                  <a:lnTo>
                    <a:pt x="1644777" y="1756232"/>
                  </a:lnTo>
                  <a:lnTo>
                    <a:pt x="1670431" y="1768716"/>
                  </a:lnTo>
                  <a:lnTo>
                    <a:pt x="1683004" y="1743024"/>
                  </a:lnTo>
                  <a:close/>
                </a:path>
                <a:path w="1880234" h="1856104">
                  <a:moveTo>
                    <a:pt x="1734312" y="1767979"/>
                  </a:moveTo>
                  <a:lnTo>
                    <a:pt x="1708658" y="1755495"/>
                  </a:lnTo>
                  <a:lnTo>
                    <a:pt x="1696212" y="1781200"/>
                  </a:lnTo>
                  <a:lnTo>
                    <a:pt x="1721866" y="1793671"/>
                  </a:lnTo>
                  <a:lnTo>
                    <a:pt x="1734312" y="1767979"/>
                  </a:lnTo>
                  <a:close/>
                </a:path>
                <a:path w="1880234" h="1856104">
                  <a:moveTo>
                    <a:pt x="1756791" y="0"/>
                  </a:moveTo>
                  <a:lnTo>
                    <a:pt x="1661033" y="2921"/>
                  </a:lnTo>
                  <a:lnTo>
                    <a:pt x="1674622" y="28194"/>
                  </a:lnTo>
                  <a:lnTo>
                    <a:pt x="1659128" y="36576"/>
                  </a:lnTo>
                  <a:lnTo>
                    <a:pt x="1672590" y="61722"/>
                  </a:lnTo>
                  <a:lnTo>
                    <a:pt x="1688211" y="53213"/>
                  </a:lnTo>
                  <a:lnTo>
                    <a:pt x="1701800" y="78359"/>
                  </a:lnTo>
                  <a:lnTo>
                    <a:pt x="1756791" y="0"/>
                  </a:lnTo>
                  <a:close/>
                </a:path>
                <a:path w="1880234" h="1856104">
                  <a:moveTo>
                    <a:pt x="1785620" y="1792935"/>
                  </a:moveTo>
                  <a:lnTo>
                    <a:pt x="1759966" y="1780463"/>
                  </a:lnTo>
                  <a:lnTo>
                    <a:pt x="1747520" y="1806155"/>
                  </a:lnTo>
                  <a:lnTo>
                    <a:pt x="1773174" y="1818640"/>
                  </a:lnTo>
                  <a:lnTo>
                    <a:pt x="1785620" y="1792935"/>
                  </a:lnTo>
                  <a:close/>
                </a:path>
                <a:path w="1880234" h="1856104">
                  <a:moveTo>
                    <a:pt x="1880108" y="1854720"/>
                  </a:moveTo>
                  <a:lnTo>
                    <a:pt x="1821815" y="1778736"/>
                  </a:lnTo>
                  <a:lnTo>
                    <a:pt x="1784350" y="1855825"/>
                  </a:lnTo>
                  <a:lnTo>
                    <a:pt x="1880108" y="185472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18331" y="5073395"/>
              <a:ext cx="2252345" cy="0"/>
            </a:xfrm>
            <a:custGeom>
              <a:avLst/>
              <a:gdLst/>
              <a:ahLst/>
              <a:cxnLst/>
              <a:rect l="l" t="t" r="r" b="b"/>
              <a:pathLst>
                <a:path w="2252345">
                  <a:moveTo>
                    <a:pt x="0" y="0"/>
                  </a:moveTo>
                  <a:lnTo>
                    <a:pt x="2252344" y="0"/>
                  </a:lnTo>
                </a:path>
              </a:pathLst>
            </a:custGeom>
            <a:ln w="27432">
              <a:solidFill>
                <a:srgbClr val="4470C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46375" y="44470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8" y="5715"/>
                  </a:lnTo>
                  <a:lnTo>
                    <a:pt x="498982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2" y="1287335"/>
                  </a:lnTo>
                  <a:lnTo>
                    <a:pt x="540638" y="1304582"/>
                  </a:lnTo>
                  <a:lnTo>
                    <a:pt x="584962" y="1310322"/>
                  </a:lnTo>
                  <a:lnTo>
                    <a:pt x="629285" y="1304582"/>
                  </a:lnTo>
                  <a:lnTo>
                    <a:pt x="670941" y="1287335"/>
                  </a:lnTo>
                  <a:lnTo>
                    <a:pt x="726715" y="1254620"/>
                  </a:lnTo>
                  <a:lnTo>
                    <a:pt x="584962" y="1254620"/>
                  </a:lnTo>
                  <a:lnTo>
                    <a:pt x="554990" y="1250962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02"/>
                  </a:lnTo>
                  <a:lnTo>
                    <a:pt x="584962" y="1254620"/>
                  </a:lnTo>
                  <a:lnTo>
                    <a:pt x="726715" y="1254620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4" y="942086"/>
                  </a:lnTo>
                  <a:lnTo>
                    <a:pt x="1169924" y="897509"/>
                  </a:lnTo>
                  <a:lnTo>
                    <a:pt x="1169924" y="412877"/>
                  </a:lnTo>
                  <a:lnTo>
                    <a:pt x="1163954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694" y="55626"/>
                  </a:moveTo>
                  <a:lnTo>
                    <a:pt x="584962" y="55626"/>
                  </a:lnTo>
                  <a:lnTo>
                    <a:pt x="614934" y="59309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694" y="55626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44851" y="44485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1" y="327533"/>
                  </a:lnTo>
                  <a:lnTo>
                    <a:pt x="1122552" y="292608"/>
                  </a:lnTo>
                  <a:lnTo>
                    <a:pt x="1086865" y="265303"/>
                  </a:lnTo>
                  <a:lnTo>
                    <a:pt x="847344" y="125222"/>
                  </a:lnTo>
                  <a:lnTo>
                    <a:pt x="724408" y="53213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858" y="163068"/>
                  </a:lnTo>
                  <a:lnTo>
                    <a:pt x="137922" y="234950"/>
                  </a:lnTo>
                  <a:lnTo>
                    <a:pt x="92583" y="261493"/>
                  </a:lnTo>
                  <a:lnTo>
                    <a:pt x="50418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8" y="1017651"/>
                  </a:lnTo>
                  <a:lnTo>
                    <a:pt x="86106" y="1045083"/>
                  </a:lnTo>
                  <a:lnTo>
                    <a:pt x="325628" y="1185125"/>
                  </a:lnTo>
                  <a:lnTo>
                    <a:pt x="448564" y="1257058"/>
                  </a:lnTo>
                  <a:lnTo>
                    <a:pt x="493903" y="1283563"/>
                  </a:lnTo>
                  <a:lnTo>
                    <a:pt x="500380" y="1287348"/>
                  </a:lnTo>
                  <a:lnTo>
                    <a:pt x="542163" y="1304582"/>
                  </a:lnTo>
                  <a:lnTo>
                    <a:pt x="586486" y="1310322"/>
                  </a:lnTo>
                  <a:lnTo>
                    <a:pt x="630809" y="1304582"/>
                  </a:lnTo>
                  <a:lnTo>
                    <a:pt x="672592" y="1287348"/>
                  </a:lnTo>
                  <a:lnTo>
                    <a:pt x="912114" y="1147267"/>
                  </a:lnTo>
                  <a:lnTo>
                    <a:pt x="1035050" y="1075309"/>
                  </a:lnTo>
                  <a:lnTo>
                    <a:pt x="1080389" y="1048893"/>
                  </a:lnTo>
                  <a:lnTo>
                    <a:pt x="1086865" y="1045083"/>
                  </a:lnTo>
                  <a:lnTo>
                    <a:pt x="1122552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1"/>
                  </a:lnTo>
                  <a:lnTo>
                    <a:pt x="1101725" y="354330"/>
                  </a:lnTo>
                  <a:lnTo>
                    <a:pt x="1113282" y="382270"/>
                  </a:lnTo>
                  <a:lnTo>
                    <a:pt x="1117346" y="412877"/>
                  </a:lnTo>
                  <a:lnTo>
                    <a:pt x="1117346" y="693039"/>
                  </a:lnTo>
                  <a:lnTo>
                    <a:pt x="1117346" y="836930"/>
                  </a:lnTo>
                  <a:lnTo>
                    <a:pt x="1117346" y="889889"/>
                  </a:lnTo>
                  <a:lnTo>
                    <a:pt x="1117346" y="897509"/>
                  </a:lnTo>
                  <a:lnTo>
                    <a:pt x="1113282" y="927989"/>
                  </a:lnTo>
                  <a:lnTo>
                    <a:pt x="1083437" y="979678"/>
                  </a:lnTo>
                  <a:lnTo>
                    <a:pt x="819658" y="1137793"/>
                  </a:lnTo>
                  <a:lnTo>
                    <a:pt x="696722" y="1209725"/>
                  </a:lnTo>
                  <a:lnTo>
                    <a:pt x="651383" y="1236218"/>
                  </a:lnTo>
                  <a:lnTo>
                    <a:pt x="586486" y="1254620"/>
                  </a:lnTo>
                  <a:lnTo>
                    <a:pt x="556514" y="1250962"/>
                  </a:lnTo>
                  <a:lnTo>
                    <a:pt x="528066" y="1240002"/>
                  </a:lnTo>
                  <a:lnTo>
                    <a:pt x="288671" y="1099947"/>
                  </a:lnTo>
                  <a:lnTo>
                    <a:pt x="165735" y="1028065"/>
                  </a:lnTo>
                  <a:lnTo>
                    <a:pt x="120396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90" y="382270"/>
                  </a:lnTo>
                  <a:lnTo>
                    <a:pt x="89535" y="330581"/>
                  </a:lnTo>
                  <a:lnTo>
                    <a:pt x="353314" y="172466"/>
                  </a:lnTo>
                  <a:lnTo>
                    <a:pt x="476250" y="100584"/>
                  </a:lnTo>
                  <a:lnTo>
                    <a:pt x="521589" y="74041"/>
                  </a:lnTo>
                  <a:lnTo>
                    <a:pt x="528066" y="70231"/>
                  </a:lnTo>
                  <a:lnTo>
                    <a:pt x="556514" y="59309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43328" y="444703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40" y="997712"/>
                  </a:lnTo>
                  <a:lnTo>
                    <a:pt x="644906" y="1240002"/>
                  </a:lnTo>
                  <a:lnTo>
                    <a:pt x="586486" y="1254620"/>
                  </a:lnTo>
                  <a:lnTo>
                    <a:pt x="556514" y="1250962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40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48"/>
                  </a:lnTo>
                  <a:lnTo>
                    <a:pt x="542163" y="1304582"/>
                  </a:lnTo>
                  <a:lnTo>
                    <a:pt x="586486" y="1310322"/>
                  </a:lnTo>
                  <a:lnTo>
                    <a:pt x="630809" y="1304582"/>
                  </a:lnTo>
                  <a:lnTo>
                    <a:pt x="672592" y="1287348"/>
                  </a:lnTo>
                  <a:lnTo>
                    <a:pt x="728599" y="1254620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4851" y="44485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1" y="327533"/>
                  </a:lnTo>
                  <a:lnTo>
                    <a:pt x="1122552" y="292608"/>
                  </a:lnTo>
                  <a:lnTo>
                    <a:pt x="1086865" y="265303"/>
                  </a:lnTo>
                  <a:lnTo>
                    <a:pt x="847344" y="125222"/>
                  </a:lnTo>
                  <a:lnTo>
                    <a:pt x="724408" y="53213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858" y="163068"/>
                  </a:lnTo>
                  <a:lnTo>
                    <a:pt x="137922" y="234950"/>
                  </a:lnTo>
                  <a:lnTo>
                    <a:pt x="92583" y="261493"/>
                  </a:lnTo>
                  <a:lnTo>
                    <a:pt x="50418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8" y="1017651"/>
                  </a:lnTo>
                  <a:lnTo>
                    <a:pt x="86106" y="1045083"/>
                  </a:lnTo>
                  <a:lnTo>
                    <a:pt x="325628" y="1185125"/>
                  </a:lnTo>
                  <a:lnTo>
                    <a:pt x="448564" y="1257058"/>
                  </a:lnTo>
                  <a:lnTo>
                    <a:pt x="493903" y="1283563"/>
                  </a:lnTo>
                  <a:lnTo>
                    <a:pt x="500380" y="1287348"/>
                  </a:lnTo>
                  <a:lnTo>
                    <a:pt x="542163" y="1304582"/>
                  </a:lnTo>
                  <a:lnTo>
                    <a:pt x="586486" y="1310322"/>
                  </a:lnTo>
                  <a:lnTo>
                    <a:pt x="630809" y="1304582"/>
                  </a:lnTo>
                  <a:lnTo>
                    <a:pt x="672592" y="1287348"/>
                  </a:lnTo>
                  <a:lnTo>
                    <a:pt x="912114" y="1147267"/>
                  </a:lnTo>
                  <a:lnTo>
                    <a:pt x="1035050" y="1075309"/>
                  </a:lnTo>
                  <a:lnTo>
                    <a:pt x="1080389" y="1048893"/>
                  </a:lnTo>
                  <a:lnTo>
                    <a:pt x="1086865" y="1045083"/>
                  </a:lnTo>
                  <a:lnTo>
                    <a:pt x="1122552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1"/>
                  </a:lnTo>
                  <a:lnTo>
                    <a:pt x="1101725" y="354330"/>
                  </a:lnTo>
                  <a:lnTo>
                    <a:pt x="1113282" y="382270"/>
                  </a:lnTo>
                  <a:lnTo>
                    <a:pt x="1117346" y="412877"/>
                  </a:lnTo>
                  <a:lnTo>
                    <a:pt x="1117346" y="693039"/>
                  </a:lnTo>
                  <a:lnTo>
                    <a:pt x="1117346" y="836930"/>
                  </a:lnTo>
                  <a:lnTo>
                    <a:pt x="1117346" y="889889"/>
                  </a:lnTo>
                  <a:lnTo>
                    <a:pt x="1117346" y="897509"/>
                  </a:lnTo>
                  <a:lnTo>
                    <a:pt x="1113282" y="927989"/>
                  </a:lnTo>
                  <a:lnTo>
                    <a:pt x="1083437" y="979678"/>
                  </a:lnTo>
                  <a:lnTo>
                    <a:pt x="819658" y="1137793"/>
                  </a:lnTo>
                  <a:lnTo>
                    <a:pt x="696722" y="1209725"/>
                  </a:lnTo>
                  <a:lnTo>
                    <a:pt x="651383" y="1236218"/>
                  </a:lnTo>
                  <a:lnTo>
                    <a:pt x="586486" y="1254620"/>
                  </a:lnTo>
                  <a:lnTo>
                    <a:pt x="556514" y="1250962"/>
                  </a:lnTo>
                  <a:lnTo>
                    <a:pt x="528066" y="1240002"/>
                  </a:lnTo>
                  <a:lnTo>
                    <a:pt x="288671" y="1099947"/>
                  </a:lnTo>
                  <a:lnTo>
                    <a:pt x="165735" y="1028065"/>
                  </a:lnTo>
                  <a:lnTo>
                    <a:pt x="120396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90" y="382270"/>
                  </a:lnTo>
                  <a:lnTo>
                    <a:pt x="89535" y="330581"/>
                  </a:lnTo>
                  <a:lnTo>
                    <a:pt x="353314" y="172466"/>
                  </a:lnTo>
                  <a:lnTo>
                    <a:pt x="476250" y="100584"/>
                  </a:lnTo>
                  <a:lnTo>
                    <a:pt x="521589" y="74041"/>
                  </a:lnTo>
                  <a:lnTo>
                    <a:pt x="528066" y="70231"/>
                  </a:lnTo>
                  <a:lnTo>
                    <a:pt x="556514" y="59309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7752" y="4962143"/>
              <a:ext cx="389890" cy="298450"/>
            </a:xfrm>
            <a:custGeom>
              <a:avLst/>
              <a:gdLst/>
              <a:ahLst/>
              <a:cxnLst/>
              <a:rect l="l" t="t" r="r" b="b"/>
              <a:pathLst>
                <a:path w="389889" h="298450">
                  <a:moveTo>
                    <a:pt x="170815" y="182880"/>
                  </a:moveTo>
                  <a:lnTo>
                    <a:pt x="137668" y="182880"/>
                  </a:lnTo>
                  <a:lnTo>
                    <a:pt x="137668" y="252857"/>
                  </a:lnTo>
                  <a:lnTo>
                    <a:pt x="170815" y="219710"/>
                  </a:lnTo>
                  <a:lnTo>
                    <a:pt x="170815" y="182880"/>
                  </a:lnTo>
                  <a:close/>
                </a:path>
                <a:path w="389889" h="298450">
                  <a:moveTo>
                    <a:pt x="365760" y="3810"/>
                  </a:moveTo>
                  <a:lnTo>
                    <a:pt x="327152" y="46482"/>
                  </a:lnTo>
                  <a:lnTo>
                    <a:pt x="295021" y="60960"/>
                  </a:lnTo>
                  <a:lnTo>
                    <a:pt x="137668" y="60960"/>
                  </a:lnTo>
                  <a:lnTo>
                    <a:pt x="127127" y="61976"/>
                  </a:lnTo>
                  <a:lnTo>
                    <a:pt x="117221" y="64897"/>
                  </a:lnTo>
                  <a:lnTo>
                    <a:pt x="108077" y="69596"/>
                  </a:lnTo>
                  <a:lnTo>
                    <a:pt x="100076" y="75946"/>
                  </a:lnTo>
                  <a:lnTo>
                    <a:pt x="83947" y="71882"/>
                  </a:lnTo>
                  <a:lnTo>
                    <a:pt x="65532" y="64008"/>
                  </a:lnTo>
                  <a:lnTo>
                    <a:pt x="47117" y="50927"/>
                  </a:lnTo>
                  <a:lnTo>
                    <a:pt x="26797" y="26035"/>
                  </a:lnTo>
                  <a:lnTo>
                    <a:pt x="21209" y="23114"/>
                  </a:lnTo>
                  <a:lnTo>
                    <a:pt x="0" y="40640"/>
                  </a:lnTo>
                  <a:lnTo>
                    <a:pt x="2286" y="47117"/>
                  </a:lnTo>
                  <a:lnTo>
                    <a:pt x="20828" y="71247"/>
                  </a:lnTo>
                  <a:lnTo>
                    <a:pt x="41910" y="88392"/>
                  </a:lnTo>
                  <a:lnTo>
                    <a:pt x="63627" y="99568"/>
                  </a:lnTo>
                  <a:lnTo>
                    <a:pt x="84074" y="106426"/>
                  </a:lnTo>
                  <a:lnTo>
                    <a:pt x="82931" y="109728"/>
                  </a:lnTo>
                  <a:lnTo>
                    <a:pt x="82423" y="113030"/>
                  </a:lnTo>
                  <a:lnTo>
                    <a:pt x="82423" y="290322"/>
                  </a:lnTo>
                  <a:lnTo>
                    <a:pt x="87884" y="297561"/>
                  </a:lnTo>
                  <a:lnTo>
                    <a:pt x="92202" y="298450"/>
                  </a:lnTo>
                  <a:lnTo>
                    <a:pt x="115570" y="275082"/>
                  </a:lnTo>
                  <a:lnTo>
                    <a:pt x="115570" y="177292"/>
                  </a:lnTo>
                  <a:lnTo>
                    <a:pt x="190627" y="177292"/>
                  </a:lnTo>
                  <a:lnTo>
                    <a:pt x="201041" y="184150"/>
                  </a:lnTo>
                  <a:lnTo>
                    <a:pt x="204724" y="185547"/>
                  </a:lnTo>
                  <a:lnTo>
                    <a:pt x="361696" y="28321"/>
                  </a:lnTo>
                  <a:lnTo>
                    <a:pt x="365760" y="3810"/>
                  </a:lnTo>
                  <a:close/>
                </a:path>
                <a:path w="389889" h="298450">
                  <a:moveTo>
                    <a:pt x="389890" y="0"/>
                  </a:moveTo>
                  <a:lnTo>
                    <a:pt x="377952" y="0"/>
                  </a:lnTo>
                  <a:lnTo>
                    <a:pt x="375412" y="14478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85794" y="4603445"/>
            <a:ext cx="14655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Output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Variable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3464" y="5282184"/>
            <a:ext cx="691896" cy="73761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527163" y="6049771"/>
            <a:ext cx="1362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1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CR</a:t>
            </a:r>
            <a:r>
              <a:rPr sz="1800" spc="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4" y="3121101"/>
              <a:ext cx="6167374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3730701"/>
              <a:ext cx="1863597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Introduction</a:t>
            </a:r>
            <a:r>
              <a:rPr sz="4000" spc="-85" dirty="0"/>
              <a:t> </a:t>
            </a:r>
            <a:r>
              <a:rPr sz="4000" spc="-25" dirty="0"/>
              <a:t>to</a:t>
            </a:r>
            <a:r>
              <a:rPr sz="4000" spc="-45" dirty="0"/>
              <a:t> </a:t>
            </a:r>
            <a:r>
              <a:rPr sz="4000" spc="-60" dirty="0"/>
              <a:t>Terraform </a:t>
            </a:r>
            <a:r>
              <a:rPr sz="4000" spc="-890" dirty="0"/>
              <a:t> </a:t>
            </a:r>
            <a:r>
              <a:rPr sz="4000" spc="-30" dirty="0"/>
              <a:t>State</a:t>
            </a:r>
            <a:endParaRPr sz="4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117982" y="0"/>
                  </a:lnTo>
                  <a:lnTo>
                    <a:pt x="72008" y="9271"/>
                  </a:lnTo>
                  <a:lnTo>
                    <a:pt x="34544" y="34544"/>
                  </a:lnTo>
                  <a:lnTo>
                    <a:pt x="9271" y="72009"/>
                  </a:lnTo>
                  <a:lnTo>
                    <a:pt x="0" y="117983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8912" y="3611879"/>
            <a:ext cx="4291965" cy="2508885"/>
            <a:chOff x="438912" y="3611879"/>
            <a:chExt cx="4291965" cy="25088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" y="3611879"/>
              <a:ext cx="4291584" cy="25085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4152" y="3621023"/>
              <a:ext cx="4209415" cy="2432050"/>
            </a:xfrm>
            <a:custGeom>
              <a:avLst/>
              <a:gdLst/>
              <a:ahLst/>
              <a:cxnLst/>
              <a:rect l="l" t="t" r="r" b="b"/>
              <a:pathLst>
                <a:path w="4209415" h="2432050">
                  <a:moveTo>
                    <a:pt x="4098163" y="0"/>
                  </a:moveTo>
                  <a:lnTo>
                    <a:pt x="110794" y="0"/>
                  </a:lnTo>
                  <a:lnTo>
                    <a:pt x="67665" y="8636"/>
                  </a:lnTo>
                  <a:lnTo>
                    <a:pt x="32448" y="32384"/>
                  </a:lnTo>
                  <a:lnTo>
                    <a:pt x="8712" y="67563"/>
                  </a:lnTo>
                  <a:lnTo>
                    <a:pt x="0" y="110743"/>
                  </a:lnTo>
                  <a:lnTo>
                    <a:pt x="0" y="2321166"/>
                  </a:lnTo>
                  <a:lnTo>
                    <a:pt x="8712" y="2364282"/>
                  </a:lnTo>
                  <a:lnTo>
                    <a:pt x="32448" y="2399487"/>
                  </a:lnTo>
                  <a:lnTo>
                    <a:pt x="67665" y="2423223"/>
                  </a:lnTo>
                  <a:lnTo>
                    <a:pt x="110794" y="2431923"/>
                  </a:lnTo>
                  <a:lnTo>
                    <a:pt x="4098163" y="2431923"/>
                  </a:lnTo>
                  <a:lnTo>
                    <a:pt x="4141216" y="2423223"/>
                  </a:lnTo>
                  <a:lnTo>
                    <a:pt x="4176522" y="2399487"/>
                  </a:lnTo>
                  <a:lnTo>
                    <a:pt x="4200271" y="2364282"/>
                  </a:lnTo>
                  <a:lnTo>
                    <a:pt x="4208907" y="2321166"/>
                  </a:lnTo>
                  <a:lnTo>
                    <a:pt x="4208907" y="110743"/>
                  </a:lnTo>
                  <a:lnTo>
                    <a:pt x="4200271" y="67563"/>
                  </a:lnTo>
                  <a:lnTo>
                    <a:pt x="4176522" y="32384"/>
                  </a:lnTo>
                  <a:lnTo>
                    <a:pt x="4141216" y="8636"/>
                  </a:lnTo>
                  <a:lnTo>
                    <a:pt x="409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152" y="3614927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39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4151" y="3620770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3504" y="3712464"/>
            <a:ext cx="4020185" cy="2127885"/>
            <a:chOff x="603504" y="3712464"/>
            <a:chExt cx="4020185" cy="21278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" y="3712464"/>
              <a:ext cx="207264" cy="2042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3504" y="4087368"/>
              <a:ext cx="4020185" cy="1752600"/>
            </a:xfrm>
            <a:custGeom>
              <a:avLst/>
              <a:gdLst/>
              <a:ahLst/>
              <a:cxnLst/>
              <a:rect l="l" t="t" r="r" b="b"/>
              <a:pathLst>
                <a:path w="4020185" h="1752600">
                  <a:moveTo>
                    <a:pt x="4019930" y="0"/>
                  </a:moveTo>
                  <a:lnTo>
                    <a:pt x="0" y="0"/>
                  </a:lnTo>
                  <a:lnTo>
                    <a:pt x="0" y="1752599"/>
                  </a:lnTo>
                  <a:lnTo>
                    <a:pt x="4019930" y="1752599"/>
                  </a:lnTo>
                  <a:lnTo>
                    <a:pt x="4019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5008" y="329184"/>
            <a:ext cx="4291965" cy="1405255"/>
            <a:chOff x="445008" y="329184"/>
            <a:chExt cx="4291965" cy="140525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" y="329184"/>
              <a:ext cx="4291584" cy="14051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0248" y="338328"/>
              <a:ext cx="4209415" cy="1329055"/>
            </a:xfrm>
            <a:custGeom>
              <a:avLst/>
              <a:gdLst/>
              <a:ahLst/>
              <a:cxnLst/>
              <a:rect l="l" t="t" r="r" b="b"/>
              <a:pathLst>
                <a:path w="4209415" h="1329055">
                  <a:moveTo>
                    <a:pt x="4166362" y="0"/>
                  </a:moveTo>
                  <a:lnTo>
                    <a:pt x="42583" y="0"/>
                  </a:lnTo>
                  <a:lnTo>
                    <a:pt x="26009" y="3301"/>
                  </a:lnTo>
                  <a:lnTo>
                    <a:pt x="12471" y="12446"/>
                  </a:lnTo>
                  <a:lnTo>
                    <a:pt x="3340" y="26035"/>
                  </a:lnTo>
                  <a:lnTo>
                    <a:pt x="0" y="42545"/>
                  </a:lnTo>
                  <a:lnTo>
                    <a:pt x="0" y="1286256"/>
                  </a:lnTo>
                  <a:lnTo>
                    <a:pt x="3340" y="1302766"/>
                  </a:lnTo>
                  <a:lnTo>
                    <a:pt x="12471" y="1316355"/>
                  </a:lnTo>
                  <a:lnTo>
                    <a:pt x="26009" y="1325499"/>
                  </a:lnTo>
                  <a:lnTo>
                    <a:pt x="42583" y="1328801"/>
                  </a:lnTo>
                  <a:lnTo>
                    <a:pt x="4166362" y="1328801"/>
                  </a:lnTo>
                  <a:lnTo>
                    <a:pt x="4182872" y="1325499"/>
                  </a:lnTo>
                  <a:lnTo>
                    <a:pt x="4196461" y="1316355"/>
                  </a:lnTo>
                  <a:lnTo>
                    <a:pt x="4205605" y="1302766"/>
                  </a:lnTo>
                  <a:lnTo>
                    <a:pt x="4208907" y="1286256"/>
                  </a:lnTo>
                  <a:lnTo>
                    <a:pt x="4208907" y="42545"/>
                  </a:lnTo>
                  <a:lnTo>
                    <a:pt x="4205605" y="26035"/>
                  </a:lnTo>
                  <a:lnTo>
                    <a:pt x="4196461" y="12446"/>
                  </a:lnTo>
                  <a:lnTo>
                    <a:pt x="4182872" y="3301"/>
                  </a:lnTo>
                  <a:lnTo>
                    <a:pt x="41663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248" y="332232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40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0248" y="336042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295" y="1158239"/>
            <a:ext cx="3246120" cy="307975"/>
          </a:xfrm>
          <a:custGeom>
            <a:avLst/>
            <a:gdLst/>
            <a:ahLst/>
            <a:cxnLst/>
            <a:rect l="l" t="t" r="r" b="b"/>
            <a:pathLst>
              <a:path w="3246120" h="307975">
                <a:moveTo>
                  <a:pt x="3246120" y="0"/>
                </a:moveTo>
                <a:lnTo>
                  <a:pt x="0" y="0"/>
                </a:lnTo>
                <a:lnTo>
                  <a:pt x="0" y="307466"/>
                </a:lnTo>
                <a:lnTo>
                  <a:pt x="3246120" y="307466"/>
                </a:lnTo>
                <a:lnTo>
                  <a:pt x="32461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97" y="1171448"/>
            <a:ext cx="19894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40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295" y="804672"/>
            <a:ext cx="4200525" cy="368935"/>
          </a:xfrm>
          <a:custGeom>
            <a:avLst/>
            <a:gdLst/>
            <a:ahLst/>
            <a:cxnLst/>
            <a:rect l="l" t="t" r="r" b="b"/>
            <a:pathLst>
              <a:path w="4200525" h="368934">
                <a:moveTo>
                  <a:pt x="4200017" y="0"/>
                </a:moveTo>
                <a:lnTo>
                  <a:pt x="0" y="0"/>
                </a:lnTo>
                <a:lnTo>
                  <a:pt x="0" y="368426"/>
                </a:lnTo>
                <a:lnTo>
                  <a:pt x="4200017" y="368426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597" y="813308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terraform-local-file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4377" y="4095115"/>
            <a:ext cx="351345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4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63511" y="634047"/>
            <a:ext cx="5224145" cy="4623435"/>
          </a:xfrm>
          <a:custGeom>
            <a:avLst/>
            <a:gdLst/>
            <a:ahLst/>
            <a:cxnLst/>
            <a:rect l="l" t="t" r="r" b="b"/>
            <a:pathLst>
              <a:path w="5224145" h="4623435">
                <a:moveTo>
                  <a:pt x="5224145" y="653859"/>
                </a:moveTo>
                <a:lnTo>
                  <a:pt x="0" y="653859"/>
                </a:lnTo>
                <a:lnTo>
                  <a:pt x="0" y="4623244"/>
                </a:lnTo>
                <a:lnTo>
                  <a:pt x="5224145" y="4623244"/>
                </a:lnTo>
                <a:lnTo>
                  <a:pt x="5224145" y="653859"/>
                </a:lnTo>
                <a:close/>
              </a:path>
              <a:path w="5224145" h="4623435">
                <a:moveTo>
                  <a:pt x="5224145" y="323088"/>
                </a:moveTo>
                <a:lnTo>
                  <a:pt x="0" y="323088"/>
                </a:lnTo>
                <a:lnTo>
                  <a:pt x="0" y="629475"/>
                </a:lnTo>
                <a:lnTo>
                  <a:pt x="5224145" y="629475"/>
                </a:lnTo>
                <a:lnTo>
                  <a:pt x="5224145" y="323088"/>
                </a:lnTo>
                <a:close/>
              </a:path>
              <a:path w="5224145" h="4623435">
                <a:moveTo>
                  <a:pt x="5224145" y="0"/>
                </a:moveTo>
                <a:lnTo>
                  <a:pt x="0" y="0"/>
                </a:lnTo>
                <a:lnTo>
                  <a:pt x="0" y="306387"/>
                </a:lnTo>
                <a:lnTo>
                  <a:pt x="5224145" y="306387"/>
                </a:lnTo>
                <a:lnTo>
                  <a:pt x="52241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44410" y="648969"/>
            <a:ext cx="24828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2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terraform-local-file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44410" y="978535"/>
            <a:ext cx="3763645" cy="534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400" spc="2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44410" y="1668271"/>
            <a:ext cx="47332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Installing hashicorp/local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v1.4.0...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v1.4.0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by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44410" y="2583307"/>
            <a:ext cx="4992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not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was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4410" y="3315080"/>
            <a:ext cx="47402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prevent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versions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1200">
              <a:latin typeface="Consolas"/>
              <a:cs typeface="Consolas"/>
            </a:endParaRPr>
          </a:p>
          <a:p>
            <a:pPr marL="12700" marR="26035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changes, we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recommend adding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constraint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strings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suggested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44410" y="4595825"/>
            <a:ext cx="33045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hashicorp/local: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"~&gt;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1.4.0"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44410" y="4962270"/>
            <a:ext cx="3724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been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34711" y="2346960"/>
            <a:ext cx="1170305" cy="1310640"/>
            <a:chOff x="4934711" y="2346960"/>
            <a:chExt cx="1170305" cy="1310640"/>
          </a:xfrm>
        </p:grpSpPr>
        <p:sp>
          <p:nvSpPr>
            <p:cNvPr id="34" name="object 34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1119" y="3105912"/>
              <a:ext cx="731520" cy="405384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292978" y="3123641"/>
            <a:ext cx="4521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Init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45008" y="1767839"/>
            <a:ext cx="4291965" cy="1795780"/>
            <a:chOff x="445008" y="1767839"/>
            <a:chExt cx="4291965" cy="179578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008" y="1767839"/>
              <a:ext cx="4291584" cy="17952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60248" y="1776983"/>
              <a:ext cx="4209415" cy="1718945"/>
            </a:xfrm>
            <a:custGeom>
              <a:avLst/>
              <a:gdLst/>
              <a:ahLst/>
              <a:cxnLst/>
              <a:rect l="l" t="t" r="r" b="b"/>
              <a:pathLst>
                <a:path w="4209415" h="1718945">
                  <a:moveTo>
                    <a:pt x="4130675" y="0"/>
                  </a:moveTo>
                  <a:lnTo>
                    <a:pt x="78308" y="0"/>
                  </a:lnTo>
                  <a:lnTo>
                    <a:pt x="47828" y="6095"/>
                  </a:lnTo>
                  <a:lnTo>
                    <a:pt x="22936" y="22860"/>
                  </a:lnTo>
                  <a:lnTo>
                    <a:pt x="6159" y="47751"/>
                  </a:lnTo>
                  <a:lnTo>
                    <a:pt x="0" y="78231"/>
                  </a:lnTo>
                  <a:lnTo>
                    <a:pt x="0" y="1640331"/>
                  </a:lnTo>
                  <a:lnTo>
                    <a:pt x="6159" y="1670812"/>
                  </a:lnTo>
                  <a:lnTo>
                    <a:pt x="22936" y="1695703"/>
                  </a:lnTo>
                  <a:lnTo>
                    <a:pt x="47828" y="1712467"/>
                  </a:lnTo>
                  <a:lnTo>
                    <a:pt x="78308" y="1718564"/>
                  </a:lnTo>
                  <a:lnTo>
                    <a:pt x="4130675" y="1718564"/>
                  </a:lnTo>
                  <a:lnTo>
                    <a:pt x="4161154" y="1712467"/>
                  </a:lnTo>
                  <a:lnTo>
                    <a:pt x="4185919" y="1695703"/>
                  </a:lnTo>
                  <a:lnTo>
                    <a:pt x="4202811" y="1670812"/>
                  </a:lnTo>
                  <a:lnTo>
                    <a:pt x="4208907" y="1640331"/>
                  </a:lnTo>
                  <a:lnTo>
                    <a:pt x="4208907" y="78231"/>
                  </a:lnTo>
                  <a:lnTo>
                    <a:pt x="4202811" y="47751"/>
                  </a:lnTo>
                  <a:lnTo>
                    <a:pt x="4185919" y="22860"/>
                  </a:lnTo>
                  <a:lnTo>
                    <a:pt x="4161154" y="6095"/>
                  </a:lnTo>
                  <a:lnTo>
                    <a:pt x="41306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0248" y="1767839"/>
              <a:ext cx="4209415" cy="399415"/>
            </a:xfrm>
            <a:custGeom>
              <a:avLst/>
              <a:gdLst/>
              <a:ahLst/>
              <a:cxnLst/>
              <a:rect l="l" t="t" r="r" b="b"/>
              <a:pathLst>
                <a:path w="4209415" h="399414">
                  <a:moveTo>
                    <a:pt x="420890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208907" y="398907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60248" y="1767839"/>
            <a:ext cx="4209415" cy="39941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351915">
              <a:lnSpc>
                <a:spcPct val="100000"/>
              </a:lnSpc>
              <a:spcBef>
                <a:spcPts val="15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600" y="1868423"/>
            <a:ext cx="207263" cy="20116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609600" y="2304288"/>
            <a:ext cx="4014470" cy="119824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9685" rIns="0" bIns="0" rtlCol="0">
            <a:spAutoFit/>
          </a:bodyPr>
          <a:lstStyle/>
          <a:p>
            <a:pPr marL="342900" marR="302895" indent="-250190">
              <a:lnSpc>
                <a:spcPct val="100000"/>
              </a:lnSpc>
              <a:spcBef>
                <a:spcPts val="155"/>
              </a:spcBef>
              <a:tabLst>
                <a:tab pos="14706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8104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8105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8912" y="3611879"/>
            <a:ext cx="4291965" cy="2508885"/>
            <a:chOff x="438912" y="3611879"/>
            <a:chExt cx="4291965" cy="25088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" y="3611879"/>
              <a:ext cx="4291584" cy="25085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4152" y="3621023"/>
              <a:ext cx="4209415" cy="2432050"/>
            </a:xfrm>
            <a:custGeom>
              <a:avLst/>
              <a:gdLst/>
              <a:ahLst/>
              <a:cxnLst/>
              <a:rect l="l" t="t" r="r" b="b"/>
              <a:pathLst>
                <a:path w="4209415" h="2432050">
                  <a:moveTo>
                    <a:pt x="4098163" y="0"/>
                  </a:moveTo>
                  <a:lnTo>
                    <a:pt x="110794" y="0"/>
                  </a:lnTo>
                  <a:lnTo>
                    <a:pt x="67665" y="8636"/>
                  </a:lnTo>
                  <a:lnTo>
                    <a:pt x="32448" y="32384"/>
                  </a:lnTo>
                  <a:lnTo>
                    <a:pt x="8712" y="67563"/>
                  </a:lnTo>
                  <a:lnTo>
                    <a:pt x="0" y="110743"/>
                  </a:lnTo>
                  <a:lnTo>
                    <a:pt x="0" y="2321166"/>
                  </a:lnTo>
                  <a:lnTo>
                    <a:pt x="8712" y="2364282"/>
                  </a:lnTo>
                  <a:lnTo>
                    <a:pt x="32448" y="2399487"/>
                  </a:lnTo>
                  <a:lnTo>
                    <a:pt x="67665" y="2423223"/>
                  </a:lnTo>
                  <a:lnTo>
                    <a:pt x="110794" y="2431923"/>
                  </a:lnTo>
                  <a:lnTo>
                    <a:pt x="4098163" y="2431923"/>
                  </a:lnTo>
                  <a:lnTo>
                    <a:pt x="4141216" y="2423223"/>
                  </a:lnTo>
                  <a:lnTo>
                    <a:pt x="4176522" y="2399487"/>
                  </a:lnTo>
                  <a:lnTo>
                    <a:pt x="4200271" y="2364282"/>
                  </a:lnTo>
                  <a:lnTo>
                    <a:pt x="4208907" y="2321166"/>
                  </a:lnTo>
                  <a:lnTo>
                    <a:pt x="4208907" y="110743"/>
                  </a:lnTo>
                  <a:lnTo>
                    <a:pt x="4200271" y="67563"/>
                  </a:lnTo>
                  <a:lnTo>
                    <a:pt x="4176522" y="32384"/>
                  </a:lnTo>
                  <a:lnTo>
                    <a:pt x="4141216" y="8636"/>
                  </a:lnTo>
                  <a:lnTo>
                    <a:pt x="409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152" y="3614927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39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4151" y="3620770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3504" y="3712464"/>
            <a:ext cx="4020185" cy="2127885"/>
            <a:chOff x="603504" y="3712464"/>
            <a:chExt cx="4020185" cy="21278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" y="3712464"/>
              <a:ext cx="207264" cy="2042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3504" y="4087368"/>
              <a:ext cx="4020185" cy="1752600"/>
            </a:xfrm>
            <a:custGeom>
              <a:avLst/>
              <a:gdLst/>
              <a:ahLst/>
              <a:cxnLst/>
              <a:rect l="l" t="t" r="r" b="b"/>
              <a:pathLst>
                <a:path w="4020185" h="1752600">
                  <a:moveTo>
                    <a:pt x="4019930" y="0"/>
                  </a:moveTo>
                  <a:lnTo>
                    <a:pt x="0" y="0"/>
                  </a:lnTo>
                  <a:lnTo>
                    <a:pt x="0" y="1752599"/>
                  </a:lnTo>
                  <a:lnTo>
                    <a:pt x="4019930" y="1752599"/>
                  </a:lnTo>
                  <a:lnTo>
                    <a:pt x="4019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5008" y="329184"/>
            <a:ext cx="4291965" cy="1405255"/>
            <a:chOff x="445008" y="329184"/>
            <a:chExt cx="4291965" cy="140525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" y="329184"/>
              <a:ext cx="4291584" cy="14051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0248" y="338328"/>
              <a:ext cx="4209415" cy="1329055"/>
            </a:xfrm>
            <a:custGeom>
              <a:avLst/>
              <a:gdLst/>
              <a:ahLst/>
              <a:cxnLst/>
              <a:rect l="l" t="t" r="r" b="b"/>
              <a:pathLst>
                <a:path w="4209415" h="1329055">
                  <a:moveTo>
                    <a:pt x="4166362" y="0"/>
                  </a:moveTo>
                  <a:lnTo>
                    <a:pt x="42583" y="0"/>
                  </a:lnTo>
                  <a:lnTo>
                    <a:pt x="26009" y="3301"/>
                  </a:lnTo>
                  <a:lnTo>
                    <a:pt x="12471" y="12446"/>
                  </a:lnTo>
                  <a:lnTo>
                    <a:pt x="3340" y="26035"/>
                  </a:lnTo>
                  <a:lnTo>
                    <a:pt x="0" y="42545"/>
                  </a:lnTo>
                  <a:lnTo>
                    <a:pt x="0" y="1286256"/>
                  </a:lnTo>
                  <a:lnTo>
                    <a:pt x="3340" y="1302766"/>
                  </a:lnTo>
                  <a:lnTo>
                    <a:pt x="12471" y="1316355"/>
                  </a:lnTo>
                  <a:lnTo>
                    <a:pt x="26009" y="1325499"/>
                  </a:lnTo>
                  <a:lnTo>
                    <a:pt x="42583" y="1328801"/>
                  </a:lnTo>
                  <a:lnTo>
                    <a:pt x="4166362" y="1328801"/>
                  </a:lnTo>
                  <a:lnTo>
                    <a:pt x="4182872" y="1325499"/>
                  </a:lnTo>
                  <a:lnTo>
                    <a:pt x="4196461" y="1316355"/>
                  </a:lnTo>
                  <a:lnTo>
                    <a:pt x="4205605" y="1302766"/>
                  </a:lnTo>
                  <a:lnTo>
                    <a:pt x="4208907" y="1286256"/>
                  </a:lnTo>
                  <a:lnTo>
                    <a:pt x="4208907" y="42545"/>
                  </a:lnTo>
                  <a:lnTo>
                    <a:pt x="4205605" y="26035"/>
                  </a:lnTo>
                  <a:lnTo>
                    <a:pt x="4196461" y="12446"/>
                  </a:lnTo>
                  <a:lnTo>
                    <a:pt x="4182872" y="3301"/>
                  </a:lnTo>
                  <a:lnTo>
                    <a:pt x="41663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248" y="332232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40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0248" y="336042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295" y="1158239"/>
            <a:ext cx="3246120" cy="307975"/>
          </a:xfrm>
          <a:custGeom>
            <a:avLst/>
            <a:gdLst/>
            <a:ahLst/>
            <a:cxnLst/>
            <a:rect l="l" t="t" r="r" b="b"/>
            <a:pathLst>
              <a:path w="3246120" h="307975">
                <a:moveTo>
                  <a:pt x="3246120" y="0"/>
                </a:moveTo>
                <a:lnTo>
                  <a:pt x="0" y="0"/>
                </a:lnTo>
                <a:lnTo>
                  <a:pt x="0" y="307466"/>
                </a:lnTo>
                <a:lnTo>
                  <a:pt x="3246120" y="307466"/>
                </a:lnTo>
                <a:lnTo>
                  <a:pt x="32461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97" y="1171448"/>
            <a:ext cx="19894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40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295" y="804672"/>
            <a:ext cx="4200525" cy="368935"/>
          </a:xfrm>
          <a:custGeom>
            <a:avLst/>
            <a:gdLst/>
            <a:ahLst/>
            <a:cxnLst/>
            <a:rect l="l" t="t" r="r" b="b"/>
            <a:pathLst>
              <a:path w="4200525" h="368934">
                <a:moveTo>
                  <a:pt x="4200017" y="0"/>
                </a:moveTo>
                <a:lnTo>
                  <a:pt x="0" y="0"/>
                </a:lnTo>
                <a:lnTo>
                  <a:pt x="0" y="368426"/>
                </a:lnTo>
                <a:lnTo>
                  <a:pt x="4200017" y="368426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597" y="813308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terraform-local-file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4377" y="4095115"/>
            <a:ext cx="351345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4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34711" y="2346960"/>
            <a:ext cx="1170305" cy="1310640"/>
            <a:chOff x="4934711" y="2346960"/>
            <a:chExt cx="1170305" cy="1310640"/>
          </a:xfrm>
        </p:grpSpPr>
        <p:sp>
          <p:nvSpPr>
            <p:cNvPr id="26" name="object 26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1119" y="3105912"/>
              <a:ext cx="731520" cy="4053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407" y="3105912"/>
              <a:ext cx="682751" cy="40538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286502" y="3123641"/>
            <a:ext cx="5041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75" dirty="0">
                <a:solidFill>
                  <a:srgbClr val="F0F0F0"/>
                </a:solidFill>
                <a:latin typeface="Courier New"/>
                <a:cs typeface="Courier New"/>
              </a:rPr>
              <a:t>PIlnaint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5008" y="1767839"/>
            <a:ext cx="4291965" cy="1795780"/>
            <a:chOff x="445008" y="1767839"/>
            <a:chExt cx="4291965" cy="179578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5008" y="1767839"/>
              <a:ext cx="4291584" cy="17952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0248" y="1776983"/>
              <a:ext cx="4209415" cy="1718945"/>
            </a:xfrm>
            <a:custGeom>
              <a:avLst/>
              <a:gdLst/>
              <a:ahLst/>
              <a:cxnLst/>
              <a:rect l="l" t="t" r="r" b="b"/>
              <a:pathLst>
                <a:path w="4209415" h="1718945">
                  <a:moveTo>
                    <a:pt x="4130675" y="0"/>
                  </a:moveTo>
                  <a:lnTo>
                    <a:pt x="78308" y="0"/>
                  </a:lnTo>
                  <a:lnTo>
                    <a:pt x="47828" y="6095"/>
                  </a:lnTo>
                  <a:lnTo>
                    <a:pt x="22936" y="22860"/>
                  </a:lnTo>
                  <a:lnTo>
                    <a:pt x="6159" y="47751"/>
                  </a:lnTo>
                  <a:lnTo>
                    <a:pt x="0" y="78231"/>
                  </a:lnTo>
                  <a:lnTo>
                    <a:pt x="0" y="1640331"/>
                  </a:lnTo>
                  <a:lnTo>
                    <a:pt x="6159" y="1670812"/>
                  </a:lnTo>
                  <a:lnTo>
                    <a:pt x="22936" y="1695703"/>
                  </a:lnTo>
                  <a:lnTo>
                    <a:pt x="47828" y="1712467"/>
                  </a:lnTo>
                  <a:lnTo>
                    <a:pt x="78308" y="1718564"/>
                  </a:lnTo>
                  <a:lnTo>
                    <a:pt x="4130675" y="1718564"/>
                  </a:lnTo>
                  <a:lnTo>
                    <a:pt x="4161154" y="1712467"/>
                  </a:lnTo>
                  <a:lnTo>
                    <a:pt x="4185919" y="1695703"/>
                  </a:lnTo>
                  <a:lnTo>
                    <a:pt x="4202811" y="1670812"/>
                  </a:lnTo>
                  <a:lnTo>
                    <a:pt x="4208907" y="1640331"/>
                  </a:lnTo>
                  <a:lnTo>
                    <a:pt x="4208907" y="78231"/>
                  </a:lnTo>
                  <a:lnTo>
                    <a:pt x="4202811" y="47751"/>
                  </a:lnTo>
                  <a:lnTo>
                    <a:pt x="4185919" y="22860"/>
                  </a:lnTo>
                  <a:lnTo>
                    <a:pt x="4161154" y="6095"/>
                  </a:lnTo>
                  <a:lnTo>
                    <a:pt x="41306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0248" y="1767839"/>
              <a:ext cx="4209415" cy="399415"/>
            </a:xfrm>
            <a:custGeom>
              <a:avLst/>
              <a:gdLst/>
              <a:ahLst/>
              <a:cxnLst/>
              <a:rect l="l" t="t" r="r" b="b"/>
              <a:pathLst>
                <a:path w="4209415" h="399414">
                  <a:moveTo>
                    <a:pt x="420890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208907" y="398907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60248" y="1767839"/>
            <a:ext cx="4209415" cy="39941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351915">
              <a:lnSpc>
                <a:spcPct val="100000"/>
              </a:lnSpc>
              <a:spcBef>
                <a:spcPts val="15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9600" y="1868423"/>
            <a:ext cx="207263" cy="20116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09600" y="2304288"/>
            <a:ext cx="4014470" cy="119824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9685" rIns="0" bIns="0" rtlCol="0">
            <a:spAutoFit/>
          </a:bodyPr>
          <a:lstStyle/>
          <a:p>
            <a:pPr marL="342900" marR="302895" indent="-250190">
              <a:lnSpc>
                <a:spcPct val="100000"/>
              </a:lnSpc>
              <a:spcBef>
                <a:spcPts val="155"/>
              </a:spcBef>
              <a:tabLst>
                <a:tab pos="14706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11111" y="728472"/>
            <a:ext cx="5580380" cy="307975"/>
          </a:xfrm>
          <a:custGeom>
            <a:avLst/>
            <a:gdLst/>
            <a:ahLst/>
            <a:cxnLst/>
            <a:rect l="l" t="t" r="r" b="b"/>
            <a:pathLst>
              <a:path w="5580380" h="307975">
                <a:moveTo>
                  <a:pt x="5580380" y="0"/>
                </a:moveTo>
                <a:lnTo>
                  <a:pt x="0" y="0"/>
                </a:lnTo>
                <a:lnTo>
                  <a:pt x="0" y="307466"/>
                </a:lnTo>
                <a:lnTo>
                  <a:pt x="5580380" y="307466"/>
                </a:lnTo>
                <a:lnTo>
                  <a:pt x="55803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91121" y="742569"/>
            <a:ext cx="37630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400" spc="2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plan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11111" y="1060700"/>
            <a:ext cx="5580380" cy="5797550"/>
          </a:xfrm>
          <a:custGeom>
            <a:avLst/>
            <a:gdLst/>
            <a:ahLst/>
            <a:cxnLst/>
            <a:rect l="l" t="t" r="r" b="b"/>
            <a:pathLst>
              <a:path w="5580380" h="5797550">
                <a:moveTo>
                  <a:pt x="5580380" y="0"/>
                </a:moveTo>
                <a:lnTo>
                  <a:pt x="0" y="0"/>
                </a:lnTo>
                <a:lnTo>
                  <a:pt x="0" y="5797042"/>
                </a:lnTo>
                <a:lnTo>
                  <a:pt x="5580380" y="5797042"/>
                </a:lnTo>
                <a:lnTo>
                  <a:pt x="55803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691121" y="1073912"/>
            <a:ext cx="44672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in-memory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prior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91121" y="1287272"/>
            <a:ext cx="55378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45" dirty="0">
                <a:solidFill>
                  <a:srgbClr val="FFFFFF"/>
                </a:solidFill>
                <a:latin typeface="Consolas"/>
                <a:cs typeface="Consolas"/>
              </a:rPr>
              <a:t>Tphlaen.r.e.freshed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 used to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calculate this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91121" y="1501267"/>
            <a:ext cx="42646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persisted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remote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04076" y="2286000"/>
            <a:ext cx="5488305" cy="15240"/>
          </a:xfrm>
          <a:custGeom>
            <a:avLst/>
            <a:gdLst/>
            <a:ahLst/>
            <a:cxnLst/>
            <a:rect l="l" t="t" r="r" b="b"/>
            <a:pathLst>
              <a:path w="5488305" h="15239">
                <a:moveTo>
                  <a:pt x="0" y="15240"/>
                </a:moveTo>
                <a:lnTo>
                  <a:pt x="5487924" y="15240"/>
                </a:lnTo>
                <a:lnTo>
                  <a:pt x="548792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691121" y="2568016"/>
            <a:ext cx="48602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execution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91121" y="2782062"/>
            <a:ext cx="55397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60" dirty="0">
                <a:solidFill>
                  <a:srgbClr val="FFFFFF"/>
                </a:solidFill>
                <a:latin typeface="Consolas"/>
                <a:cs typeface="Consolas"/>
              </a:rPr>
              <a:t>bRelsouwr.ce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symbol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87718" y="2995675"/>
            <a:ext cx="7988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91121" y="3422091"/>
            <a:ext cx="357314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80909" y="4276089"/>
            <a:ext cx="21869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543033" y="4276089"/>
            <a:ext cx="209042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"I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651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84314" y="5343525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91121" y="5770270"/>
            <a:ext cx="41624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 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704076" y="2983992"/>
            <a:ext cx="5488305" cy="3371215"/>
            <a:chOff x="6704076" y="2983992"/>
            <a:chExt cx="5488305" cy="3371215"/>
          </a:xfrm>
        </p:grpSpPr>
        <p:sp>
          <p:nvSpPr>
            <p:cNvPr id="54" name="object 54"/>
            <p:cNvSpPr/>
            <p:nvPr/>
          </p:nvSpPr>
          <p:spPr>
            <a:xfrm>
              <a:off x="6704076" y="6339839"/>
              <a:ext cx="5488305" cy="15240"/>
            </a:xfrm>
            <a:custGeom>
              <a:avLst/>
              <a:gdLst/>
              <a:ahLst/>
              <a:cxnLst/>
              <a:rect l="l" t="t" r="r" b="b"/>
              <a:pathLst>
                <a:path w="5488305" h="15239">
                  <a:moveTo>
                    <a:pt x="0" y="15240"/>
                  </a:moveTo>
                  <a:lnTo>
                    <a:pt x="5487924" y="15240"/>
                  </a:lnTo>
                  <a:lnTo>
                    <a:pt x="5487924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882384" y="2999232"/>
              <a:ext cx="875030" cy="243840"/>
            </a:xfrm>
            <a:custGeom>
              <a:avLst/>
              <a:gdLst/>
              <a:ahLst/>
              <a:cxnLst/>
              <a:rect l="l" t="t" r="r" b="b"/>
              <a:pathLst>
                <a:path w="875029" h="243839">
                  <a:moveTo>
                    <a:pt x="0" y="40639"/>
                  </a:moveTo>
                  <a:lnTo>
                    <a:pt x="3175" y="24764"/>
                  </a:lnTo>
                  <a:lnTo>
                    <a:pt x="11938" y="11937"/>
                  </a:lnTo>
                  <a:lnTo>
                    <a:pt x="24765" y="3175"/>
                  </a:lnTo>
                  <a:lnTo>
                    <a:pt x="40640" y="0"/>
                  </a:lnTo>
                  <a:lnTo>
                    <a:pt x="833882" y="0"/>
                  </a:lnTo>
                  <a:lnTo>
                    <a:pt x="849757" y="3175"/>
                  </a:lnTo>
                  <a:lnTo>
                    <a:pt x="862584" y="11937"/>
                  </a:lnTo>
                  <a:lnTo>
                    <a:pt x="871347" y="24764"/>
                  </a:lnTo>
                  <a:lnTo>
                    <a:pt x="874522" y="40639"/>
                  </a:lnTo>
                  <a:lnTo>
                    <a:pt x="874522" y="203200"/>
                  </a:lnTo>
                  <a:lnTo>
                    <a:pt x="871347" y="219075"/>
                  </a:lnTo>
                  <a:lnTo>
                    <a:pt x="862584" y="231901"/>
                  </a:lnTo>
                  <a:lnTo>
                    <a:pt x="849757" y="240664"/>
                  </a:lnTo>
                  <a:lnTo>
                    <a:pt x="833882" y="243839"/>
                  </a:lnTo>
                  <a:lnTo>
                    <a:pt x="40640" y="243839"/>
                  </a:lnTo>
                  <a:lnTo>
                    <a:pt x="24765" y="240664"/>
                  </a:lnTo>
                  <a:lnTo>
                    <a:pt x="11938" y="231901"/>
                  </a:lnTo>
                  <a:lnTo>
                    <a:pt x="3175" y="219075"/>
                  </a:lnTo>
                  <a:lnTo>
                    <a:pt x="0" y="203200"/>
                  </a:lnTo>
                  <a:lnTo>
                    <a:pt x="0" y="40639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691121" y="6624015"/>
            <a:ext cx="515620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Note: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didn't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specify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"-out"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parameter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save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922520" y="2343911"/>
            <a:ext cx="1179195" cy="1320165"/>
            <a:chOff x="4922520" y="2343911"/>
            <a:chExt cx="1179195" cy="1320165"/>
          </a:xfrm>
        </p:grpSpPr>
        <p:sp>
          <p:nvSpPr>
            <p:cNvPr id="58" name="object 58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27092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7977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7977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8912" y="3611879"/>
            <a:ext cx="4291965" cy="2508885"/>
            <a:chOff x="438912" y="3611879"/>
            <a:chExt cx="4291965" cy="25088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" y="3611879"/>
              <a:ext cx="4291584" cy="25085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4152" y="3621023"/>
              <a:ext cx="4209415" cy="2432050"/>
            </a:xfrm>
            <a:custGeom>
              <a:avLst/>
              <a:gdLst/>
              <a:ahLst/>
              <a:cxnLst/>
              <a:rect l="l" t="t" r="r" b="b"/>
              <a:pathLst>
                <a:path w="4209415" h="2432050">
                  <a:moveTo>
                    <a:pt x="4098163" y="0"/>
                  </a:moveTo>
                  <a:lnTo>
                    <a:pt x="110794" y="0"/>
                  </a:lnTo>
                  <a:lnTo>
                    <a:pt x="67665" y="8636"/>
                  </a:lnTo>
                  <a:lnTo>
                    <a:pt x="32448" y="32384"/>
                  </a:lnTo>
                  <a:lnTo>
                    <a:pt x="8712" y="67563"/>
                  </a:lnTo>
                  <a:lnTo>
                    <a:pt x="0" y="110743"/>
                  </a:lnTo>
                  <a:lnTo>
                    <a:pt x="0" y="2321166"/>
                  </a:lnTo>
                  <a:lnTo>
                    <a:pt x="8712" y="2364282"/>
                  </a:lnTo>
                  <a:lnTo>
                    <a:pt x="32448" y="2399487"/>
                  </a:lnTo>
                  <a:lnTo>
                    <a:pt x="67665" y="2423223"/>
                  </a:lnTo>
                  <a:lnTo>
                    <a:pt x="110794" y="2431923"/>
                  </a:lnTo>
                  <a:lnTo>
                    <a:pt x="4098163" y="2431923"/>
                  </a:lnTo>
                  <a:lnTo>
                    <a:pt x="4141216" y="2423223"/>
                  </a:lnTo>
                  <a:lnTo>
                    <a:pt x="4176522" y="2399487"/>
                  </a:lnTo>
                  <a:lnTo>
                    <a:pt x="4200271" y="2364282"/>
                  </a:lnTo>
                  <a:lnTo>
                    <a:pt x="4208907" y="2321166"/>
                  </a:lnTo>
                  <a:lnTo>
                    <a:pt x="4208907" y="110743"/>
                  </a:lnTo>
                  <a:lnTo>
                    <a:pt x="4200271" y="67563"/>
                  </a:lnTo>
                  <a:lnTo>
                    <a:pt x="4176522" y="32384"/>
                  </a:lnTo>
                  <a:lnTo>
                    <a:pt x="4141216" y="8636"/>
                  </a:lnTo>
                  <a:lnTo>
                    <a:pt x="409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152" y="3614927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39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54151" y="3620770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3504" y="3712464"/>
            <a:ext cx="4020185" cy="2127885"/>
            <a:chOff x="603504" y="3712464"/>
            <a:chExt cx="4020185" cy="21278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" y="3712464"/>
              <a:ext cx="207264" cy="2042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3504" y="4087368"/>
              <a:ext cx="4020185" cy="1752600"/>
            </a:xfrm>
            <a:custGeom>
              <a:avLst/>
              <a:gdLst/>
              <a:ahLst/>
              <a:cxnLst/>
              <a:rect l="l" t="t" r="r" b="b"/>
              <a:pathLst>
                <a:path w="4020185" h="1752600">
                  <a:moveTo>
                    <a:pt x="4019930" y="0"/>
                  </a:moveTo>
                  <a:lnTo>
                    <a:pt x="0" y="0"/>
                  </a:lnTo>
                  <a:lnTo>
                    <a:pt x="0" y="1752599"/>
                  </a:lnTo>
                  <a:lnTo>
                    <a:pt x="4019930" y="1752599"/>
                  </a:lnTo>
                  <a:lnTo>
                    <a:pt x="4019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45008" y="329184"/>
            <a:ext cx="4291965" cy="1405255"/>
            <a:chOff x="445008" y="329184"/>
            <a:chExt cx="4291965" cy="140525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" y="329184"/>
              <a:ext cx="4291584" cy="14051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0248" y="338328"/>
              <a:ext cx="4209415" cy="1329055"/>
            </a:xfrm>
            <a:custGeom>
              <a:avLst/>
              <a:gdLst/>
              <a:ahLst/>
              <a:cxnLst/>
              <a:rect l="l" t="t" r="r" b="b"/>
              <a:pathLst>
                <a:path w="4209415" h="1329055">
                  <a:moveTo>
                    <a:pt x="4166362" y="0"/>
                  </a:moveTo>
                  <a:lnTo>
                    <a:pt x="42583" y="0"/>
                  </a:lnTo>
                  <a:lnTo>
                    <a:pt x="26009" y="3301"/>
                  </a:lnTo>
                  <a:lnTo>
                    <a:pt x="12471" y="12446"/>
                  </a:lnTo>
                  <a:lnTo>
                    <a:pt x="3340" y="26035"/>
                  </a:lnTo>
                  <a:lnTo>
                    <a:pt x="0" y="42545"/>
                  </a:lnTo>
                  <a:lnTo>
                    <a:pt x="0" y="1286256"/>
                  </a:lnTo>
                  <a:lnTo>
                    <a:pt x="3340" y="1302766"/>
                  </a:lnTo>
                  <a:lnTo>
                    <a:pt x="12471" y="1316355"/>
                  </a:lnTo>
                  <a:lnTo>
                    <a:pt x="26009" y="1325499"/>
                  </a:lnTo>
                  <a:lnTo>
                    <a:pt x="42583" y="1328801"/>
                  </a:lnTo>
                  <a:lnTo>
                    <a:pt x="4166362" y="1328801"/>
                  </a:lnTo>
                  <a:lnTo>
                    <a:pt x="4182872" y="1325499"/>
                  </a:lnTo>
                  <a:lnTo>
                    <a:pt x="4196461" y="1316355"/>
                  </a:lnTo>
                  <a:lnTo>
                    <a:pt x="4205605" y="1302766"/>
                  </a:lnTo>
                  <a:lnTo>
                    <a:pt x="4208907" y="1286256"/>
                  </a:lnTo>
                  <a:lnTo>
                    <a:pt x="4208907" y="42545"/>
                  </a:lnTo>
                  <a:lnTo>
                    <a:pt x="4205605" y="26035"/>
                  </a:lnTo>
                  <a:lnTo>
                    <a:pt x="4196461" y="12446"/>
                  </a:lnTo>
                  <a:lnTo>
                    <a:pt x="4182872" y="3301"/>
                  </a:lnTo>
                  <a:lnTo>
                    <a:pt x="41663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0248" y="332232"/>
              <a:ext cx="4209415" cy="396240"/>
            </a:xfrm>
            <a:custGeom>
              <a:avLst/>
              <a:gdLst/>
              <a:ahLst/>
              <a:cxnLst/>
              <a:rect l="l" t="t" r="r" b="b"/>
              <a:pathLst>
                <a:path w="4209415" h="396240">
                  <a:moveTo>
                    <a:pt x="4208907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208907" y="39585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0248" y="336042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295" y="1158239"/>
            <a:ext cx="3246120" cy="307975"/>
          </a:xfrm>
          <a:custGeom>
            <a:avLst/>
            <a:gdLst/>
            <a:ahLst/>
            <a:cxnLst/>
            <a:rect l="l" t="t" r="r" b="b"/>
            <a:pathLst>
              <a:path w="3246120" h="307975">
                <a:moveTo>
                  <a:pt x="3246120" y="0"/>
                </a:moveTo>
                <a:lnTo>
                  <a:pt x="0" y="0"/>
                </a:lnTo>
                <a:lnTo>
                  <a:pt x="0" y="307466"/>
                </a:lnTo>
                <a:lnTo>
                  <a:pt x="3246120" y="307466"/>
                </a:lnTo>
                <a:lnTo>
                  <a:pt x="32461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97" y="1171448"/>
            <a:ext cx="19894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40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295" y="804672"/>
            <a:ext cx="4200525" cy="368935"/>
          </a:xfrm>
          <a:custGeom>
            <a:avLst/>
            <a:gdLst/>
            <a:ahLst/>
            <a:cxnLst/>
            <a:rect l="l" t="t" r="r" b="b"/>
            <a:pathLst>
              <a:path w="4200525" h="368934">
                <a:moveTo>
                  <a:pt x="4200017" y="0"/>
                </a:moveTo>
                <a:lnTo>
                  <a:pt x="0" y="0"/>
                </a:lnTo>
                <a:lnTo>
                  <a:pt x="0" y="368426"/>
                </a:lnTo>
                <a:lnTo>
                  <a:pt x="4200017" y="368426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597" y="813308"/>
            <a:ext cx="313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terraform-local-file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4377" y="4095115"/>
            <a:ext cx="3513454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4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22520" y="2343911"/>
            <a:ext cx="1188720" cy="1320165"/>
            <a:chOff x="4922520" y="2343911"/>
            <a:chExt cx="1188720" cy="1320165"/>
          </a:xfrm>
        </p:grpSpPr>
        <p:sp>
          <p:nvSpPr>
            <p:cNvPr id="26" name="object 26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1120" y="3105911"/>
              <a:ext cx="731520" cy="4053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408" y="3105911"/>
              <a:ext cx="682751" cy="4053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27092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3623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1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3688" y="3105911"/>
              <a:ext cx="792479" cy="40538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241416" y="3123641"/>
            <a:ext cx="5499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81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45008" y="1767839"/>
            <a:ext cx="4291965" cy="1795780"/>
            <a:chOff x="445008" y="1767839"/>
            <a:chExt cx="4291965" cy="179578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008" y="1767839"/>
              <a:ext cx="4291584" cy="17952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60248" y="1776983"/>
              <a:ext cx="4209415" cy="1718945"/>
            </a:xfrm>
            <a:custGeom>
              <a:avLst/>
              <a:gdLst/>
              <a:ahLst/>
              <a:cxnLst/>
              <a:rect l="l" t="t" r="r" b="b"/>
              <a:pathLst>
                <a:path w="4209415" h="1718945">
                  <a:moveTo>
                    <a:pt x="4130675" y="0"/>
                  </a:moveTo>
                  <a:lnTo>
                    <a:pt x="78308" y="0"/>
                  </a:lnTo>
                  <a:lnTo>
                    <a:pt x="47828" y="6095"/>
                  </a:lnTo>
                  <a:lnTo>
                    <a:pt x="22936" y="22860"/>
                  </a:lnTo>
                  <a:lnTo>
                    <a:pt x="6159" y="47751"/>
                  </a:lnTo>
                  <a:lnTo>
                    <a:pt x="0" y="78231"/>
                  </a:lnTo>
                  <a:lnTo>
                    <a:pt x="0" y="1640331"/>
                  </a:lnTo>
                  <a:lnTo>
                    <a:pt x="6159" y="1670812"/>
                  </a:lnTo>
                  <a:lnTo>
                    <a:pt x="22936" y="1695703"/>
                  </a:lnTo>
                  <a:lnTo>
                    <a:pt x="47828" y="1712467"/>
                  </a:lnTo>
                  <a:lnTo>
                    <a:pt x="78308" y="1718564"/>
                  </a:lnTo>
                  <a:lnTo>
                    <a:pt x="4130675" y="1718564"/>
                  </a:lnTo>
                  <a:lnTo>
                    <a:pt x="4161154" y="1712467"/>
                  </a:lnTo>
                  <a:lnTo>
                    <a:pt x="4185919" y="1695703"/>
                  </a:lnTo>
                  <a:lnTo>
                    <a:pt x="4202811" y="1670812"/>
                  </a:lnTo>
                  <a:lnTo>
                    <a:pt x="4208907" y="1640331"/>
                  </a:lnTo>
                  <a:lnTo>
                    <a:pt x="4208907" y="78231"/>
                  </a:lnTo>
                  <a:lnTo>
                    <a:pt x="4202811" y="47751"/>
                  </a:lnTo>
                  <a:lnTo>
                    <a:pt x="4185919" y="22860"/>
                  </a:lnTo>
                  <a:lnTo>
                    <a:pt x="4161154" y="6095"/>
                  </a:lnTo>
                  <a:lnTo>
                    <a:pt x="41306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0248" y="1767839"/>
              <a:ext cx="4209415" cy="399415"/>
            </a:xfrm>
            <a:custGeom>
              <a:avLst/>
              <a:gdLst/>
              <a:ahLst/>
              <a:cxnLst/>
              <a:rect l="l" t="t" r="r" b="b"/>
              <a:pathLst>
                <a:path w="4209415" h="399414">
                  <a:moveTo>
                    <a:pt x="420890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208907" y="398907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60248" y="1767839"/>
            <a:ext cx="4209415" cy="39941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351915">
              <a:lnSpc>
                <a:spcPct val="100000"/>
              </a:lnSpc>
              <a:spcBef>
                <a:spcPts val="15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600" y="1868423"/>
            <a:ext cx="207263" cy="201167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09600" y="2304288"/>
            <a:ext cx="4014470" cy="119824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9685" rIns="0" bIns="0" rtlCol="0">
            <a:spAutoFit/>
          </a:bodyPr>
          <a:lstStyle/>
          <a:p>
            <a:pPr marL="342900" marR="302895" indent="-250190">
              <a:lnSpc>
                <a:spcPct val="100000"/>
              </a:lnSpc>
              <a:spcBef>
                <a:spcPts val="155"/>
              </a:spcBef>
              <a:tabLst>
                <a:tab pos="14706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47688" y="728472"/>
            <a:ext cx="5544185" cy="304800"/>
          </a:xfrm>
          <a:custGeom>
            <a:avLst/>
            <a:gdLst/>
            <a:ahLst/>
            <a:cxnLst/>
            <a:rect l="l" t="t" r="r" b="b"/>
            <a:pathLst>
              <a:path w="5544184" h="304800">
                <a:moveTo>
                  <a:pt x="5544058" y="0"/>
                </a:moveTo>
                <a:lnTo>
                  <a:pt x="0" y="0"/>
                </a:lnTo>
                <a:lnTo>
                  <a:pt x="0" y="304418"/>
                </a:lnTo>
                <a:lnTo>
                  <a:pt x="5544058" y="304418"/>
                </a:lnTo>
                <a:lnTo>
                  <a:pt x="554405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727317" y="740105"/>
            <a:ext cx="38696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400" spc="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47688" y="1057650"/>
            <a:ext cx="5544185" cy="5800090"/>
          </a:xfrm>
          <a:custGeom>
            <a:avLst/>
            <a:gdLst/>
            <a:ahLst/>
            <a:cxnLst/>
            <a:rect l="l" t="t" r="r" b="b"/>
            <a:pathLst>
              <a:path w="5544184" h="5800090">
                <a:moveTo>
                  <a:pt x="5544058" y="0"/>
                </a:moveTo>
                <a:lnTo>
                  <a:pt x="0" y="0"/>
                </a:lnTo>
                <a:lnTo>
                  <a:pt x="0" y="5799963"/>
                </a:lnTo>
                <a:lnTo>
                  <a:pt x="5544058" y="5799963"/>
                </a:lnTo>
                <a:lnTo>
                  <a:pt x="554405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391904" y="1071752"/>
            <a:ext cx="21958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the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391904" y="1925269"/>
            <a:ext cx="9086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owing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27317" y="1071752"/>
            <a:ext cx="2592705" cy="1518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execution plan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has been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below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actions are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symbo</a:t>
            </a:r>
            <a:endParaRPr sz="1400">
              <a:latin typeface="Consolas"/>
              <a:cs typeface="Consolas"/>
            </a:endParaRPr>
          </a:p>
          <a:p>
            <a:pPr marL="210185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81235" y="2352294"/>
            <a:ext cx="7162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23913" y="2565349"/>
            <a:ext cx="30772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79356" y="2779902"/>
            <a:ext cx="2089785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71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17105" y="2779902"/>
            <a:ext cx="2187575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20508" y="384695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27317" y="4273676"/>
            <a:ext cx="416115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27317" y="4700396"/>
            <a:ext cx="456374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described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25436" y="5127497"/>
            <a:ext cx="45573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above.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accepted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923913" y="5554776"/>
            <a:ext cx="17875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27317" y="5981191"/>
            <a:ext cx="44488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842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[id=7e4db4fbfdbb108bdd04692602bae3e9bd1e1b68]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647688" y="6412991"/>
            <a:ext cx="4861560" cy="231775"/>
          </a:xfrm>
          <a:custGeom>
            <a:avLst/>
            <a:gdLst/>
            <a:ahLst/>
            <a:cxnLst/>
            <a:rect l="l" t="t" r="r" b="b"/>
            <a:pathLst>
              <a:path w="4861559" h="231775">
                <a:moveTo>
                  <a:pt x="0" y="38544"/>
                </a:moveTo>
                <a:lnTo>
                  <a:pt x="3047" y="23545"/>
                </a:lnTo>
                <a:lnTo>
                  <a:pt x="11175" y="11290"/>
                </a:lnTo>
                <a:lnTo>
                  <a:pt x="23367" y="3022"/>
                </a:lnTo>
                <a:lnTo>
                  <a:pt x="38353" y="0"/>
                </a:lnTo>
                <a:lnTo>
                  <a:pt x="4823206" y="0"/>
                </a:lnTo>
                <a:lnTo>
                  <a:pt x="4838191" y="3022"/>
                </a:lnTo>
                <a:lnTo>
                  <a:pt x="4850383" y="11290"/>
                </a:lnTo>
                <a:lnTo>
                  <a:pt x="4858511" y="23545"/>
                </a:lnTo>
                <a:lnTo>
                  <a:pt x="4861559" y="38544"/>
                </a:lnTo>
                <a:lnTo>
                  <a:pt x="4861559" y="192722"/>
                </a:lnTo>
                <a:lnTo>
                  <a:pt x="4858511" y="207721"/>
                </a:lnTo>
                <a:lnTo>
                  <a:pt x="4850383" y="219976"/>
                </a:lnTo>
                <a:lnTo>
                  <a:pt x="4838191" y="228231"/>
                </a:lnTo>
                <a:lnTo>
                  <a:pt x="4823206" y="231267"/>
                </a:lnTo>
                <a:lnTo>
                  <a:pt x="38353" y="231267"/>
                </a:lnTo>
                <a:lnTo>
                  <a:pt x="23367" y="228231"/>
                </a:lnTo>
                <a:lnTo>
                  <a:pt x="11175" y="219976"/>
                </a:lnTo>
                <a:lnTo>
                  <a:pt x="3047" y="207721"/>
                </a:lnTo>
                <a:lnTo>
                  <a:pt x="0" y="192722"/>
                </a:lnTo>
                <a:lnTo>
                  <a:pt x="0" y="38544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7977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7977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22520" y="2343911"/>
            <a:ext cx="1188720" cy="1320165"/>
            <a:chOff x="4922520" y="2343911"/>
            <a:chExt cx="1188720" cy="1320165"/>
          </a:xfrm>
        </p:grpSpPr>
        <p:sp>
          <p:nvSpPr>
            <p:cNvPr id="8" name="object 8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0" y="3105911"/>
              <a:ext cx="731520" cy="405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408" y="3105911"/>
              <a:ext cx="682751" cy="4053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7092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623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1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105911"/>
              <a:ext cx="792479" cy="4053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41416" y="3123641"/>
            <a:ext cx="5499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81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008" y="329184"/>
            <a:ext cx="4291965" cy="1405255"/>
            <a:chOff x="445008" y="329184"/>
            <a:chExt cx="4291965" cy="140525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8" y="329184"/>
              <a:ext cx="4291584" cy="14051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0248" y="338328"/>
              <a:ext cx="4209415" cy="1329055"/>
            </a:xfrm>
            <a:custGeom>
              <a:avLst/>
              <a:gdLst/>
              <a:ahLst/>
              <a:cxnLst/>
              <a:rect l="l" t="t" r="r" b="b"/>
              <a:pathLst>
                <a:path w="4209415" h="1329055">
                  <a:moveTo>
                    <a:pt x="4166362" y="0"/>
                  </a:moveTo>
                  <a:lnTo>
                    <a:pt x="42583" y="0"/>
                  </a:lnTo>
                  <a:lnTo>
                    <a:pt x="26009" y="3301"/>
                  </a:lnTo>
                  <a:lnTo>
                    <a:pt x="12471" y="12446"/>
                  </a:lnTo>
                  <a:lnTo>
                    <a:pt x="3340" y="26035"/>
                  </a:lnTo>
                  <a:lnTo>
                    <a:pt x="0" y="42545"/>
                  </a:lnTo>
                  <a:lnTo>
                    <a:pt x="0" y="1286256"/>
                  </a:lnTo>
                  <a:lnTo>
                    <a:pt x="3340" y="1302766"/>
                  </a:lnTo>
                  <a:lnTo>
                    <a:pt x="12471" y="1316355"/>
                  </a:lnTo>
                  <a:lnTo>
                    <a:pt x="26009" y="1325499"/>
                  </a:lnTo>
                  <a:lnTo>
                    <a:pt x="42583" y="1328801"/>
                  </a:lnTo>
                  <a:lnTo>
                    <a:pt x="4166362" y="1328801"/>
                  </a:lnTo>
                  <a:lnTo>
                    <a:pt x="4182872" y="1325499"/>
                  </a:lnTo>
                  <a:lnTo>
                    <a:pt x="4196461" y="1316355"/>
                  </a:lnTo>
                  <a:lnTo>
                    <a:pt x="4205605" y="1302766"/>
                  </a:lnTo>
                  <a:lnTo>
                    <a:pt x="4208907" y="1286256"/>
                  </a:lnTo>
                  <a:lnTo>
                    <a:pt x="4208907" y="42545"/>
                  </a:lnTo>
                  <a:lnTo>
                    <a:pt x="4205605" y="26035"/>
                  </a:lnTo>
                  <a:lnTo>
                    <a:pt x="4196461" y="12446"/>
                  </a:lnTo>
                  <a:lnTo>
                    <a:pt x="4182872" y="3301"/>
                  </a:lnTo>
                  <a:lnTo>
                    <a:pt x="41663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3295" y="332231"/>
            <a:ext cx="420624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2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296" y="835164"/>
            <a:ext cx="4160520" cy="630555"/>
          </a:xfrm>
          <a:custGeom>
            <a:avLst/>
            <a:gdLst/>
            <a:ahLst/>
            <a:cxnLst/>
            <a:rect l="l" t="t" r="r" b="b"/>
            <a:pathLst>
              <a:path w="4160520" h="630555">
                <a:moveTo>
                  <a:pt x="3246120" y="323088"/>
                </a:moveTo>
                <a:lnTo>
                  <a:pt x="0" y="323088"/>
                </a:lnTo>
                <a:lnTo>
                  <a:pt x="0" y="630542"/>
                </a:lnTo>
                <a:lnTo>
                  <a:pt x="3246120" y="630542"/>
                </a:lnTo>
                <a:lnTo>
                  <a:pt x="3246120" y="323088"/>
                </a:lnTo>
                <a:close/>
              </a:path>
              <a:path w="4160520" h="630555">
                <a:moveTo>
                  <a:pt x="4160520" y="0"/>
                </a:moveTo>
                <a:lnTo>
                  <a:pt x="0" y="0"/>
                </a:lnTo>
                <a:lnTo>
                  <a:pt x="0" y="307454"/>
                </a:lnTo>
                <a:lnTo>
                  <a:pt x="4160520" y="307454"/>
                </a:lnTo>
                <a:lnTo>
                  <a:pt x="41605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597" y="741731"/>
            <a:ext cx="3770629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400"/>
              </a:lnSpc>
              <a:spcBef>
                <a:spcPts val="100"/>
              </a:spcBef>
            </a:pP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400" spc="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/root/pets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love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93407" y="728472"/>
            <a:ext cx="5498465" cy="1285875"/>
          </a:xfrm>
          <a:custGeom>
            <a:avLst/>
            <a:gdLst/>
            <a:ahLst/>
            <a:cxnLst/>
            <a:rect l="l" t="t" r="r" b="b"/>
            <a:pathLst>
              <a:path w="5498465" h="1285875">
                <a:moveTo>
                  <a:pt x="5498084" y="0"/>
                </a:moveTo>
                <a:lnTo>
                  <a:pt x="0" y="0"/>
                </a:lnTo>
                <a:lnTo>
                  <a:pt x="0" y="1285748"/>
                </a:lnTo>
                <a:lnTo>
                  <a:pt x="5498084" y="1285748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74560" y="648838"/>
            <a:ext cx="4892675" cy="88011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spc="-1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8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 marR="452120">
              <a:lnSpc>
                <a:spcPct val="100000"/>
              </a:lnSpc>
              <a:spcBef>
                <a:spcPts val="5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[id=7e4db4fbfdbb108bdd04692602bae3e9bd1e1b68]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74560" y="1714626"/>
            <a:ext cx="47631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added,</a:t>
            </a:r>
            <a:r>
              <a:rPr sz="1400" spc="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changed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7977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7977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22520" y="2343911"/>
            <a:ext cx="1188720" cy="1320165"/>
            <a:chOff x="4922520" y="2343911"/>
            <a:chExt cx="1188720" cy="1320165"/>
          </a:xfrm>
        </p:grpSpPr>
        <p:sp>
          <p:nvSpPr>
            <p:cNvPr id="8" name="object 8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0" y="3105911"/>
              <a:ext cx="731520" cy="405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408" y="3105911"/>
              <a:ext cx="682751" cy="4053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7092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623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1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105911"/>
              <a:ext cx="792479" cy="4053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41416" y="3123641"/>
            <a:ext cx="5499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81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008" y="329184"/>
            <a:ext cx="4291965" cy="1405255"/>
            <a:chOff x="445008" y="329184"/>
            <a:chExt cx="4291965" cy="140525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8" y="329184"/>
              <a:ext cx="4291584" cy="14051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0248" y="338328"/>
              <a:ext cx="4209415" cy="1329055"/>
            </a:xfrm>
            <a:custGeom>
              <a:avLst/>
              <a:gdLst/>
              <a:ahLst/>
              <a:cxnLst/>
              <a:rect l="l" t="t" r="r" b="b"/>
              <a:pathLst>
                <a:path w="4209415" h="1329055">
                  <a:moveTo>
                    <a:pt x="4166362" y="0"/>
                  </a:moveTo>
                  <a:lnTo>
                    <a:pt x="42583" y="0"/>
                  </a:lnTo>
                  <a:lnTo>
                    <a:pt x="26009" y="3301"/>
                  </a:lnTo>
                  <a:lnTo>
                    <a:pt x="12471" y="12446"/>
                  </a:lnTo>
                  <a:lnTo>
                    <a:pt x="3340" y="26035"/>
                  </a:lnTo>
                  <a:lnTo>
                    <a:pt x="0" y="42545"/>
                  </a:lnTo>
                  <a:lnTo>
                    <a:pt x="0" y="1286256"/>
                  </a:lnTo>
                  <a:lnTo>
                    <a:pt x="3340" y="1302766"/>
                  </a:lnTo>
                  <a:lnTo>
                    <a:pt x="12471" y="1316355"/>
                  </a:lnTo>
                  <a:lnTo>
                    <a:pt x="26009" y="1325499"/>
                  </a:lnTo>
                  <a:lnTo>
                    <a:pt x="42583" y="1328801"/>
                  </a:lnTo>
                  <a:lnTo>
                    <a:pt x="4166362" y="1328801"/>
                  </a:lnTo>
                  <a:lnTo>
                    <a:pt x="4182872" y="1325499"/>
                  </a:lnTo>
                  <a:lnTo>
                    <a:pt x="4196461" y="1316355"/>
                  </a:lnTo>
                  <a:lnTo>
                    <a:pt x="4205605" y="1302766"/>
                  </a:lnTo>
                  <a:lnTo>
                    <a:pt x="4208907" y="1286256"/>
                  </a:lnTo>
                  <a:lnTo>
                    <a:pt x="4208907" y="42545"/>
                  </a:lnTo>
                  <a:lnTo>
                    <a:pt x="4205605" y="26035"/>
                  </a:lnTo>
                  <a:lnTo>
                    <a:pt x="4196461" y="12446"/>
                  </a:lnTo>
                  <a:lnTo>
                    <a:pt x="4182872" y="3301"/>
                  </a:lnTo>
                  <a:lnTo>
                    <a:pt x="41663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3295" y="332231"/>
            <a:ext cx="420624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2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3296" y="805179"/>
            <a:ext cx="4200525" cy="660400"/>
          </a:xfrm>
          <a:custGeom>
            <a:avLst/>
            <a:gdLst/>
            <a:ahLst/>
            <a:cxnLst/>
            <a:rect l="l" t="t" r="r" b="b"/>
            <a:pathLst>
              <a:path w="4200525" h="660400">
                <a:moveTo>
                  <a:pt x="4200017" y="0"/>
                </a:moveTo>
                <a:lnTo>
                  <a:pt x="0" y="0"/>
                </a:lnTo>
                <a:lnTo>
                  <a:pt x="0" y="367030"/>
                </a:lnTo>
                <a:lnTo>
                  <a:pt x="0" y="660400"/>
                </a:lnTo>
                <a:lnTo>
                  <a:pt x="4158869" y="660400"/>
                </a:lnTo>
                <a:lnTo>
                  <a:pt x="4158869" y="367030"/>
                </a:lnTo>
                <a:lnTo>
                  <a:pt x="4200017" y="367030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9597" y="710766"/>
            <a:ext cx="3775075" cy="69342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spc="-1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800" spc="-1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C000"/>
                </a:solidFill>
                <a:latin typeface="Consolas"/>
                <a:cs typeface="Consolas"/>
              </a:rPr>
              <a:t>terraform.tfstate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93407" y="728472"/>
            <a:ext cx="5498465" cy="338455"/>
          </a:xfrm>
          <a:custGeom>
            <a:avLst/>
            <a:gdLst/>
            <a:ahLst/>
            <a:cxnLst/>
            <a:rect l="l" t="t" r="r" b="b"/>
            <a:pathLst>
              <a:path w="5498465" h="338455">
                <a:moveTo>
                  <a:pt x="5498084" y="0"/>
                </a:moveTo>
                <a:lnTo>
                  <a:pt x="0" y="0"/>
                </a:lnTo>
                <a:lnTo>
                  <a:pt x="0" y="338200"/>
                </a:lnTo>
                <a:lnTo>
                  <a:pt x="5498084" y="338200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999091" y="738327"/>
            <a:ext cx="189420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93407" y="1060700"/>
            <a:ext cx="5498465" cy="5797550"/>
          </a:xfrm>
          <a:custGeom>
            <a:avLst/>
            <a:gdLst/>
            <a:ahLst/>
            <a:cxnLst/>
            <a:rect l="l" t="t" r="r" b="b"/>
            <a:pathLst>
              <a:path w="5498465" h="5797550">
                <a:moveTo>
                  <a:pt x="5498084" y="0"/>
                </a:moveTo>
                <a:lnTo>
                  <a:pt x="0" y="0"/>
                </a:lnTo>
                <a:lnTo>
                  <a:pt x="0" y="5797042"/>
                </a:lnTo>
                <a:lnTo>
                  <a:pt x="5498084" y="5797042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74560" y="662031"/>
            <a:ext cx="2992120" cy="8388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2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600" spc="-7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4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74560" y="1478406"/>
            <a:ext cx="5421630" cy="5360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"terraform_version"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"0.13.0"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"serial"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1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"lineage"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"e35dde72-a943-de50-3c8b-1df8986e5a31"</a:t>
            </a:r>
            <a:endParaRPr sz="1400">
              <a:latin typeface="Courier New"/>
              <a:cs typeface="Courier New"/>
            </a:endParaRPr>
          </a:p>
          <a:p>
            <a:pPr marL="226060" marR="3712845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"outputs"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{},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"resources"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 marR="255143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"mode"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"managed"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"type"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"local_file"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"name"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"pet"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"provider"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 marR="5080" indent="-640715">
              <a:lnSpc>
                <a:spcPct val="100000"/>
              </a:lnSpc>
            </a:pP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"provider[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registry.terraform.io/hashicorp/local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 </a:t>
            </a:r>
            <a:r>
              <a:rPr sz="1400" spc="-830" dirty="0">
                <a:solidFill>
                  <a:srgbClr val="CF6A4A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"instances"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86614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79500" marR="223012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"schema_version"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F6A4A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"attributes"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289685" marR="855344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"I love pets!"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"content_base64"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"directory_permission"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89685" marR="106680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"file_permission"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"filename"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"/root/pets.txt"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"id"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89685" marR="876300" indent="-1277620">
              <a:lnSpc>
                <a:spcPct val="100000"/>
              </a:lnSpc>
            </a:pP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"7e4db4fbfdbb108bdd04692602bae3e9bd1e1b68"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"sensitive_content"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},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"private"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"bnVsbA=="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7977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7977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22329" y="2343721"/>
            <a:ext cx="1188720" cy="1320165"/>
            <a:chOff x="4922329" y="2343721"/>
            <a:chExt cx="1188720" cy="1320165"/>
          </a:xfrm>
        </p:grpSpPr>
        <p:sp>
          <p:nvSpPr>
            <p:cNvPr id="8" name="object 8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19" y="3105911"/>
              <a:ext cx="731520" cy="405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407" y="3105911"/>
              <a:ext cx="682751" cy="4053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7091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6235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1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7" y="3105911"/>
              <a:ext cx="792479" cy="4053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41416" y="3123641"/>
            <a:ext cx="5499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81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008" y="3029710"/>
            <a:ext cx="4291965" cy="3828415"/>
            <a:chOff x="445008" y="3029710"/>
            <a:chExt cx="4291965" cy="38284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8" y="3029710"/>
              <a:ext cx="4291584" cy="38282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0248" y="3035807"/>
              <a:ext cx="4209415" cy="3822065"/>
            </a:xfrm>
            <a:custGeom>
              <a:avLst/>
              <a:gdLst/>
              <a:ahLst/>
              <a:cxnLst/>
              <a:rect l="l" t="t" r="r" b="b"/>
              <a:pathLst>
                <a:path w="4209415" h="3822065">
                  <a:moveTo>
                    <a:pt x="4117340" y="0"/>
                  </a:moveTo>
                  <a:lnTo>
                    <a:pt x="91528" y="0"/>
                  </a:lnTo>
                  <a:lnTo>
                    <a:pt x="55905" y="7238"/>
                  </a:lnTo>
                  <a:lnTo>
                    <a:pt x="26809" y="26796"/>
                  </a:lnTo>
                  <a:lnTo>
                    <a:pt x="7188" y="56006"/>
                  </a:lnTo>
                  <a:lnTo>
                    <a:pt x="0" y="91566"/>
                  </a:lnTo>
                  <a:lnTo>
                    <a:pt x="0" y="3822061"/>
                  </a:lnTo>
                  <a:lnTo>
                    <a:pt x="4208907" y="3822061"/>
                  </a:lnTo>
                  <a:lnTo>
                    <a:pt x="4208907" y="91566"/>
                  </a:lnTo>
                  <a:lnTo>
                    <a:pt x="4201668" y="56006"/>
                  </a:lnTo>
                  <a:lnTo>
                    <a:pt x="4182110" y="26796"/>
                  </a:lnTo>
                  <a:lnTo>
                    <a:pt x="4152900" y="7238"/>
                  </a:lnTo>
                  <a:lnTo>
                    <a:pt x="41173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248" y="3029711"/>
              <a:ext cx="4209415" cy="399415"/>
            </a:xfrm>
            <a:custGeom>
              <a:avLst/>
              <a:gdLst/>
              <a:ahLst/>
              <a:cxnLst/>
              <a:rect l="l" t="t" r="r" b="b"/>
              <a:pathLst>
                <a:path w="4209415" h="399414">
                  <a:moveTo>
                    <a:pt x="4208907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208907" y="399161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9597" y="3037789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5" y="3858764"/>
            <a:ext cx="4160520" cy="2999105"/>
          </a:xfrm>
          <a:custGeom>
            <a:avLst/>
            <a:gdLst/>
            <a:ahLst/>
            <a:cxnLst/>
            <a:rect l="l" t="t" r="r" b="b"/>
            <a:pathLst>
              <a:path w="4160520" h="2999104">
                <a:moveTo>
                  <a:pt x="4160520" y="0"/>
                </a:moveTo>
                <a:lnTo>
                  <a:pt x="0" y="0"/>
                </a:lnTo>
                <a:lnTo>
                  <a:pt x="0" y="2998978"/>
                </a:lnTo>
                <a:lnTo>
                  <a:pt x="4160520" y="2998978"/>
                </a:lnTo>
                <a:lnTo>
                  <a:pt x="41605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9597" y="5366715"/>
            <a:ext cx="395541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Refreshing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state...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[id=7e4db4fbfdbb108bdd04692602bae3e9bd1e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1b68]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[Output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Truncated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295" y="3505200"/>
            <a:ext cx="4200525" cy="368935"/>
          </a:xfrm>
          <a:custGeom>
            <a:avLst/>
            <a:gdLst/>
            <a:ahLst/>
            <a:cxnLst/>
            <a:rect l="l" t="t" r="r" b="b"/>
            <a:pathLst>
              <a:path w="4200525" h="368935">
                <a:moveTo>
                  <a:pt x="4200017" y="0"/>
                </a:moveTo>
                <a:lnTo>
                  <a:pt x="0" y="0"/>
                </a:lnTo>
                <a:lnTo>
                  <a:pt x="0" y="368681"/>
                </a:lnTo>
                <a:lnTo>
                  <a:pt x="4200017" y="368681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98114" y="3867988"/>
            <a:ext cx="9182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597" y="3412819"/>
            <a:ext cx="2581910" cy="9067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prior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plan...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597" y="4295394"/>
            <a:ext cx="35744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calculate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persisted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remote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93407" y="728472"/>
            <a:ext cx="5498465" cy="338455"/>
          </a:xfrm>
          <a:custGeom>
            <a:avLst/>
            <a:gdLst/>
            <a:ahLst/>
            <a:cxnLst/>
            <a:rect l="l" t="t" r="r" b="b"/>
            <a:pathLst>
              <a:path w="5498465" h="338455">
                <a:moveTo>
                  <a:pt x="5498084" y="0"/>
                </a:moveTo>
                <a:lnTo>
                  <a:pt x="0" y="0"/>
                </a:lnTo>
                <a:lnTo>
                  <a:pt x="0" y="338200"/>
                </a:lnTo>
                <a:lnTo>
                  <a:pt x="5498084" y="338200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99091" y="738327"/>
            <a:ext cx="189420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93407" y="1060700"/>
            <a:ext cx="5498465" cy="5797550"/>
          </a:xfrm>
          <a:custGeom>
            <a:avLst/>
            <a:gdLst/>
            <a:ahLst/>
            <a:cxnLst/>
            <a:rect l="l" t="t" r="r" b="b"/>
            <a:pathLst>
              <a:path w="5498465" h="5797550">
                <a:moveTo>
                  <a:pt x="5498084" y="0"/>
                </a:moveTo>
                <a:lnTo>
                  <a:pt x="0" y="0"/>
                </a:lnTo>
                <a:lnTo>
                  <a:pt x="0" y="5797042"/>
                </a:lnTo>
                <a:lnTo>
                  <a:pt x="5498084" y="5797042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74560" y="662031"/>
            <a:ext cx="2992120" cy="8388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2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600" spc="-7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4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74560" y="1478406"/>
            <a:ext cx="5421630" cy="5360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"terraform_version"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"0.13.0"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"serial"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1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"lineage"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"e35dde72-a943-de50-3c8b-1df8986e5a31"</a:t>
            </a:r>
            <a:endParaRPr sz="1400">
              <a:latin typeface="Courier New"/>
              <a:cs typeface="Courier New"/>
            </a:endParaRPr>
          </a:p>
          <a:p>
            <a:pPr marL="226060" marR="3712845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"outputs"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{},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"resources"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 marR="255143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"mode"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"managed"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"type"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"local_file"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"name"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"pet"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"provider"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 marR="5080" indent="-640715">
              <a:lnSpc>
                <a:spcPct val="100000"/>
              </a:lnSpc>
            </a:pP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"provider[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registry.terraform.io/hashicorp/local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 </a:t>
            </a:r>
            <a:r>
              <a:rPr sz="1400" spc="-830" dirty="0">
                <a:solidFill>
                  <a:srgbClr val="CF6A4A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"instances"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86614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79500" marR="223012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"schema_version"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F6A4A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"attributes"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289685" marR="855344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"I love pets!"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"content_base64"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"directory_permission"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89685" marR="106680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"file_permission"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"filename"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"/root/pets.txt"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"id"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89685" marR="876300" indent="-1277620">
              <a:lnSpc>
                <a:spcPct val="100000"/>
              </a:lnSpc>
            </a:pP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"7e4db4fbfdbb108bdd04692602bae3e9bd1e1b68"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"sensitive_content"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},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"private"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"bnVsbA=="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8912" y="435863"/>
            <a:ext cx="4291965" cy="2512060"/>
            <a:chOff x="438912" y="435863"/>
            <a:chExt cx="4291965" cy="251206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912" y="438911"/>
              <a:ext cx="4291584" cy="250850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4152" y="445007"/>
              <a:ext cx="4209415" cy="2435225"/>
            </a:xfrm>
            <a:custGeom>
              <a:avLst/>
              <a:gdLst/>
              <a:ahLst/>
              <a:cxnLst/>
              <a:rect l="l" t="t" r="r" b="b"/>
              <a:pathLst>
                <a:path w="4209415" h="2435225">
                  <a:moveTo>
                    <a:pt x="4098163" y="0"/>
                  </a:moveTo>
                  <a:lnTo>
                    <a:pt x="110794" y="0"/>
                  </a:lnTo>
                  <a:lnTo>
                    <a:pt x="67665" y="8762"/>
                  </a:lnTo>
                  <a:lnTo>
                    <a:pt x="32448" y="32512"/>
                  </a:lnTo>
                  <a:lnTo>
                    <a:pt x="8712" y="67690"/>
                  </a:lnTo>
                  <a:lnTo>
                    <a:pt x="0" y="110870"/>
                  </a:lnTo>
                  <a:lnTo>
                    <a:pt x="0" y="2324100"/>
                  </a:lnTo>
                  <a:lnTo>
                    <a:pt x="8712" y="2367279"/>
                  </a:lnTo>
                  <a:lnTo>
                    <a:pt x="32448" y="2402458"/>
                  </a:lnTo>
                  <a:lnTo>
                    <a:pt x="67665" y="2426207"/>
                  </a:lnTo>
                  <a:lnTo>
                    <a:pt x="110794" y="2434970"/>
                  </a:lnTo>
                  <a:lnTo>
                    <a:pt x="4098163" y="2434970"/>
                  </a:lnTo>
                  <a:lnTo>
                    <a:pt x="4141216" y="2426207"/>
                  </a:lnTo>
                  <a:lnTo>
                    <a:pt x="4176522" y="2402458"/>
                  </a:lnTo>
                  <a:lnTo>
                    <a:pt x="4200271" y="2367279"/>
                  </a:lnTo>
                  <a:lnTo>
                    <a:pt x="4208907" y="2324100"/>
                  </a:lnTo>
                  <a:lnTo>
                    <a:pt x="4208907" y="110870"/>
                  </a:lnTo>
                  <a:lnTo>
                    <a:pt x="4200271" y="67690"/>
                  </a:lnTo>
                  <a:lnTo>
                    <a:pt x="4176522" y="32512"/>
                  </a:lnTo>
                  <a:lnTo>
                    <a:pt x="4141216" y="8762"/>
                  </a:lnTo>
                  <a:lnTo>
                    <a:pt x="409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4152" y="435863"/>
              <a:ext cx="4209415" cy="402590"/>
            </a:xfrm>
            <a:custGeom>
              <a:avLst/>
              <a:gdLst/>
              <a:ahLst/>
              <a:cxnLst/>
              <a:rect l="l" t="t" r="r" b="b"/>
              <a:pathLst>
                <a:path w="4209415" h="402590">
                  <a:moveTo>
                    <a:pt x="420890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4208907" y="40220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54151" y="444245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90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3504" y="533400"/>
            <a:ext cx="4020185" cy="2131060"/>
            <a:chOff x="603504" y="533400"/>
            <a:chExt cx="4020185" cy="2131060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504" y="533400"/>
              <a:ext cx="207264" cy="2042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03504" y="911352"/>
              <a:ext cx="4020185" cy="1752600"/>
            </a:xfrm>
            <a:custGeom>
              <a:avLst/>
              <a:gdLst/>
              <a:ahLst/>
              <a:cxnLst/>
              <a:rect l="l" t="t" r="r" b="b"/>
              <a:pathLst>
                <a:path w="4020185" h="1752600">
                  <a:moveTo>
                    <a:pt x="4019930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4019930" y="1752600"/>
                  </a:lnTo>
                  <a:lnTo>
                    <a:pt x="4019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202179" y="2091586"/>
            <a:ext cx="17411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90927" y="2036064"/>
            <a:ext cx="2170430" cy="368935"/>
          </a:xfrm>
          <a:custGeom>
            <a:avLst/>
            <a:gdLst/>
            <a:ahLst/>
            <a:cxnLst/>
            <a:rect l="l" t="t" r="r" b="b"/>
            <a:pathLst>
              <a:path w="2170429" h="368935">
                <a:moveTo>
                  <a:pt x="2169922" y="0"/>
                </a:moveTo>
                <a:lnTo>
                  <a:pt x="0" y="0"/>
                </a:lnTo>
                <a:lnTo>
                  <a:pt x="0" y="368426"/>
                </a:lnTo>
                <a:lnTo>
                  <a:pt x="2169922" y="368426"/>
                </a:lnTo>
                <a:lnTo>
                  <a:pt x="21699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4377" y="917575"/>
            <a:ext cx="388429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372110" indent="-2501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38709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</a:t>
            </a:r>
            <a:r>
              <a:rPr sz="1800" u="heavy" spc="-10" dirty="0">
                <a:solidFill>
                  <a:srgbClr val="9CDCFC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ontent</a:t>
            </a:r>
            <a:r>
              <a:rPr sz="1800" u="heavy" spc="-10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"</a:t>
            </a:r>
            <a:r>
              <a:rPr sz="1800" u="heavy" spc="-90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800" u="heavy" dirty="0">
                <a:solidFill>
                  <a:srgbClr val="D2D2D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{	</a:t>
            </a:r>
            <a:endParaRPr sz="1800">
              <a:latin typeface="Consolas"/>
              <a:cs typeface="Consolas"/>
            </a:endParaRPr>
          </a:p>
          <a:p>
            <a:pPr marL="264160">
              <a:lnSpc>
                <a:spcPts val="2050"/>
              </a:lnSpc>
              <a:spcBef>
                <a:spcPts val="229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2700" spc="-8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"We</a:t>
            </a:r>
            <a:r>
              <a:rPr sz="1800" spc="-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love</a:t>
            </a:r>
            <a:r>
              <a:rPr sz="1800" spc="-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831592" y="2401823"/>
            <a:ext cx="8284209" cy="2609215"/>
            <a:chOff x="2831592" y="2401823"/>
            <a:chExt cx="8284209" cy="2609215"/>
          </a:xfrm>
        </p:grpSpPr>
        <p:sp>
          <p:nvSpPr>
            <p:cNvPr id="46" name="object 46"/>
            <p:cNvSpPr/>
            <p:nvPr/>
          </p:nvSpPr>
          <p:spPr>
            <a:xfrm>
              <a:off x="2834640" y="2404871"/>
              <a:ext cx="6303010" cy="2432050"/>
            </a:xfrm>
            <a:custGeom>
              <a:avLst/>
              <a:gdLst/>
              <a:ahLst/>
              <a:cxnLst/>
              <a:rect l="l" t="t" r="r" b="b"/>
              <a:pathLst>
                <a:path w="6303009" h="2432050">
                  <a:moveTo>
                    <a:pt x="6303010" y="2431796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37904" y="4666488"/>
              <a:ext cx="1971675" cy="338455"/>
            </a:xfrm>
            <a:custGeom>
              <a:avLst/>
              <a:gdLst/>
              <a:ahLst/>
              <a:cxnLst/>
              <a:rect l="l" t="t" r="r" b="b"/>
              <a:pathLst>
                <a:path w="1971675" h="338454">
                  <a:moveTo>
                    <a:pt x="0" y="56261"/>
                  </a:moveTo>
                  <a:lnTo>
                    <a:pt x="4445" y="34417"/>
                  </a:lnTo>
                  <a:lnTo>
                    <a:pt x="16510" y="16510"/>
                  </a:lnTo>
                  <a:lnTo>
                    <a:pt x="34290" y="4444"/>
                  </a:lnTo>
                  <a:lnTo>
                    <a:pt x="56134" y="0"/>
                  </a:lnTo>
                  <a:lnTo>
                    <a:pt x="1915414" y="0"/>
                  </a:lnTo>
                  <a:lnTo>
                    <a:pt x="1937257" y="4444"/>
                  </a:lnTo>
                  <a:lnTo>
                    <a:pt x="1955038" y="16510"/>
                  </a:lnTo>
                  <a:lnTo>
                    <a:pt x="1967102" y="34417"/>
                  </a:lnTo>
                  <a:lnTo>
                    <a:pt x="1971548" y="56261"/>
                  </a:lnTo>
                  <a:lnTo>
                    <a:pt x="1971548" y="281559"/>
                  </a:lnTo>
                  <a:lnTo>
                    <a:pt x="1967102" y="303530"/>
                  </a:lnTo>
                  <a:lnTo>
                    <a:pt x="1955038" y="321437"/>
                  </a:lnTo>
                  <a:lnTo>
                    <a:pt x="1937257" y="333501"/>
                  </a:lnTo>
                  <a:lnTo>
                    <a:pt x="1915414" y="337947"/>
                  </a:lnTo>
                  <a:lnTo>
                    <a:pt x="56134" y="337947"/>
                  </a:lnTo>
                  <a:lnTo>
                    <a:pt x="34290" y="333501"/>
                  </a:lnTo>
                  <a:lnTo>
                    <a:pt x="16510" y="321437"/>
                  </a:lnTo>
                  <a:lnTo>
                    <a:pt x="4445" y="303530"/>
                  </a:lnTo>
                  <a:lnTo>
                    <a:pt x="0" y="281559"/>
                  </a:lnTo>
                  <a:lnTo>
                    <a:pt x="0" y="56261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1864" y="188973"/>
            <a:ext cx="5660390" cy="6669405"/>
            <a:chOff x="6531864" y="188973"/>
            <a:chExt cx="5660390" cy="6669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31864" y="188973"/>
              <a:ext cx="5660135" cy="66690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59296" y="216408"/>
              <a:ext cx="5633085" cy="6641465"/>
            </a:xfrm>
            <a:custGeom>
              <a:avLst/>
              <a:gdLst/>
              <a:ahLst/>
              <a:cxnLst/>
              <a:rect l="l" t="t" r="r" b="b"/>
              <a:pathLst>
                <a:path w="5633084" h="6641465">
                  <a:moveTo>
                    <a:pt x="5632577" y="0"/>
                  </a:moveTo>
                  <a:lnTo>
                    <a:pt x="77977" y="0"/>
                  </a:lnTo>
                  <a:lnTo>
                    <a:pt x="47625" y="6096"/>
                  </a:lnTo>
                  <a:lnTo>
                    <a:pt x="22859" y="22860"/>
                  </a:lnTo>
                  <a:lnTo>
                    <a:pt x="6096" y="47625"/>
                  </a:lnTo>
                  <a:lnTo>
                    <a:pt x="0" y="77977"/>
                  </a:lnTo>
                  <a:lnTo>
                    <a:pt x="0" y="6641333"/>
                  </a:lnTo>
                  <a:lnTo>
                    <a:pt x="5632577" y="6641333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207264"/>
              <a:ext cx="5633085" cy="402590"/>
            </a:xfrm>
            <a:custGeom>
              <a:avLst/>
              <a:gdLst/>
              <a:ahLst/>
              <a:cxnLst/>
              <a:rect l="l" t="t" r="r" b="b"/>
              <a:pathLst>
                <a:path w="5633084" h="402590">
                  <a:moveTo>
                    <a:pt x="563257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632577" y="402208"/>
                  </a:lnTo>
                  <a:lnTo>
                    <a:pt x="56325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7781" y="214375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22520" y="2343911"/>
            <a:ext cx="1188720" cy="1320165"/>
            <a:chOff x="4922520" y="2343911"/>
            <a:chExt cx="1188720" cy="1320165"/>
          </a:xfrm>
        </p:grpSpPr>
        <p:sp>
          <p:nvSpPr>
            <p:cNvPr id="8" name="object 8"/>
            <p:cNvSpPr/>
            <p:nvPr/>
          </p:nvSpPr>
          <p:spPr>
            <a:xfrm>
              <a:off x="5343144" y="2563367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738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738"/>
                  </a:lnTo>
                  <a:lnTo>
                    <a:pt x="263652" y="48514"/>
                  </a:lnTo>
                  <a:lnTo>
                    <a:pt x="247637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1120" y="3105911"/>
              <a:ext cx="731520" cy="405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408" y="3105911"/>
              <a:ext cx="682751" cy="4053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25568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7092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4712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3623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1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3105911"/>
              <a:ext cx="792479" cy="4053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41416" y="3123641"/>
            <a:ext cx="54991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509" dirty="0">
                <a:solidFill>
                  <a:srgbClr val="F0F0F0"/>
                </a:solidFill>
                <a:latin typeface="Courier New"/>
                <a:cs typeface="Courier New"/>
              </a:rPr>
              <a:t>p</a:t>
            </a:r>
            <a:r>
              <a:rPr sz="1400" spc="-795" dirty="0">
                <a:solidFill>
                  <a:srgbClr val="F0F0F0"/>
                </a:solidFill>
                <a:latin typeface="Courier New"/>
                <a:cs typeface="Courier New"/>
              </a:rPr>
              <a:t>a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i</a:t>
            </a:r>
            <a:r>
              <a:rPr sz="1400" spc="-484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819" dirty="0">
                <a:solidFill>
                  <a:srgbClr val="F0F0F0"/>
                </a:solidFill>
                <a:latin typeface="Courier New"/>
                <a:cs typeface="Courier New"/>
              </a:rPr>
              <a:t>n</a:t>
            </a:r>
            <a:r>
              <a:rPr sz="1400" spc="-409" dirty="0">
                <a:solidFill>
                  <a:srgbClr val="F0F0F0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5008" y="3029710"/>
            <a:ext cx="4291965" cy="3828415"/>
            <a:chOff x="445008" y="3029710"/>
            <a:chExt cx="4291965" cy="38284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008" y="3029710"/>
              <a:ext cx="4291584" cy="38282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0248" y="3035807"/>
              <a:ext cx="4209415" cy="3822065"/>
            </a:xfrm>
            <a:custGeom>
              <a:avLst/>
              <a:gdLst/>
              <a:ahLst/>
              <a:cxnLst/>
              <a:rect l="l" t="t" r="r" b="b"/>
              <a:pathLst>
                <a:path w="4209415" h="3822065">
                  <a:moveTo>
                    <a:pt x="4117340" y="0"/>
                  </a:moveTo>
                  <a:lnTo>
                    <a:pt x="91528" y="0"/>
                  </a:lnTo>
                  <a:lnTo>
                    <a:pt x="55905" y="7238"/>
                  </a:lnTo>
                  <a:lnTo>
                    <a:pt x="26809" y="26796"/>
                  </a:lnTo>
                  <a:lnTo>
                    <a:pt x="7188" y="56006"/>
                  </a:lnTo>
                  <a:lnTo>
                    <a:pt x="0" y="91566"/>
                  </a:lnTo>
                  <a:lnTo>
                    <a:pt x="0" y="3822061"/>
                  </a:lnTo>
                  <a:lnTo>
                    <a:pt x="4208907" y="3822061"/>
                  </a:lnTo>
                  <a:lnTo>
                    <a:pt x="4208907" y="91566"/>
                  </a:lnTo>
                  <a:lnTo>
                    <a:pt x="4201668" y="56006"/>
                  </a:lnTo>
                  <a:lnTo>
                    <a:pt x="4182110" y="26796"/>
                  </a:lnTo>
                  <a:lnTo>
                    <a:pt x="4152900" y="7238"/>
                  </a:lnTo>
                  <a:lnTo>
                    <a:pt x="41173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248" y="3029711"/>
              <a:ext cx="4209415" cy="399415"/>
            </a:xfrm>
            <a:custGeom>
              <a:avLst/>
              <a:gdLst/>
              <a:ahLst/>
              <a:cxnLst/>
              <a:rect l="l" t="t" r="r" b="b"/>
              <a:pathLst>
                <a:path w="4209415" h="399414">
                  <a:moveTo>
                    <a:pt x="4208907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208907" y="399161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0248" y="3037789"/>
            <a:ext cx="42094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295" y="3858764"/>
            <a:ext cx="4160520" cy="2999105"/>
          </a:xfrm>
          <a:custGeom>
            <a:avLst/>
            <a:gdLst/>
            <a:ahLst/>
            <a:cxnLst/>
            <a:rect l="l" t="t" r="r" b="b"/>
            <a:pathLst>
              <a:path w="4160520" h="2999104">
                <a:moveTo>
                  <a:pt x="4160520" y="0"/>
                </a:moveTo>
                <a:lnTo>
                  <a:pt x="0" y="0"/>
                </a:lnTo>
                <a:lnTo>
                  <a:pt x="0" y="2998978"/>
                </a:lnTo>
                <a:lnTo>
                  <a:pt x="4160520" y="2998978"/>
                </a:lnTo>
                <a:lnTo>
                  <a:pt x="41605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9597" y="4423029"/>
            <a:ext cx="3810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will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following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97" y="4788230"/>
            <a:ext cx="29629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"local_file"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"pet" 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405" y="5154548"/>
            <a:ext cx="39846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>
              <a:lnSpc>
                <a:spcPct val="100000"/>
              </a:lnSpc>
              <a:spcBef>
                <a:spcPts val="100"/>
              </a:spcBef>
              <a:tabLst>
                <a:tab pos="2463800" algn="l"/>
              </a:tabLst>
            </a:pP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~ content	=</a:t>
            </a: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88F492"/>
                </a:solidFill>
                <a:latin typeface="Consolas"/>
                <a:cs typeface="Consolas"/>
              </a:rPr>
              <a:t>"I</a:t>
            </a:r>
            <a:r>
              <a:rPr sz="12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love</a:t>
            </a:r>
            <a:r>
              <a:rPr sz="12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pets!"</a:t>
            </a:r>
            <a:r>
              <a:rPr sz="1200" spc="-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&gt;</a:t>
            </a:r>
            <a:r>
              <a:rPr sz="1200" spc="8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"We</a:t>
            </a:r>
            <a:r>
              <a:rPr sz="120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love</a:t>
            </a: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pets!"</a:t>
            </a: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#</a:t>
            </a: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forces</a:t>
            </a:r>
            <a:r>
              <a:rPr sz="120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replacement</a:t>
            </a:r>
            <a:endParaRPr sz="12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=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"0777"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2517" y="5704128"/>
            <a:ext cx="1459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_pe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mis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 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2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77642" y="5704128"/>
            <a:ext cx="15316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597" y="6253073"/>
            <a:ext cx="3810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"7e4db4fbfdbb108bdd04692602bae3e9bd1e1b68"</a:t>
            </a:r>
            <a:r>
              <a:rPr sz="12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-&gt;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3295" y="3505200"/>
            <a:ext cx="4200525" cy="368935"/>
          </a:xfrm>
          <a:custGeom>
            <a:avLst/>
            <a:gdLst/>
            <a:ahLst/>
            <a:cxnLst/>
            <a:rect l="l" t="t" r="r" b="b"/>
            <a:pathLst>
              <a:path w="4200525" h="368935">
                <a:moveTo>
                  <a:pt x="4200017" y="0"/>
                </a:moveTo>
                <a:lnTo>
                  <a:pt x="0" y="0"/>
                </a:lnTo>
                <a:lnTo>
                  <a:pt x="0" y="368681"/>
                </a:lnTo>
                <a:lnTo>
                  <a:pt x="4200017" y="368681"/>
                </a:lnTo>
                <a:lnTo>
                  <a:pt x="42000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9597" y="3395853"/>
            <a:ext cx="3810635" cy="86423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[id=7e4db4fbfdbb108bdd04692602bae3e9bd1e1b68]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93407" y="728472"/>
            <a:ext cx="5498465" cy="338455"/>
          </a:xfrm>
          <a:custGeom>
            <a:avLst/>
            <a:gdLst/>
            <a:ahLst/>
            <a:cxnLst/>
            <a:rect l="l" t="t" r="r" b="b"/>
            <a:pathLst>
              <a:path w="5498465" h="338455">
                <a:moveTo>
                  <a:pt x="5498084" y="0"/>
                </a:moveTo>
                <a:lnTo>
                  <a:pt x="0" y="0"/>
                </a:lnTo>
                <a:lnTo>
                  <a:pt x="0" y="338200"/>
                </a:lnTo>
                <a:lnTo>
                  <a:pt x="5498084" y="338200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999091" y="738327"/>
            <a:ext cx="189420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93407" y="1060700"/>
            <a:ext cx="5498465" cy="5797550"/>
          </a:xfrm>
          <a:custGeom>
            <a:avLst/>
            <a:gdLst/>
            <a:ahLst/>
            <a:cxnLst/>
            <a:rect l="l" t="t" r="r" b="b"/>
            <a:pathLst>
              <a:path w="5498465" h="5797550">
                <a:moveTo>
                  <a:pt x="5498084" y="0"/>
                </a:moveTo>
                <a:lnTo>
                  <a:pt x="0" y="0"/>
                </a:lnTo>
                <a:lnTo>
                  <a:pt x="0" y="5797042"/>
                </a:lnTo>
                <a:lnTo>
                  <a:pt x="5498084" y="5797042"/>
                </a:lnTo>
                <a:lnTo>
                  <a:pt x="54980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774560" y="662031"/>
            <a:ext cx="2992120" cy="8388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2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600" spc="-7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4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36329" y="4737243"/>
            <a:ext cx="1581785" cy="200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sz="1400" spc="-5" dirty="0">
                <a:solidFill>
                  <a:srgbClr val="8F9D6A"/>
                </a:solidFill>
                <a:latin typeface="Courier New"/>
                <a:cs typeface="Courier New"/>
              </a:rPr>
              <a:t>"I</a:t>
            </a:r>
            <a:r>
              <a:rPr sz="1400" spc="-8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love</a:t>
            </a:r>
            <a:r>
              <a:rPr sz="1400" spc="-5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pets!"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8912" y="435863"/>
            <a:ext cx="4291965" cy="2512060"/>
            <a:chOff x="438912" y="435863"/>
            <a:chExt cx="4291965" cy="251206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912" y="438911"/>
              <a:ext cx="4291584" cy="250850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54152" y="445007"/>
              <a:ext cx="4209415" cy="2435225"/>
            </a:xfrm>
            <a:custGeom>
              <a:avLst/>
              <a:gdLst/>
              <a:ahLst/>
              <a:cxnLst/>
              <a:rect l="l" t="t" r="r" b="b"/>
              <a:pathLst>
                <a:path w="4209415" h="2435225">
                  <a:moveTo>
                    <a:pt x="4098163" y="0"/>
                  </a:moveTo>
                  <a:lnTo>
                    <a:pt x="110794" y="0"/>
                  </a:lnTo>
                  <a:lnTo>
                    <a:pt x="67665" y="8762"/>
                  </a:lnTo>
                  <a:lnTo>
                    <a:pt x="32448" y="32512"/>
                  </a:lnTo>
                  <a:lnTo>
                    <a:pt x="8712" y="67690"/>
                  </a:lnTo>
                  <a:lnTo>
                    <a:pt x="0" y="110870"/>
                  </a:lnTo>
                  <a:lnTo>
                    <a:pt x="0" y="2324100"/>
                  </a:lnTo>
                  <a:lnTo>
                    <a:pt x="8712" y="2367279"/>
                  </a:lnTo>
                  <a:lnTo>
                    <a:pt x="32448" y="2402458"/>
                  </a:lnTo>
                  <a:lnTo>
                    <a:pt x="67665" y="2426207"/>
                  </a:lnTo>
                  <a:lnTo>
                    <a:pt x="110794" y="2434970"/>
                  </a:lnTo>
                  <a:lnTo>
                    <a:pt x="4098163" y="2434970"/>
                  </a:lnTo>
                  <a:lnTo>
                    <a:pt x="4141216" y="2426207"/>
                  </a:lnTo>
                  <a:lnTo>
                    <a:pt x="4176522" y="2402458"/>
                  </a:lnTo>
                  <a:lnTo>
                    <a:pt x="4200271" y="2367279"/>
                  </a:lnTo>
                  <a:lnTo>
                    <a:pt x="4208907" y="2324100"/>
                  </a:lnTo>
                  <a:lnTo>
                    <a:pt x="4208907" y="110870"/>
                  </a:lnTo>
                  <a:lnTo>
                    <a:pt x="4200271" y="67690"/>
                  </a:lnTo>
                  <a:lnTo>
                    <a:pt x="4176522" y="32512"/>
                  </a:lnTo>
                  <a:lnTo>
                    <a:pt x="4141216" y="8762"/>
                  </a:lnTo>
                  <a:lnTo>
                    <a:pt x="409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4152" y="435863"/>
              <a:ext cx="4209415" cy="402590"/>
            </a:xfrm>
            <a:custGeom>
              <a:avLst/>
              <a:gdLst/>
              <a:ahLst/>
              <a:cxnLst/>
              <a:rect l="l" t="t" r="r" b="b"/>
              <a:pathLst>
                <a:path w="4209415" h="402590">
                  <a:moveTo>
                    <a:pt x="420890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4208907" y="402209"/>
                  </a:lnTo>
                  <a:lnTo>
                    <a:pt x="4208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54151" y="444245"/>
            <a:ext cx="420941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6370" algn="ctr">
              <a:lnSpc>
                <a:spcPct val="100000"/>
              </a:lnSpc>
              <a:spcBef>
                <a:spcPts val="90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03504" y="533400"/>
            <a:ext cx="4020185" cy="2131060"/>
            <a:chOff x="603504" y="533400"/>
            <a:chExt cx="4020185" cy="2131060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504" y="533400"/>
              <a:ext cx="207264" cy="20421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03504" y="911352"/>
              <a:ext cx="4020185" cy="1752600"/>
            </a:xfrm>
            <a:custGeom>
              <a:avLst/>
              <a:gdLst/>
              <a:ahLst/>
              <a:cxnLst/>
              <a:rect l="l" t="t" r="r" b="b"/>
              <a:pathLst>
                <a:path w="4020185" h="1752600">
                  <a:moveTo>
                    <a:pt x="4019930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4019930" y="1752600"/>
                  </a:lnTo>
                  <a:lnTo>
                    <a:pt x="4019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02179" y="2091586"/>
            <a:ext cx="17411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090927" y="2036064"/>
            <a:ext cx="2170430" cy="368935"/>
          </a:xfrm>
          <a:custGeom>
            <a:avLst/>
            <a:gdLst/>
            <a:ahLst/>
            <a:cxnLst/>
            <a:rect l="l" t="t" r="r" b="b"/>
            <a:pathLst>
              <a:path w="2170429" h="368935">
                <a:moveTo>
                  <a:pt x="2169922" y="0"/>
                </a:moveTo>
                <a:lnTo>
                  <a:pt x="0" y="0"/>
                </a:lnTo>
                <a:lnTo>
                  <a:pt x="0" y="368426"/>
                </a:lnTo>
                <a:lnTo>
                  <a:pt x="2169922" y="368426"/>
                </a:lnTo>
                <a:lnTo>
                  <a:pt x="21699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86511" y="917575"/>
            <a:ext cx="3510915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59079">
              <a:lnSpc>
                <a:spcPts val="2125"/>
              </a:lnSpc>
              <a:spcBef>
                <a:spcPts val="145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2700" spc="-6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"We</a:t>
            </a:r>
            <a:r>
              <a:rPr sz="1800" spc="-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love</a:t>
            </a:r>
            <a:r>
              <a:rPr sz="18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140952" y="4675632"/>
            <a:ext cx="2170430" cy="307975"/>
          </a:xfrm>
          <a:custGeom>
            <a:avLst/>
            <a:gdLst/>
            <a:ahLst/>
            <a:cxnLst/>
            <a:rect l="l" t="t" r="r" b="b"/>
            <a:pathLst>
              <a:path w="2170429" h="307975">
                <a:moveTo>
                  <a:pt x="2169922" y="0"/>
                </a:moveTo>
                <a:lnTo>
                  <a:pt x="0" y="0"/>
                </a:lnTo>
                <a:lnTo>
                  <a:pt x="0" y="307467"/>
                </a:lnTo>
                <a:lnTo>
                  <a:pt x="2169922" y="307467"/>
                </a:lnTo>
                <a:lnTo>
                  <a:pt x="21699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774560" y="1478406"/>
            <a:ext cx="5421630" cy="5360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"terraform_version"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"0.13.0"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"serial"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F6A4A"/>
                </a:solidFill>
                <a:latin typeface="Courier New"/>
                <a:cs typeface="Courier New"/>
              </a:rPr>
              <a:t>1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"lineage"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"e35dde72-a943-de50-3c8b-1df8986e5a31"</a:t>
            </a:r>
            <a:endParaRPr sz="1400">
              <a:latin typeface="Courier New"/>
              <a:cs typeface="Courier New"/>
            </a:endParaRPr>
          </a:p>
          <a:p>
            <a:pPr marL="226060" marR="3712845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"outputs"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{},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"resources"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43942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652780" marR="255143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"mode"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"managed"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"type"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"local_file"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"name"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"pet"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"provider"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652780" marR="5080" indent="-640715">
              <a:lnSpc>
                <a:spcPct val="100000"/>
              </a:lnSpc>
            </a:pP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"provider[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registry.terraform.io/hashicorp/local</a:t>
            </a:r>
            <a:r>
              <a:rPr sz="1400" spc="-10" dirty="0">
                <a:solidFill>
                  <a:srgbClr val="CF6A4A"/>
                </a:solidFill>
                <a:latin typeface="Courier New"/>
                <a:cs typeface="Courier New"/>
              </a:rPr>
              <a:t>\" </a:t>
            </a:r>
            <a:r>
              <a:rPr sz="1400" spc="-830" dirty="0">
                <a:solidFill>
                  <a:srgbClr val="CF6A4A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"instances"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[</a:t>
            </a:r>
            <a:endParaRPr sz="1400">
              <a:latin typeface="Courier New"/>
              <a:cs typeface="Courier New"/>
            </a:endParaRPr>
          </a:p>
          <a:p>
            <a:pPr marL="866140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079500" marR="223012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"schema_version"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0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CF6A4A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"attributes"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1289685" marR="855344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100" spc="-22" baseline="3968" dirty="0">
                <a:solidFill>
                  <a:srgbClr val="8F9D6A"/>
                </a:solidFill>
                <a:latin typeface="Courier New"/>
                <a:cs typeface="Courier New"/>
              </a:rPr>
              <a:t>"We love pets!“, </a:t>
            </a:r>
            <a:r>
              <a:rPr sz="2100" spc="-15" baseline="3968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"content_base64"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"directory_permission"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289685" marR="1066800">
              <a:lnSpc>
                <a:spcPct val="100000"/>
              </a:lnSpc>
            </a:pPr>
            <a:r>
              <a:rPr sz="1400" spc="-15" dirty="0">
                <a:solidFill>
                  <a:srgbClr val="7585A6"/>
                </a:solidFill>
                <a:latin typeface="Courier New"/>
                <a:cs typeface="Courier New"/>
              </a:rPr>
              <a:t>"file_permission"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"0777"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"filename"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7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"/root/pets.txt"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"id"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89685" marR="876300" indent="-1277620">
              <a:lnSpc>
                <a:spcPct val="100000"/>
              </a:lnSpc>
            </a:pPr>
            <a:r>
              <a:rPr sz="1400" spc="-15" dirty="0">
                <a:solidFill>
                  <a:srgbClr val="8F9D6A"/>
                </a:solidFill>
                <a:latin typeface="Courier New"/>
                <a:cs typeface="Courier New"/>
              </a:rPr>
              <a:t>"7e4db4fbfdbb108bdd04692602bae3e9bc4d1c14"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1400" spc="-8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"sensitive_content"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5" dirty="0">
                <a:solidFill>
                  <a:srgbClr val="CDA869"/>
                </a:solidFill>
                <a:latin typeface="Courier New"/>
                <a:cs typeface="Courier New"/>
              </a:rPr>
              <a:t>null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},</a:t>
            </a:r>
            <a:endParaRPr sz="1400">
              <a:latin typeface="Courier New"/>
              <a:cs typeface="Courier New"/>
            </a:endParaRPr>
          </a:p>
          <a:p>
            <a:pPr marL="1079500">
              <a:lnSpc>
                <a:spcPct val="100000"/>
              </a:lnSpc>
            </a:pPr>
            <a:r>
              <a:rPr sz="1400" spc="-10" dirty="0">
                <a:solidFill>
                  <a:srgbClr val="7585A6"/>
                </a:solidFill>
                <a:latin typeface="Courier New"/>
                <a:cs typeface="Courier New"/>
              </a:rPr>
              <a:t>"private"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1400" spc="-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8F9D6A"/>
                </a:solidFill>
                <a:latin typeface="Courier New"/>
                <a:cs typeface="Courier New"/>
              </a:rPr>
              <a:t>"bnVsbA=="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1972" y="603759"/>
            <a:ext cx="6096000" cy="60899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27041" y="164338"/>
            <a:ext cx="308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fr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tu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45" dirty="0">
                <a:solidFill>
                  <a:srgbClr val="575757"/>
                </a:solidFill>
                <a:latin typeface="Trebuchet MS"/>
                <a:cs typeface="Trebuchet MS"/>
              </a:rPr>
              <a:t>Cod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5928" y="768095"/>
            <a:ext cx="5279390" cy="5699760"/>
            <a:chOff x="185928" y="768095"/>
            <a:chExt cx="5279390" cy="56997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928" y="768095"/>
              <a:ext cx="5279135" cy="56997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4216" y="777239"/>
              <a:ext cx="5193665" cy="5623560"/>
            </a:xfrm>
            <a:custGeom>
              <a:avLst/>
              <a:gdLst/>
              <a:ahLst/>
              <a:cxnLst/>
              <a:rect l="l" t="t" r="r" b="b"/>
              <a:pathLst>
                <a:path w="5193665" h="5623560">
                  <a:moveTo>
                    <a:pt x="4957064" y="0"/>
                  </a:moveTo>
                  <a:lnTo>
                    <a:pt x="236524" y="0"/>
                  </a:lnTo>
                  <a:lnTo>
                    <a:pt x="188861" y="4825"/>
                  </a:lnTo>
                  <a:lnTo>
                    <a:pt x="144462" y="18542"/>
                  </a:lnTo>
                  <a:lnTo>
                    <a:pt x="104279" y="40386"/>
                  </a:lnTo>
                  <a:lnTo>
                    <a:pt x="69278" y="69214"/>
                  </a:lnTo>
                  <a:lnTo>
                    <a:pt x="40398" y="104267"/>
                  </a:lnTo>
                  <a:lnTo>
                    <a:pt x="18592" y="144399"/>
                  </a:lnTo>
                  <a:lnTo>
                    <a:pt x="4800" y="188722"/>
                  </a:lnTo>
                  <a:lnTo>
                    <a:pt x="0" y="236347"/>
                  </a:lnTo>
                  <a:lnTo>
                    <a:pt x="0" y="5386793"/>
                  </a:lnTo>
                  <a:lnTo>
                    <a:pt x="4800" y="5434431"/>
                  </a:lnTo>
                  <a:lnTo>
                    <a:pt x="18592" y="5478805"/>
                  </a:lnTo>
                  <a:lnTo>
                    <a:pt x="40398" y="5518962"/>
                  </a:lnTo>
                  <a:lnTo>
                    <a:pt x="69278" y="5553938"/>
                  </a:lnTo>
                  <a:lnTo>
                    <a:pt x="104279" y="5582805"/>
                  </a:lnTo>
                  <a:lnTo>
                    <a:pt x="144462" y="5604598"/>
                  </a:lnTo>
                  <a:lnTo>
                    <a:pt x="188861" y="5618378"/>
                  </a:lnTo>
                  <a:lnTo>
                    <a:pt x="236524" y="5623179"/>
                  </a:lnTo>
                  <a:lnTo>
                    <a:pt x="4957064" y="5623179"/>
                  </a:lnTo>
                  <a:lnTo>
                    <a:pt x="5004816" y="5618378"/>
                  </a:lnTo>
                  <a:lnTo>
                    <a:pt x="5049139" y="5604598"/>
                  </a:lnTo>
                  <a:lnTo>
                    <a:pt x="5089398" y="5582805"/>
                  </a:lnTo>
                  <a:lnTo>
                    <a:pt x="5124323" y="5553938"/>
                  </a:lnTo>
                  <a:lnTo>
                    <a:pt x="5153279" y="5518962"/>
                  </a:lnTo>
                  <a:lnTo>
                    <a:pt x="5175123" y="5478805"/>
                  </a:lnTo>
                  <a:lnTo>
                    <a:pt x="5188839" y="5434431"/>
                  </a:lnTo>
                  <a:lnTo>
                    <a:pt x="5193665" y="5386793"/>
                  </a:lnTo>
                  <a:lnTo>
                    <a:pt x="5193665" y="236347"/>
                  </a:lnTo>
                  <a:lnTo>
                    <a:pt x="5188839" y="188722"/>
                  </a:lnTo>
                  <a:lnTo>
                    <a:pt x="5175123" y="144399"/>
                  </a:lnTo>
                  <a:lnTo>
                    <a:pt x="5153279" y="104267"/>
                  </a:lnTo>
                  <a:lnTo>
                    <a:pt x="5124323" y="69214"/>
                  </a:lnTo>
                  <a:lnTo>
                    <a:pt x="5089398" y="40386"/>
                  </a:lnTo>
                  <a:lnTo>
                    <a:pt x="5049139" y="18542"/>
                  </a:lnTo>
                  <a:lnTo>
                    <a:pt x="5004816" y="4825"/>
                  </a:lnTo>
                  <a:lnTo>
                    <a:pt x="495706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4216" y="768095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5">
                  <a:moveTo>
                    <a:pt x="519366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3665" y="398907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40026" y="773430"/>
            <a:ext cx="8642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e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c2.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sh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4215" y="865632"/>
            <a:ext cx="5193665" cy="5389245"/>
            <a:chOff x="204215" y="865632"/>
            <a:chExt cx="5193665" cy="53892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" y="865632"/>
              <a:ext cx="201168" cy="2011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4215" y="1176528"/>
              <a:ext cx="5193665" cy="5078095"/>
            </a:xfrm>
            <a:custGeom>
              <a:avLst/>
              <a:gdLst/>
              <a:ahLst/>
              <a:cxnLst/>
              <a:rect l="l" t="t" r="r" b="b"/>
              <a:pathLst>
                <a:path w="5193665" h="5078095">
                  <a:moveTo>
                    <a:pt x="5193665" y="0"/>
                  </a:moveTo>
                  <a:lnTo>
                    <a:pt x="0" y="0"/>
                  </a:lnTo>
                  <a:lnTo>
                    <a:pt x="0" y="5077841"/>
                  </a:lnTo>
                  <a:lnTo>
                    <a:pt x="5193665" y="5077841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2651" y="1196085"/>
            <a:ext cx="4998085" cy="502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IP_ADDRESS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"10.2.2.1"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ec2-run-instances</a:t>
            </a:r>
            <a:r>
              <a:rPr sz="1200" i="1" spc="3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--instance-type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t2.micro</a:t>
            </a:r>
            <a:r>
              <a:rPr sz="12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ami-0edab43b6fa892279)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3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's/*INSTANCE</a:t>
            </a:r>
            <a:r>
              <a:rPr sz="1200" spc="3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//'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-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's/</a:t>
            </a:r>
            <a:r>
              <a:rPr sz="1200" spc="-25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.*//'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3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Wait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for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to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be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ready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while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!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</a:t>
            </a:r>
            <a:endParaRPr sz="1200">
              <a:latin typeface="Courier New"/>
              <a:cs typeface="Courier New"/>
            </a:endParaRPr>
          </a:p>
          <a:p>
            <a:pPr marL="12700" marR="415099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</a:t>
            </a:r>
            <a:r>
              <a:rPr sz="1200" spc="20" dirty="0">
                <a:solidFill>
                  <a:srgbClr val="8F9D6A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g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" 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Waiting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for</a:t>
            </a:r>
            <a:r>
              <a:rPr sz="1200" spc="2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to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be ready...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done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Check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if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 is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not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provisioned</a:t>
            </a:r>
            <a:r>
              <a:rPr sz="1200" i="1" spc="2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and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if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[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!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]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r>
              <a:rPr sz="12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then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stopped.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fi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ec2-associate-address</a:t>
            </a:r>
            <a:r>
              <a:rPr sz="1200" i="1" spc="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$IP_ADDRESS</a:t>
            </a:r>
            <a:r>
              <a:rPr sz="1200" i="1" spc="30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-i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0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was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created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successfully!!!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59" y="6440423"/>
            <a:ext cx="1524000" cy="2072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3631" y="320040"/>
            <a:ext cx="5873750" cy="6227445"/>
            <a:chOff x="103631" y="320040"/>
            <a:chExt cx="5873750" cy="62274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" y="320040"/>
              <a:ext cx="5873496" cy="62270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823" y="335280"/>
              <a:ext cx="5796915" cy="6148070"/>
            </a:xfrm>
            <a:custGeom>
              <a:avLst/>
              <a:gdLst/>
              <a:ahLst/>
              <a:cxnLst/>
              <a:rect l="l" t="t" r="r" b="b"/>
              <a:pathLst>
                <a:path w="5796915" h="6148070">
                  <a:moveTo>
                    <a:pt x="0" y="263906"/>
                  </a:moveTo>
                  <a:lnTo>
                    <a:pt x="4253" y="216408"/>
                  </a:lnTo>
                  <a:lnTo>
                    <a:pt x="16510" y="171831"/>
                  </a:lnTo>
                  <a:lnTo>
                    <a:pt x="36042" y="130683"/>
                  </a:lnTo>
                  <a:lnTo>
                    <a:pt x="62090" y="93853"/>
                  </a:lnTo>
                  <a:lnTo>
                    <a:pt x="93903" y="62103"/>
                  </a:lnTo>
                  <a:lnTo>
                    <a:pt x="130746" y="36068"/>
                  </a:lnTo>
                  <a:lnTo>
                    <a:pt x="171881" y="16510"/>
                  </a:lnTo>
                  <a:lnTo>
                    <a:pt x="216535" y="4191"/>
                  </a:lnTo>
                  <a:lnTo>
                    <a:pt x="263994" y="0"/>
                  </a:lnTo>
                  <a:lnTo>
                    <a:pt x="5532882" y="0"/>
                  </a:lnTo>
                  <a:lnTo>
                    <a:pt x="5580253" y="4191"/>
                  </a:lnTo>
                  <a:lnTo>
                    <a:pt x="5624957" y="16510"/>
                  </a:lnTo>
                  <a:lnTo>
                    <a:pt x="5666105" y="36068"/>
                  </a:lnTo>
                  <a:lnTo>
                    <a:pt x="5702935" y="62103"/>
                  </a:lnTo>
                  <a:lnTo>
                    <a:pt x="5734685" y="93853"/>
                  </a:lnTo>
                  <a:lnTo>
                    <a:pt x="5760720" y="130683"/>
                  </a:lnTo>
                  <a:lnTo>
                    <a:pt x="5780278" y="171831"/>
                  </a:lnTo>
                  <a:lnTo>
                    <a:pt x="5792597" y="216408"/>
                  </a:lnTo>
                  <a:lnTo>
                    <a:pt x="5796788" y="263906"/>
                  </a:lnTo>
                  <a:lnTo>
                    <a:pt x="5796788" y="5883630"/>
                  </a:lnTo>
                  <a:lnTo>
                    <a:pt x="5792597" y="5931065"/>
                  </a:lnTo>
                  <a:lnTo>
                    <a:pt x="5780278" y="5975718"/>
                  </a:lnTo>
                  <a:lnTo>
                    <a:pt x="5760720" y="6016840"/>
                  </a:lnTo>
                  <a:lnTo>
                    <a:pt x="5734685" y="6053670"/>
                  </a:lnTo>
                  <a:lnTo>
                    <a:pt x="5702935" y="6085484"/>
                  </a:lnTo>
                  <a:lnTo>
                    <a:pt x="5666105" y="6111532"/>
                  </a:lnTo>
                  <a:lnTo>
                    <a:pt x="5624957" y="6131052"/>
                  </a:lnTo>
                  <a:lnTo>
                    <a:pt x="5580253" y="6143307"/>
                  </a:lnTo>
                  <a:lnTo>
                    <a:pt x="5532882" y="6147562"/>
                  </a:lnTo>
                  <a:lnTo>
                    <a:pt x="263994" y="6147562"/>
                  </a:lnTo>
                  <a:lnTo>
                    <a:pt x="216535" y="6143307"/>
                  </a:lnTo>
                  <a:lnTo>
                    <a:pt x="171881" y="6131052"/>
                  </a:lnTo>
                  <a:lnTo>
                    <a:pt x="130746" y="6111532"/>
                  </a:lnTo>
                  <a:lnTo>
                    <a:pt x="93903" y="6085484"/>
                  </a:lnTo>
                  <a:lnTo>
                    <a:pt x="62090" y="6053670"/>
                  </a:lnTo>
                  <a:lnTo>
                    <a:pt x="36042" y="6016840"/>
                  </a:lnTo>
                  <a:lnTo>
                    <a:pt x="16510" y="5975718"/>
                  </a:lnTo>
                  <a:lnTo>
                    <a:pt x="4253" y="5931065"/>
                  </a:lnTo>
                  <a:lnTo>
                    <a:pt x="0" y="5883630"/>
                  </a:lnTo>
                  <a:lnTo>
                    <a:pt x="0" y="263906"/>
                  </a:lnTo>
                  <a:close/>
                </a:path>
              </a:pathLst>
            </a:custGeom>
            <a:ln w="12191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823" y="329184"/>
              <a:ext cx="5796915" cy="399415"/>
            </a:xfrm>
            <a:custGeom>
              <a:avLst/>
              <a:gdLst/>
              <a:ahLst/>
              <a:cxnLst/>
              <a:rect l="l" t="t" r="r" b="b"/>
              <a:pathLst>
                <a:path w="5796915" h="399415">
                  <a:moveTo>
                    <a:pt x="5796788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96788" y="398907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3376" y="333882"/>
            <a:ext cx="3503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8224" y="307847"/>
            <a:ext cx="11924030" cy="6248400"/>
            <a:chOff x="268224" y="307847"/>
            <a:chExt cx="11924030" cy="62484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224" y="423671"/>
              <a:ext cx="204216" cy="20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307847"/>
              <a:ext cx="6007607" cy="6248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08776" y="332231"/>
              <a:ext cx="5982970" cy="6150610"/>
            </a:xfrm>
            <a:custGeom>
              <a:avLst/>
              <a:gdLst/>
              <a:ahLst/>
              <a:cxnLst/>
              <a:rect l="l" t="t" r="r" b="b"/>
              <a:pathLst>
                <a:path w="5982970" h="6150610">
                  <a:moveTo>
                    <a:pt x="5939155" y="0"/>
                  </a:moveTo>
                  <a:lnTo>
                    <a:pt x="279908" y="0"/>
                  </a:lnTo>
                  <a:lnTo>
                    <a:pt x="234441" y="3683"/>
                  </a:lnTo>
                  <a:lnTo>
                    <a:pt x="191388" y="14224"/>
                  </a:lnTo>
                  <a:lnTo>
                    <a:pt x="151257" y="31242"/>
                  </a:lnTo>
                  <a:lnTo>
                    <a:pt x="114553" y="54102"/>
                  </a:lnTo>
                  <a:lnTo>
                    <a:pt x="82041" y="82042"/>
                  </a:lnTo>
                  <a:lnTo>
                    <a:pt x="53975" y="114681"/>
                  </a:lnTo>
                  <a:lnTo>
                    <a:pt x="31241" y="151384"/>
                  </a:lnTo>
                  <a:lnTo>
                    <a:pt x="14224" y="191516"/>
                  </a:lnTo>
                  <a:lnTo>
                    <a:pt x="3683" y="234569"/>
                  </a:lnTo>
                  <a:lnTo>
                    <a:pt x="0" y="280035"/>
                  </a:lnTo>
                  <a:lnTo>
                    <a:pt x="0" y="5870511"/>
                  </a:lnTo>
                  <a:lnTo>
                    <a:pt x="3683" y="5915939"/>
                  </a:lnTo>
                  <a:lnTo>
                    <a:pt x="14224" y="5959043"/>
                  </a:lnTo>
                  <a:lnTo>
                    <a:pt x="31241" y="5999226"/>
                  </a:lnTo>
                  <a:lnTo>
                    <a:pt x="53975" y="6035929"/>
                  </a:lnTo>
                  <a:lnTo>
                    <a:pt x="82041" y="6068568"/>
                  </a:lnTo>
                  <a:lnTo>
                    <a:pt x="114553" y="6096571"/>
                  </a:lnTo>
                  <a:lnTo>
                    <a:pt x="151257" y="6119342"/>
                  </a:lnTo>
                  <a:lnTo>
                    <a:pt x="191388" y="6136335"/>
                  </a:lnTo>
                  <a:lnTo>
                    <a:pt x="234441" y="6146939"/>
                  </a:lnTo>
                  <a:lnTo>
                    <a:pt x="279908" y="6150610"/>
                  </a:lnTo>
                  <a:lnTo>
                    <a:pt x="5939155" y="6150610"/>
                  </a:lnTo>
                  <a:lnTo>
                    <a:pt x="5982843" y="6147079"/>
                  </a:lnTo>
                  <a:lnTo>
                    <a:pt x="5982843" y="3556"/>
                  </a:lnTo>
                  <a:lnTo>
                    <a:pt x="59391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8776" y="326135"/>
              <a:ext cx="5982970" cy="399415"/>
            </a:xfrm>
            <a:custGeom>
              <a:avLst/>
              <a:gdLst/>
              <a:ahLst/>
              <a:cxnLst/>
              <a:rect l="l" t="t" r="r" b="b"/>
              <a:pathLst>
                <a:path w="5982970" h="399415">
                  <a:moveTo>
                    <a:pt x="598284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982843" y="398907"/>
                  </a:lnTo>
                  <a:lnTo>
                    <a:pt x="59828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26120" y="331469"/>
            <a:ext cx="23983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88848" y="423672"/>
            <a:ext cx="10301605" cy="4355465"/>
            <a:chOff x="688848" y="423672"/>
            <a:chExt cx="10301605" cy="4355465"/>
          </a:xfrm>
        </p:grpSpPr>
        <p:sp>
          <p:nvSpPr>
            <p:cNvPr id="15" name="object 15"/>
            <p:cNvSpPr/>
            <p:nvPr/>
          </p:nvSpPr>
          <p:spPr>
            <a:xfrm>
              <a:off x="4632960" y="2563367"/>
              <a:ext cx="353060" cy="457200"/>
            </a:xfrm>
            <a:custGeom>
              <a:avLst/>
              <a:gdLst/>
              <a:ahLst/>
              <a:cxnLst/>
              <a:rect l="l" t="t" r="r" b="b"/>
              <a:pathLst>
                <a:path w="353060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060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060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060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81"/>
                  </a:lnTo>
                  <a:lnTo>
                    <a:pt x="284759" y="279781"/>
                  </a:lnTo>
                  <a:lnTo>
                    <a:pt x="284759" y="256946"/>
                  </a:lnTo>
                  <a:close/>
                </a:path>
                <a:path w="353060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060" h="457200">
                  <a:moveTo>
                    <a:pt x="353060" y="125603"/>
                  </a:moveTo>
                  <a:lnTo>
                    <a:pt x="346710" y="119888"/>
                  </a:ln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55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060" y="456692"/>
                  </a:lnTo>
                  <a:lnTo>
                    <a:pt x="353060" y="422402"/>
                  </a:lnTo>
                  <a:lnTo>
                    <a:pt x="353060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18432" y="234696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088" y="0"/>
                  </a:moveTo>
                  <a:lnTo>
                    <a:pt x="540765" y="5714"/>
                  </a:lnTo>
                  <a:lnTo>
                    <a:pt x="499109" y="22987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499109" y="1287652"/>
                  </a:lnTo>
                  <a:lnTo>
                    <a:pt x="540765" y="1304797"/>
                  </a:lnTo>
                  <a:lnTo>
                    <a:pt x="585088" y="1310639"/>
                  </a:lnTo>
                  <a:lnTo>
                    <a:pt x="589660" y="1310004"/>
                  </a:lnTo>
                  <a:lnTo>
                    <a:pt x="599050" y="1310004"/>
                  </a:lnTo>
                  <a:lnTo>
                    <a:pt x="638555" y="1304797"/>
                  </a:lnTo>
                  <a:lnTo>
                    <a:pt x="680212" y="1287652"/>
                  </a:lnTo>
                  <a:lnTo>
                    <a:pt x="737158" y="1254252"/>
                  </a:lnTo>
                  <a:lnTo>
                    <a:pt x="589660" y="1254252"/>
                  </a:lnTo>
                  <a:lnTo>
                    <a:pt x="564260" y="1251203"/>
                  </a:lnTo>
                  <a:lnTo>
                    <a:pt x="122808" y="997965"/>
                  </a:lnTo>
                  <a:lnTo>
                    <a:pt x="80137" y="956055"/>
                  </a:lnTo>
                  <a:lnTo>
                    <a:pt x="64642" y="897636"/>
                  </a:lnTo>
                  <a:lnTo>
                    <a:pt x="64642" y="413003"/>
                  </a:lnTo>
                  <a:lnTo>
                    <a:pt x="80137" y="354456"/>
                  </a:lnTo>
                  <a:lnTo>
                    <a:pt x="122808" y="312674"/>
                  </a:lnTo>
                  <a:lnTo>
                    <a:pt x="535939" y="70357"/>
                  </a:lnTo>
                  <a:lnTo>
                    <a:pt x="589660" y="56261"/>
                  </a:lnTo>
                  <a:lnTo>
                    <a:pt x="736941" y="56261"/>
                  </a:lnTo>
                  <a:lnTo>
                    <a:pt x="680212" y="22987"/>
                  </a:lnTo>
                  <a:lnTo>
                    <a:pt x="638555" y="5714"/>
                  </a:lnTo>
                  <a:lnTo>
                    <a:pt x="599157" y="635"/>
                  </a:lnTo>
                  <a:lnTo>
                    <a:pt x="589660" y="635"/>
                  </a:lnTo>
                  <a:lnTo>
                    <a:pt x="585088" y="0"/>
                  </a:lnTo>
                  <a:close/>
                </a:path>
                <a:path w="1179829" h="1310639">
                  <a:moveTo>
                    <a:pt x="599050" y="1310004"/>
                  </a:moveTo>
                  <a:lnTo>
                    <a:pt x="589660" y="1310004"/>
                  </a:lnTo>
                  <a:lnTo>
                    <a:pt x="594232" y="1310639"/>
                  </a:lnTo>
                  <a:lnTo>
                    <a:pt x="599050" y="1310004"/>
                  </a:lnTo>
                  <a:close/>
                </a:path>
                <a:path w="1179829" h="1310639">
                  <a:moveTo>
                    <a:pt x="1114678" y="281686"/>
                  </a:moveTo>
                  <a:lnTo>
                    <a:pt x="1114678" y="897636"/>
                  </a:lnTo>
                  <a:lnTo>
                    <a:pt x="1099184" y="956055"/>
                  </a:lnTo>
                  <a:lnTo>
                    <a:pt x="1056513" y="997965"/>
                  </a:lnTo>
                  <a:lnTo>
                    <a:pt x="643381" y="1240281"/>
                  </a:lnTo>
                  <a:lnTo>
                    <a:pt x="589660" y="1254252"/>
                  </a:lnTo>
                  <a:lnTo>
                    <a:pt x="737158" y="1254252"/>
                  </a:lnTo>
                  <a:lnTo>
                    <a:pt x="1093342" y="1045337"/>
                  </a:lnTo>
                  <a:lnTo>
                    <a:pt x="1129029" y="1017904"/>
                  </a:lnTo>
                  <a:lnTo>
                    <a:pt x="1156080" y="982979"/>
                  </a:lnTo>
                  <a:lnTo>
                    <a:pt x="1173352" y="942213"/>
                  </a:lnTo>
                  <a:lnTo>
                    <a:pt x="1179321" y="897636"/>
                  </a:lnTo>
                  <a:lnTo>
                    <a:pt x="1179321" y="413003"/>
                  </a:lnTo>
                  <a:lnTo>
                    <a:pt x="1173352" y="368300"/>
                  </a:lnTo>
                  <a:lnTo>
                    <a:pt x="1156080" y="327660"/>
                  </a:lnTo>
                  <a:lnTo>
                    <a:pt x="1129029" y="292735"/>
                  </a:lnTo>
                  <a:lnTo>
                    <a:pt x="1114678" y="281686"/>
                  </a:lnTo>
                  <a:close/>
                </a:path>
                <a:path w="1179829" h="1310639">
                  <a:moveTo>
                    <a:pt x="736941" y="56261"/>
                  </a:moveTo>
                  <a:lnTo>
                    <a:pt x="589660" y="56261"/>
                  </a:lnTo>
                  <a:lnTo>
                    <a:pt x="615060" y="59436"/>
                  </a:lnTo>
                  <a:lnTo>
                    <a:pt x="1056513" y="312674"/>
                  </a:lnTo>
                  <a:lnTo>
                    <a:pt x="1099184" y="354456"/>
                  </a:lnTo>
                  <a:lnTo>
                    <a:pt x="1114678" y="413003"/>
                  </a:lnTo>
                  <a:lnTo>
                    <a:pt x="1114678" y="281686"/>
                  </a:lnTo>
                  <a:lnTo>
                    <a:pt x="1093342" y="265302"/>
                  </a:lnTo>
                  <a:lnTo>
                    <a:pt x="736941" y="56261"/>
                  </a:lnTo>
                  <a:close/>
                </a:path>
                <a:path w="1179829" h="1310639">
                  <a:moveTo>
                    <a:pt x="594232" y="0"/>
                  </a:moveTo>
                  <a:lnTo>
                    <a:pt x="589660" y="635"/>
                  </a:lnTo>
                  <a:lnTo>
                    <a:pt x="599157" y="635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95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7576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29100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1" y="74167"/>
                  </a:lnTo>
                  <a:lnTo>
                    <a:pt x="526669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19400" y="2642615"/>
              <a:ext cx="405130" cy="307340"/>
            </a:xfrm>
            <a:custGeom>
              <a:avLst/>
              <a:gdLst/>
              <a:ahLst/>
              <a:cxnLst/>
              <a:rect l="l" t="t" r="r" b="b"/>
              <a:pathLst>
                <a:path w="405130" h="307339">
                  <a:moveTo>
                    <a:pt x="177419" y="188341"/>
                  </a:moveTo>
                  <a:lnTo>
                    <a:pt x="143002" y="188341"/>
                  </a:lnTo>
                  <a:lnTo>
                    <a:pt x="143002" y="260477"/>
                  </a:lnTo>
                  <a:lnTo>
                    <a:pt x="177419" y="226187"/>
                  </a:lnTo>
                  <a:lnTo>
                    <a:pt x="177419" y="188341"/>
                  </a:lnTo>
                  <a:close/>
                </a:path>
                <a:path w="405130" h="307339">
                  <a:moveTo>
                    <a:pt x="379857" y="3937"/>
                  </a:moveTo>
                  <a:lnTo>
                    <a:pt x="339725" y="47879"/>
                  </a:lnTo>
                  <a:lnTo>
                    <a:pt x="306451" y="62738"/>
                  </a:lnTo>
                  <a:lnTo>
                    <a:pt x="143002" y="62738"/>
                  </a:lnTo>
                  <a:lnTo>
                    <a:pt x="131953" y="63754"/>
                  </a:lnTo>
                  <a:lnTo>
                    <a:pt x="121666" y="66802"/>
                  </a:lnTo>
                  <a:lnTo>
                    <a:pt x="112268" y="71628"/>
                  </a:lnTo>
                  <a:lnTo>
                    <a:pt x="103886" y="78105"/>
                  </a:lnTo>
                  <a:lnTo>
                    <a:pt x="87249" y="74041"/>
                  </a:lnTo>
                  <a:lnTo>
                    <a:pt x="68072" y="66040"/>
                  </a:lnTo>
                  <a:lnTo>
                    <a:pt x="48895" y="52451"/>
                  </a:lnTo>
                  <a:lnTo>
                    <a:pt x="32258" y="32004"/>
                  </a:lnTo>
                  <a:lnTo>
                    <a:pt x="27813" y="26797"/>
                  </a:lnTo>
                  <a:lnTo>
                    <a:pt x="22098" y="23749"/>
                  </a:lnTo>
                  <a:lnTo>
                    <a:pt x="15621" y="22860"/>
                  </a:lnTo>
                  <a:lnTo>
                    <a:pt x="9271" y="24511"/>
                  </a:lnTo>
                  <a:lnTo>
                    <a:pt x="3556" y="28956"/>
                  </a:lnTo>
                  <a:lnTo>
                    <a:pt x="508" y="35052"/>
                  </a:lnTo>
                  <a:lnTo>
                    <a:pt x="0" y="41783"/>
                  </a:lnTo>
                  <a:lnTo>
                    <a:pt x="2413" y="48514"/>
                  </a:lnTo>
                  <a:lnTo>
                    <a:pt x="21590" y="73406"/>
                  </a:lnTo>
                  <a:lnTo>
                    <a:pt x="43561" y="91059"/>
                  </a:lnTo>
                  <a:lnTo>
                    <a:pt x="66167" y="102616"/>
                  </a:lnTo>
                  <a:lnTo>
                    <a:pt x="87249" y="109601"/>
                  </a:lnTo>
                  <a:lnTo>
                    <a:pt x="86106" y="113030"/>
                  </a:lnTo>
                  <a:lnTo>
                    <a:pt x="85598" y="116459"/>
                  </a:lnTo>
                  <a:lnTo>
                    <a:pt x="85598" y="298958"/>
                  </a:lnTo>
                  <a:lnTo>
                    <a:pt x="91313" y="306451"/>
                  </a:lnTo>
                  <a:lnTo>
                    <a:pt x="95758" y="307340"/>
                  </a:lnTo>
                  <a:lnTo>
                    <a:pt x="120015" y="283210"/>
                  </a:lnTo>
                  <a:lnTo>
                    <a:pt x="120015" y="182626"/>
                  </a:lnTo>
                  <a:lnTo>
                    <a:pt x="197993" y="182626"/>
                  </a:lnTo>
                  <a:lnTo>
                    <a:pt x="208788" y="189611"/>
                  </a:lnTo>
                  <a:lnTo>
                    <a:pt x="212725" y="191135"/>
                  </a:lnTo>
                  <a:lnTo>
                    <a:pt x="375539" y="29210"/>
                  </a:lnTo>
                  <a:lnTo>
                    <a:pt x="379857" y="3937"/>
                  </a:lnTo>
                  <a:close/>
                </a:path>
                <a:path w="405130" h="307339">
                  <a:moveTo>
                    <a:pt x="405003" y="0"/>
                  </a:moveTo>
                  <a:lnTo>
                    <a:pt x="392557" y="0"/>
                  </a:lnTo>
                  <a:lnTo>
                    <a:pt x="389890" y="14986"/>
                  </a:lnTo>
                  <a:lnTo>
                    <a:pt x="405003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7168" y="2356103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41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8692" y="235762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50"/>
                  </a:moveTo>
                  <a:lnTo>
                    <a:pt x="1172971" y="615823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1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5" y="939926"/>
                  </a:lnTo>
                  <a:lnTo>
                    <a:pt x="23240" y="980439"/>
                  </a:lnTo>
                  <a:lnTo>
                    <a:pt x="50418" y="1015364"/>
                  </a:lnTo>
                  <a:lnTo>
                    <a:pt x="86106" y="1042670"/>
                  </a:lnTo>
                  <a:lnTo>
                    <a:pt x="325627" y="1182370"/>
                  </a:lnTo>
                  <a:lnTo>
                    <a:pt x="448563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1" y="1284351"/>
                  </a:lnTo>
                  <a:lnTo>
                    <a:pt x="912113" y="1144651"/>
                  </a:lnTo>
                  <a:lnTo>
                    <a:pt x="1035049" y="1072896"/>
                  </a:lnTo>
                  <a:lnTo>
                    <a:pt x="1080388" y="1046352"/>
                  </a:lnTo>
                  <a:lnTo>
                    <a:pt x="1086866" y="1042670"/>
                  </a:lnTo>
                  <a:lnTo>
                    <a:pt x="1122553" y="1015364"/>
                  </a:lnTo>
                  <a:lnTo>
                    <a:pt x="1149731" y="980439"/>
                  </a:lnTo>
                  <a:lnTo>
                    <a:pt x="1166875" y="939926"/>
                  </a:lnTo>
                  <a:lnTo>
                    <a:pt x="1172971" y="895350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388"/>
                  </a:lnTo>
                  <a:lnTo>
                    <a:pt x="1117345" y="834898"/>
                  </a:lnTo>
                  <a:lnTo>
                    <a:pt x="1117345" y="887857"/>
                  </a:lnTo>
                  <a:lnTo>
                    <a:pt x="1117345" y="895350"/>
                  </a:lnTo>
                  <a:lnTo>
                    <a:pt x="1113282" y="925830"/>
                  </a:lnTo>
                  <a:lnTo>
                    <a:pt x="1083436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3" y="1248029"/>
                  </a:lnTo>
                  <a:lnTo>
                    <a:pt x="528065" y="1237107"/>
                  </a:lnTo>
                  <a:lnTo>
                    <a:pt x="288670" y="1097407"/>
                  </a:lnTo>
                  <a:lnTo>
                    <a:pt x="165734" y="1025651"/>
                  </a:lnTo>
                  <a:lnTo>
                    <a:pt x="120395" y="999236"/>
                  </a:lnTo>
                  <a:lnTo>
                    <a:pt x="71246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4336" y="2630423"/>
              <a:ext cx="238125" cy="475615"/>
            </a:xfrm>
            <a:custGeom>
              <a:avLst/>
              <a:gdLst/>
              <a:ahLst/>
              <a:cxnLst/>
              <a:rect l="l" t="t" r="r" b="b"/>
              <a:pathLst>
                <a:path w="238125" h="475614">
                  <a:moveTo>
                    <a:pt x="237502" y="33947"/>
                  </a:moveTo>
                  <a:lnTo>
                    <a:pt x="203581" y="33947"/>
                  </a:lnTo>
                  <a:lnTo>
                    <a:pt x="203581" y="84836"/>
                  </a:lnTo>
                  <a:lnTo>
                    <a:pt x="33934" y="84836"/>
                  </a:lnTo>
                  <a:lnTo>
                    <a:pt x="33934" y="33909"/>
                  </a:lnTo>
                  <a:lnTo>
                    <a:pt x="237490" y="33909"/>
                  </a:lnTo>
                  <a:lnTo>
                    <a:pt x="234823" y="20701"/>
                  </a:lnTo>
                  <a:lnTo>
                    <a:pt x="227584" y="9906"/>
                  </a:lnTo>
                  <a:lnTo>
                    <a:pt x="216789" y="2667"/>
                  </a:lnTo>
                  <a:lnTo>
                    <a:pt x="203581" y="0"/>
                  </a:lnTo>
                  <a:lnTo>
                    <a:pt x="33934" y="0"/>
                  </a:lnTo>
                  <a:lnTo>
                    <a:pt x="0" y="33909"/>
                  </a:lnTo>
                  <a:lnTo>
                    <a:pt x="0" y="441071"/>
                  </a:lnTo>
                  <a:lnTo>
                    <a:pt x="33934" y="475107"/>
                  </a:lnTo>
                  <a:lnTo>
                    <a:pt x="203581" y="475107"/>
                  </a:lnTo>
                  <a:lnTo>
                    <a:pt x="216789" y="472313"/>
                  </a:lnTo>
                  <a:lnTo>
                    <a:pt x="227584" y="465074"/>
                  </a:lnTo>
                  <a:lnTo>
                    <a:pt x="234823" y="454279"/>
                  </a:lnTo>
                  <a:lnTo>
                    <a:pt x="237490" y="441071"/>
                  </a:lnTo>
                  <a:lnTo>
                    <a:pt x="237490" y="424180"/>
                  </a:lnTo>
                  <a:lnTo>
                    <a:pt x="237490" y="373253"/>
                  </a:lnTo>
                  <a:lnTo>
                    <a:pt x="237490" y="169672"/>
                  </a:lnTo>
                  <a:lnTo>
                    <a:pt x="237502" y="118783"/>
                  </a:lnTo>
                  <a:lnTo>
                    <a:pt x="203581" y="118783"/>
                  </a:lnTo>
                  <a:lnTo>
                    <a:pt x="203581" y="169672"/>
                  </a:lnTo>
                  <a:lnTo>
                    <a:pt x="144145" y="169672"/>
                  </a:lnTo>
                  <a:lnTo>
                    <a:pt x="144145" y="398653"/>
                  </a:lnTo>
                  <a:lnTo>
                    <a:pt x="142240" y="408813"/>
                  </a:lnTo>
                  <a:lnTo>
                    <a:pt x="136906" y="416814"/>
                  </a:lnTo>
                  <a:lnTo>
                    <a:pt x="128778" y="422148"/>
                  </a:lnTo>
                  <a:lnTo>
                    <a:pt x="118745" y="424180"/>
                  </a:lnTo>
                  <a:lnTo>
                    <a:pt x="108712" y="422148"/>
                  </a:lnTo>
                  <a:lnTo>
                    <a:pt x="100622" y="416814"/>
                  </a:lnTo>
                  <a:lnTo>
                    <a:pt x="95262" y="408813"/>
                  </a:lnTo>
                  <a:lnTo>
                    <a:pt x="93306" y="398653"/>
                  </a:lnTo>
                  <a:lnTo>
                    <a:pt x="95262" y="388620"/>
                  </a:lnTo>
                  <a:lnTo>
                    <a:pt x="136906" y="380619"/>
                  </a:lnTo>
                  <a:lnTo>
                    <a:pt x="144145" y="398653"/>
                  </a:lnTo>
                  <a:lnTo>
                    <a:pt x="144145" y="169672"/>
                  </a:lnTo>
                  <a:lnTo>
                    <a:pt x="33934" y="169672"/>
                  </a:lnTo>
                  <a:lnTo>
                    <a:pt x="33934" y="118745"/>
                  </a:lnTo>
                  <a:lnTo>
                    <a:pt x="237490" y="118745"/>
                  </a:lnTo>
                  <a:lnTo>
                    <a:pt x="237490" y="84836"/>
                  </a:lnTo>
                  <a:lnTo>
                    <a:pt x="237502" y="33947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1896" y="234695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413004"/>
                  </a:move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117346" y="288734"/>
                  </a:lnTo>
                  <a:lnTo>
                    <a:pt x="1117346" y="413004"/>
                  </a:lnTo>
                  <a:lnTo>
                    <a:pt x="1117346" y="897636"/>
                  </a:lnTo>
                  <a:lnTo>
                    <a:pt x="1101725" y="956056"/>
                  </a:lnTo>
                  <a:lnTo>
                    <a:pt x="1059053" y="997966"/>
                  </a:lnTo>
                  <a:lnTo>
                    <a:pt x="644906" y="1240282"/>
                  </a:lnTo>
                  <a:lnTo>
                    <a:pt x="586486" y="1254887"/>
                  </a:lnTo>
                  <a:lnTo>
                    <a:pt x="556526" y="1251204"/>
                  </a:lnTo>
                  <a:lnTo>
                    <a:pt x="113957" y="997966"/>
                  </a:lnTo>
                  <a:lnTo>
                    <a:pt x="71221" y="956056"/>
                  </a:lnTo>
                  <a:lnTo>
                    <a:pt x="55587" y="897636"/>
                  </a:lnTo>
                  <a:lnTo>
                    <a:pt x="55587" y="413004"/>
                  </a:lnTo>
                  <a:lnTo>
                    <a:pt x="71221" y="354457"/>
                  </a:lnTo>
                  <a:lnTo>
                    <a:pt x="113957" y="312674"/>
                  </a:lnTo>
                  <a:lnTo>
                    <a:pt x="528116" y="70358"/>
                  </a:lnTo>
                  <a:lnTo>
                    <a:pt x="586486" y="55753"/>
                  </a:lnTo>
                  <a:lnTo>
                    <a:pt x="616458" y="59436"/>
                  </a:lnTo>
                  <a:lnTo>
                    <a:pt x="644906" y="70358"/>
                  </a:lnTo>
                  <a:lnTo>
                    <a:pt x="1059053" y="312674"/>
                  </a:lnTo>
                  <a:lnTo>
                    <a:pt x="1101725" y="354457"/>
                  </a:lnTo>
                  <a:lnTo>
                    <a:pt x="1117346" y="413004"/>
                  </a:lnTo>
                  <a:lnTo>
                    <a:pt x="1117346" y="288734"/>
                  </a:lnTo>
                  <a:lnTo>
                    <a:pt x="1086866" y="265303"/>
                  </a:lnTo>
                  <a:lnTo>
                    <a:pt x="728726" y="55753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099" y="5715"/>
                  </a:lnTo>
                  <a:lnTo>
                    <a:pt x="500316" y="22987"/>
                  </a:lnTo>
                  <a:lnTo>
                    <a:pt x="86169" y="265303"/>
                  </a:lnTo>
                  <a:lnTo>
                    <a:pt x="50419" y="292735"/>
                  </a:lnTo>
                  <a:lnTo>
                    <a:pt x="23279" y="327660"/>
                  </a:lnTo>
                  <a:lnTo>
                    <a:pt x="6032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6032" y="942213"/>
                  </a:lnTo>
                  <a:lnTo>
                    <a:pt x="23279" y="982980"/>
                  </a:lnTo>
                  <a:lnTo>
                    <a:pt x="50419" y="1017905"/>
                  </a:lnTo>
                  <a:lnTo>
                    <a:pt x="86169" y="1045337"/>
                  </a:lnTo>
                  <a:lnTo>
                    <a:pt x="500316" y="1287653"/>
                  </a:lnTo>
                  <a:lnTo>
                    <a:pt x="542099" y="1304798"/>
                  </a:lnTo>
                  <a:lnTo>
                    <a:pt x="586486" y="1310640"/>
                  </a:lnTo>
                  <a:lnTo>
                    <a:pt x="630809" y="1304798"/>
                  </a:lnTo>
                  <a:lnTo>
                    <a:pt x="672592" y="1287653"/>
                  </a:lnTo>
                  <a:lnTo>
                    <a:pt x="728726" y="1254887"/>
                  </a:lnTo>
                  <a:lnTo>
                    <a:pt x="1086866" y="1045337"/>
                  </a:lnTo>
                  <a:lnTo>
                    <a:pt x="1122553" y="1017905"/>
                  </a:lnTo>
                  <a:lnTo>
                    <a:pt x="1149731" y="982980"/>
                  </a:lnTo>
                  <a:lnTo>
                    <a:pt x="1166876" y="942213"/>
                  </a:lnTo>
                  <a:lnTo>
                    <a:pt x="1172972" y="897636"/>
                  </a:lnTo>
                  <a:lnTo>
                    <a:pt x="1172972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420" y="2348483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897636"/>
                  </a:moveTo>
                  <a:lnTo>
                    <a:pt x="1172972" y="617474"/>
                  </a:lnTo>
                  <a:lnTo>
                    <a:pt x="1172972" y="473582"/>
                  </a:lnTo>
                  <a:lnTo>
                    <a:pt x="1172972" y="420496"/>
                  </a:lnTo>
                  <a:lnTo>
                    <a:pt x="1172972" y="413003"/>
                  </a:ln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086866" y="265302"/>
                  </a:lnTo>
                  <a:lnTo>
                    <a:pt x="847344" y="125221"/>
                  </a:lnTo>
                  <a:lnTo>
                    <a:pt x="724408" y="53212"/>
                  </a:lnTo>
                  <a:lnTo>
                    <a:pt x="679068" y="26796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6" y="0"/>
                  </a:lnTo>
                  <a:lnTo>
                    <a:pt x="542099" y="5714"/>
                  </a:lnTo>
                  <a:lnTo>
                    <a:pt x="500316" y="22987"/>
                  </a:lnTo>
                  <a:lnTo>
                    <a:pt x="260883" y="163067"/>
                  </a:lnTo>
                  <a:lnTo>
                    <a:pt x="137934" y="234950"/>
                  </a:lnTo>
                  <a:lnTo>
                    <a:pt x="92633" y="261492"/>
                  </a:lnTo>
                  <a:lnTo>
                    <a:pt x="50418" y="292735"/>
                  </a:lnTo>
                  <a:lnTo>
                    <a:pt x="23279" y="327660"/>
                  </a:lnTo>
                  <a:lnTo>
                    <a:pt x="6032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6032" y="942213"/>
                  </a:lnTo>
                  <a:lnTo>
                    <a:pt x="23279" y="982979"/>
                  </a:lnTo>
                  <a:lnTo>
                    <a:pt x="50418" y="1017904"/>
                  </a:lnTo>
                  <a:lnTo>
                    <a:pt x="86169" y="1045337"/>
                  </a:lnTo>
                  <a:lnTo>
                    <a:pt x="325602" y="1185417"/>
                  </a:lnTo>
                  <a:lnTo>
                    <a:pt x="448551" y="1257300"/>
                  </a:lnTo>
                  <a:lnTo>
                    <a:pt x="493852" y="1283842"/>
                  </a:lnTo>
                  <a:lnTo>
                    <a:pt x="500316" y="1287652"/>
                  </a:lnTo>
                  <a:lnTo>
                    <a:pt x="542099" y="1304797"/>
                  </a:lnTo>
                  <a:lnTo>
                    <a:pt x="586486" y="1310639"/>
                  </a:lnTo>
                  <a:lnTo>
                    <a:pt x="630808" y="1304797"/>
                  </a:lnTo>
                  <a:lnTo>
                    <a:pt x="672592" y="1287652"/>
                  </a:lnTo>
                  <a:lnTo>
                    <a:pt x="912113" y="1147571"/>
                  </a:lnTo>
                  <a:lnTo>
                    <a:pt x="1035050" y="1075563"/>
                  </a:lnTo>
                  <a:lnTo>
                    <a:pt x="1080389" y="1049146"/>
                  </a:lnTo>
                  <a:lnTo>
                    <a:pt x="1086866" y="1045337"/>
                  </a:lnTo>
                  <a:lnTo>
                    <a:pt x="1122553" y="1017904"/>
                  </a:lnTo>
                  <a:lnTo>
                    <a:pt x="1149731" y="982979"/>
                  </a:lnTo>
                  <a:lnTo>
                    <a:pt x="1166876" y="942213"/>
                  </a:lnTo>
                  <a:lnTo>
                    <a:pt x="1172972" y="897636"/>
                  </a:lnTo>
                  <a:close/>
                </a:path>
                <a:path w="1173480" h="1310639">
                  <a:moveTo>
                    <a:pt x="1059053" y="312674"/>
                  </a:moveTo>
                  <a:lnTo>
                    <a:pt x="1083437" y="330707"/>
                  </a:lnTo>
                  <a:lnTo>
                    <a:pt x="1101725" y="354456"/>
                  </a:lnTo>
                  <a:lnTo>
                    <a:pt x="1113282" y="382396"/>
                  </a:lnTo>
                  <a:lnTo>
                    <a:pt x="1117346" y="413003"/>
                  </a:lnTo>
                  <a:lnTo>
                    <a:pt x="1117346" y="693165"/>
                  </a:lnTo>
                  <a:lnTo>
                    <a:pt x="1117346" y="837056"/>
                  </a:lnTo>
                  <a:lnTo>
                    <a:pt x="1117346" y="890015"/>
                  </a:lnTo>
                  <a:lnTo>
                    <a:pt x="1117346" y="897636"/>
                  </a:lnTo>
                  <a:lnTo>
                    <a:pt x="1113282" y="928115"/>
                  </a:lnTo>
                  <a:lnTo>
                    <a:pt x="1083437" y="979931"/>
                  </a:lnTo>
                  <a:lnTo>
                    <a:pt x="819657" y="1138046"/>
                  </a:lnTo>
                  <a:lnTo>
                    <a:pt x="696721" y="1209928"/>
                  </a:lnTo>
                  <a:lnTo>
                    <a:pt x="651383" y="1236471"/>
                  </a:lnTo>
                  <a:lnTo>
                    <a:pt x="644905" y="1240281"/>
                  </a:lnTo>
                  <a:lnTo>
                    <a:pt x="616458" y="1251203"/>
                  </a:lnTo>
                  <a:lnTo>
                    <a:pt x="586486" y="1254887"/>
                  </a:lnTo>
                  <a:lnTo>
                    <a:pt x="556526" y="1251203"/>
                  </a:lnTo>
                  <a:lnTo>
                    <a:pt x="528116" y="1240281"/>
                  </a:lnTo>
                  <a:lnTo>
                    <a:pt x="288683" y="1100201"/>
                  </a:lnTo>
                  <a:lnTo>
                    <a:pt x="165735" y="1028191"/>
                  </a:lnTo>
                  <a:lnTo>
                    <a:pt x="120434" y="1001776"/>
                  </a:lnTo>
                  <a:lnTo>
                    <a:pt x="71221" y="956055"/>
                  </a:lnTo>
                  <a:lnTo>
                    <a:pt x="55587" y="897636"/>
                  </a:lnTo>
                  <a:lnTo>
                    <a:pt x="55587" y="617474"/>
                  </a:lnTo>
                  <a:lnTo>
                    <a:pt x="55587" y="473582"/>
                  </a:lnTo>
                  <a:lnTo>
                    <a:pt x="55587" y="420496"/>
                  </a:lnTo>
                  <a:lnTo>
                    <a:pt x="55587" y="413003"/>
                  </a:lnTo>
                  <a:lnTo>
                    <a:pt x="59626" y="382396"/>
                  </a:lnTo>
                  <a:lnTo>
                    <a:pt x="89598" y="330707"/>
                  </a:lnTo>
                  <a:lnTo>
                    <a:pt x="353390" y="172592"/>
                  </a:lnTo>
                  <a:lnTo>
                    <a:pt x="476351" y="100583"/>
                  </a:lnTo>
                  <a:lnTo>
                    <a:pt x="521639" y="74167"/>
                  </a:lnTo>
                  <a:lnTo>
                    <a:pt x="528116" y="70357"/>
                  </a:lnTo>
                  <a:lnTo>
                    <a:pt x="556526" y="59436"/>
                  </a:lnTo>
                  <a:lnTo>
                    <a:pt x="586486" y="55752"/>
                  </a:lnTo>
                  <a:lnTo>
                    <a:pt x="616458" y="59436"/>
                  </a:lnTo>
                  <a:lnTo>
                    <a:pt x="644905" y="70357"/>
                  </a:lnTo>
                  <a:lnTo>
                    <a:pt x="884301" y="210438"/>
                  </a:lnTo>
                  <a:lnTo>
                    <a:pt x="1007237" y="282320"/>
                  </a:lnTo>
                  <a:lnTo>
                    <a:pt x="1052576" y="308863"/>
                  </a:lnTo>
                  <a:lnTo>
                    <a:pt x="1059053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423672"/>
              <a:ext cx="204216" cy="2042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28688" y="2599943"/>
              <a:ext cx="3961765" cy="770890"/>
            </a:xfrm>
            <a:custGeom>
              <a:avLst/>
              <a:gdLst/>
              <a:ahLst/>
              <a:cxnLst/>
              <a:rect l="l" t="t" r="r" b="b"/>
              <a:pathLst>
                <a:path w="3961765" h="770889">
                  <a:moveTo>
                    <a:pt x="520827" y="144907"/>
                  </a:moveTo>
                  <a:lnTo>
                    <a:pt x="376555" y="0"/>
                  </a:lnTo>
                  <a:lnTo>
                    <a:pt x="0" y="0"/>
                  </a:lnTo>
                  <a:lnTo>
                    <a:pt x="0" y="667385"/>
                  </a:lnTo>
                  <a:lnTo>
                    <a:pt x="56515" y="610743"/>
                  </a:lnTo>
                  <a:lnTo>
                    <a:pt x="56515" y="56642"/>
                  </a:lnTo>
                  <a:lnTo>
                    <a:pt x="320040" y="56642"/>
                  </a:lnTo>
                  <a:lnTo>
                    <a:pt x="320040" y="255143"/>
                  </a:lnTo>
                  <a:lnTo>
                    <a:pt x="410972" y="255143"/>
                  </a:lnTo>
                  <a:lnTo>
                    <a:pt x="467487" y="198374"/>
                  </a:lnTo>
                  <a:lnTo>
                    <a:pt x="376555" y="198374"/>
                  </a:lnTo>
                  <a:lnTo>
                    <a:pt x="376555" y="80264"/>
                  </a:lnTo>
                  <a:lnTo>
                    <a:pt x="480822" y="185039"/>
                  </a:lnTo>
                  <a:lnTo>
                    <a:pt x="520827" y="144907"/>
                  </a:lnTo>
                  <a:close/>
                </a:path>
                <a:path w="3961765" h="770889">
                  <a:moveTo>
                    <a:pt x="1977263" y="476631"/>
                  </a:moveTo>
                  <a:lnTo>
                    <a:pt x="1926717" y="476631"/>
                  </a:lnTo>
                  <a:lnTo>
                    <a:pt x="1926717" y="583565"/>
                  </a:lnTo>
                  <a:lnTo>
                    <a:pt x="1977263" y="532892"/>
                  </a:lnTo>
                  <a:lnTo>
                    <a:pt x="1977263" y="476631"/>
                  </a:lnTo>
                  <a:close/>
                </a:path>
                <a:path w="3961765" h="770889">
                  <a:moveTo>
                    <a:pt x="2274697" y="203454"/>
                  </a:moveTo>
                  <a:lnTo>
                    <a:pt x="2215769" y="268605"/>
                  </a:lnTo>
                  <a:lnTo>
                    <a:pt x="2180590" y="289052"/>
                  </a:lnTo>
                  <a:lnTo>
                    <a:pt x="2166874" y="290576"/>
                  </a:lnTo>
                  <a:lnTo>
                    <a:pt x="1926717" y="290576"/>
                  </a:lnTo>
                  <a:lnTo>
                    <a:pt x="1910715" y="292100"/>
                  </a:lnTo>
                  <a:lnTo>
                    <a:pt x="1895602" y="296672"/>
                  </a:lnTo>
                  <a:lnTo>
                    <a:pt x="1881759" y="303784"/>
                  </a:lnTo>
                  <a:lnTo>
                    <a:pt x="1869440" y="313436"/>
                  </a:lnTo>
                  <a:lnTo>
                    <a:pt x="1844929" y="307340"/>
                  </a:lnTo>
                  <a:lnTo>
                    <a:pt x="1816862" y="295402"/>
                  </a:lnTo>
                  <a:lnTo>
                    <a:pt x="1788668" y="275209"/>
                  </a:lnTo>
                  <a:lnTo>
                    <a:pt x="1764157" y="244983"/>
                  </a:lnTo>
                  <a:lnTo>
                    <a:pt x="1757680" y="237363"/>
                  </a:lnTo>
                  <a:lnTo>
                    <a:pt x="1749171" y="232791"/>
                  </a:lnTo>
                  <a:lnTo>
                    <a:pt x="1739773" y="231521"/>
                  </a:lnTo>
                  <a:lnTo>
                    <a:pt x="1730502" y="233934"/>
                  </a:lnTo>
                  <a:lnTo>
                    <a:pt x="1722120" y="240538"/>
                  </a:lnTo>
                  <a:lnTo>
                    <a:pt x="1717548" y="249428"/>
                  </a:lnTo>
                  <a:lnTo>
                    <a:pt x="1716786" y="259461"/>
                  </a:lnTo>
                  <a:lnTo>
                    <a:pt x="1720342" y="269494"/>
                  </a:lnTo>
                  <a:lnTo>
                    <a:pt x="1748536" y="306451"/>
                  </a:lnTo>
                  <a:lnTo>
                    <a:pt x="1780794" y="332486"/>
                  </a:lnTo>
                  <a:lnTo>
                    <a:pt x="1813941" y="349631"/>
                  </a:lnTo>
                  <a:lnTo>
                    <a:pt x="1845056" y="359918"/>
                  </a:lnTo>
                  <a:lnTo>
                    <a:pt x="1843405" y="364998"/>
                  </a:lnTo>
                  <a:lnTo>
                    <a:pt x="1842516" y="370078"/>
                  </a:lnTo>
                  <a:lnTo>
                    <a:pt x="1842516" y="628015"/>
                  </a:lnTo>
                  <a:lnTo>
                    <a:pt x="1844040" y="637159"/>
                  </a:lnTo>
                  <a:lnTo>
                    <a:pt x="1848231" y="644906"/>
                  </a:lnTo>
                  <a:lnTo>
                    <a:pt x="1854581" y="650875"/>
                  </a:lnTo>
                  <a:lnTo>
                    <a:pt x="1858137" y="652399"/>
                  </a:lnTo>
                  <a:lnTo>
                    <a:pt x="1893062" y="617347"/>
                  </a:lnTo>
                  <a:lnTo>
                    <a:pt x="1893062" y="468249"/>
                  </a:lnTo>
                  <a:lnTo>
                    <a:pt x="2007616" y="468249"/>
                  </a:lnTo>
                  <a:lnTo>
                    <a:pt x="2023491" y="478536"/>
                  </a:lnTo>
                  <a:lnTo>
                    <a:pt x="2029206" y="480822"/>
                  </a:lnTo>
                  <a:lnTo>
                    <a:pt x="2268347" y="240792"/>
                  </a:lnTo>
                  <a:lnTo>
                    <a:pt x="2274697" y="203454"/>
                  </a:lnTo>
                  <a:close/>
                </a:path>
                <a:path w="3961765" h="770889">
                  <a:moveTo>
                    <a:pt x="2311527" y="197612"/>
                  </a:moveTo>
                  <a:lnTo>
                    <a:pt x="2293239" y="197612"/>
                  </a:lnTo>
                  <a:lnTo>
                    <a:pt x="2289429" y="219710"/>
                  </a:lnTo>
                  <a:lnTo>
                    <a:pt x="2311527" y="197612"/>
                  </a:lnTo>
                  <a:close/>
                </a:path>
                <a:path w="3961765" h="770889">
                  <a:moveTo>
                    <a:pt x="3961765" y="88773"/>
                  </a:moveTo>
                  <a:lnTo>
                    <a:pt x="3722116" y="88773"/>
                  </a:lnTo>
                  <a:lnTo>
                    <a:pt x="3703193" y="92710"/>
                  </a:lnTo>
                  <a:lnTo>
                    <a:pt x="3687826" y="103124"/>
                  </a:lnTo>
                  <a:lnTo>
                    <a:pt x="3677412" y="118618"/>
                  </a:lnTo>
                  <a:lnTo>
                    <a:pt x="3673602" y="137541"/>
                  </a:lnTo>
                  <a:lnTo>
                    <a:pt x="3673602" y="721868"/>
                  </a:lnTo>
                  <a:lnTo>
                    <a:pt x="3677412" y="740791"/>
                  </a:lnTo>
                  <a:lnTo>
                    <a:pt x="3687826" y="756285"/>
                  </a:lnTo>
                  <a:lnTo>
                    <a:pt x="3703193" y="766699"/>
                  </a:lnTo>
                  <a:lnTo>
                    <a:pt x="3722116" y="770509"/>
                  </a:lnTo>
                  <a:lnTo>
                    <a:pt x="3744722" y="770509"/>
                  </a:lnTo>
                  <a:lnTo>
                    <a:pt x="3884295" y="332359"/>
                  </a:lnTo>
                  <a:lnTo>
                    <a:pt x="3722116" y="332359"/>
                  </a:lnTo>
                  <a:lnTo>
                    <a:pt x="3722116" y="259207"/>
                  </a:lnTo>
                  <a:lnTo>
                    <a:pt x="3907536" y="259207"/>
                  </a:lnTo>
                  <a:lnTo>
                    <a:pt x="3923030" y="210566"/>
                  </a:lnTo>
                  <a:lnTo>
                    <a:pt x="3722116" y="210566"/>
                  </a:lnTo>
                  <a:lnTo>
                    <a:pt x="3722116" y="137541"/>
                  </a:lnTo>
                  <a:lnTo>
                    <a:pt x="3946271" y="137541"/>
                  </a:lnTo>
                  <a:lnTo>
                    <a:pt x="3961765" y="8877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60" y="3267455"/>
              <a:ext cx="9595485" cy="1502410"/>
            </a:xfrm>
            <a:custGeom>
              <a:avLst/>
              <a:gdLst/>
              <a:ahLst/>
              <a:cxnLst/>
              <a:rect l="l" t="t" r="r" b="b"/>
              <a:pathLst>
                <a:path w="9595485" h="1502410">
                  <a:moveTo>
                    <a:pt x="3521329" y="392049"/>
                  </a:moveTo>
                  <a:lnTo>
                    <a:pt x="3521329" y="892810"/>
                  </a:lnTo>
                  <a:lnTo>
                    <a:pt x="6079744" y="892810"/>
                  </a:lnTo>
                  <a:lnTo>
                    <a:pt x="6079744" y="141732"/>
                  </a:lnTo>
                </a:path>
                <a:path w="9595485" h="1502410">
                  <a:moveTo>
                    <a:pt x="1801114" y="379349"/>
                  </a:moveTo>
                  <a:lnTo>
                    <a:pt x="1801114" y="1138174"/>
                  </a:lnTo>
                  <a:lnTo>
                    <a:pt x="7819771" y="1138174"/>
                  </a:lnTo>
                  <a:lnTo>
                    <a:pt x="7819771" y="0"/>
                  </a:lnTo>
                </a:path>
                <a:path w="9595485" h="1502410">
                  <a:moveTo>
                    <a:pt x="0" y="506857"/>
                  </a:moveTo>
                  <a:lnTo>
                    <a:pt x="0" y="1502283"/>
                  </a:lnTo>
                  <a:lnTo>
                    <a:pt x="9594977" y="1502283"/>
                  </a:lnTo>
                  <a:lnTo>
                    <a:pt x="9594977" y="9144"/>
                  </a:lnTo>
                </a:path>
              </a:pathLst>
            </a:custGeom>
            <a:ln w="18288">
              <a:solidFill>
                <a:srgbClr val="2D528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4210685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4537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Purpose</a:t>
            </a:r>
            <a:r>
              <a:rPr sz="4000" spc="-75" dirty="0"/>
              <a:t> </a:t>
            </a:r>
            <a:r>
              <a:rPr sz="4000" dirty="0"/>
              <a:t>of</a:t>
            </a:r>
            <a:r>
              <a:rPr sz="4000" spc="-60" dirty="0"/>
              <a:t> </a:t>
            </a:r>
            <a:r>
              <a:rPr sz="4000" spc="-40" dirty="0"/>
              <a:t>state</a:t>
            </a:r>
            <a:endParaRPr sz="4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320040"/>
            <a:ext cx="5873750" cy="6227445"/>
            <a:chOff x="103631" y="320040"/>
            <a:chExt cx="5873750" cy="6227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320040"/>
              <a:ext cx="5873496" cy="62270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823" y="335280"/>
              <a:ext cx="5796915" cy="6148070"/>
            </a:xfrm>
            <a:custGeom>
              <a:avLst/>
              <a:gdLst/>
              <a:ahLst/>
              <a:cxnLst/>
              <a:rect l="l" t="t" r="r" b="b"/>
              <a:pathLst>
                <a:path w="5796915" h="6148070">
                  <a:moveTo>
                    <a:pt x="0" y="263906"/>
                  </a:moveTo>
                  <a:lnTo>
                    <a:pt x="4253" y="216408"/>
                  </a:lnTo>
                  <a:lnTo>
                    <a:pt x="16510" y="171831"/>
                  </a:lnTo>
                  <a:lnTo>
                    <a:pt x="36042" y="130683"/>
                  </a:lnTo>
                  <a:lnTo>
                    <a:pt x="62090" y="93853"/>
                  </a:lnTo>
                  <a:lnTo>
                    <a:pt x="93903" y="62103"/>
                  </a:lnTo>
                  <a:lnTo>
                    <a:pt x="130746" y="36068"/>
                  </a:lnTo>
                  <a:lnTo>
                    <a:pt x="171881" y="16510"/>
                  </a:lnTo>
                  <a:lnTo>
                    <a:pt x="216535" y="4191"/>
                  </a:lnTo>
                  <a:lnTo>
                    <a:pt x="263994" y="0"/>
                  </a:lnTo>
                  <a:lnTo>
                    <a:pt x="5532882" y="0"/>
                  </a:lnTo>
                  <a:lnTo>
                    <a:pt x="5580253" y="4191"/>
                  </a:lnTo>
                  <a:lnTo>
                    <a:pt x="5624957" y="16510"/>
                  </a:lnTo>
                  <a:lnTo>
                    <a:pt x="5666105" y="36068"/>
                  </a:lnTo>
                  <a:lnTo>
                    <a:pt x="5702935" y="62103"/>
                  </a:lnTo>
                  <a:lnTo>
                    <a:pt x="5734685" y="93853"/>
                  </a:lnTo>
                  <a:lnTo>
                    <a:pt x="5760720" y="130683"/>
                  </a:lnTo>
                  <a:lnTo>
                    <a:pt x="5780278" y="171831"/>
                  </a:lnTo>
                  <a:lnTo>
                    <a:pt x="5792597" y="216408"/>
                  </a:lnTo>
                  <a:lnTo>
                    <a:pt x="5796788" y="263906"/>
                  </a:lnTo>
                  <a:lnTo>
                    <a:pt x="5796788" y="5883630"/>
                  </a:lnTo>
                  <a:lnTo>
                    <a:pt x="5792597" y="5931065"/>
                  </a:lnTo>
                  <a:lnTo>
                    <a:pt x="5780278" y="5975718"/>
                  </a:lnTo>
                  <a:lnTo>
                    <a:pt x="5760720" y="6016840"/>
                  </a:lnTo>
                  <a:lnTo>
                    <a:pt x="5734685" y="6053670"/>
                  </a:lnTo>
                  <a:lnTo>
                    <a:pt x="5702935" y="6085484"/>
                  </a:lnTo>
                  <a:lnTo>
                    <a:pt x="5666105" y="6111532"/>
                  </a:lnTo>
                  <a:lnTo>
                    <a:pt x="5624957" y="6131052"/>
                  </a:lnTo>
                  <a:lnTo>
                    <a:pt x="5580253" y="6143307"/>
                  </a:lnTo>
                  <a:lnTo>
                    <a:pt x="5532882" y="6147562"/>
                  </a:lnTo>
                  <a:lnTo>
                    <a:pt x="263994" y="6147562"/>
                  </a:lnTo>
                  <a:lnTo>
                    <a:pt x="216535" y="6143307"/>
                  </a:lnTo>
                  <a:lnTo>
                    <a:pt x="171881" y="6131052"/>
                  </a:lnTo>
                  <a:lnTo>
                    <a:pt x="130746" y="6111532"/>
                  </a:lnTo>
                  <a:lnTo>
                    <a:pt x="93903" y="6085484"/>
                  </a:lnTo>
                  <a:lnTo>
                    <a:pt x="62090" y="6053670"/>
                  </a:lnTo>
                  <a:lnTo>
                    <a:pt x="36042" y="6016840"/>
                  </a:lnTo>
                  <a:lnTo>
                    <a:pt x="16510" y="5975718"/>
                  </a:lnTo>
                  <a:lnTo>
                    <a:pt x="4253" y="5931065"/>
                  </a:lnTo>
                  <a:lnTo>
                    <a:pt x="0" y="5883630"/>
                  </a:lnTo>
                  <a:lnTo>
                    <a:pt x="0" y="263906"/>
                  </a:lnTo>
                  <a:close/>
                </a:path>
              </a:pathLst>
            </a:custGeom>
            <a:ln w="12191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3" y="329184"/>
              <a:ext cx="5796915" cy="399415"/>
            </a:xfrm>
            <a:custGeom>
              <a:avLst/>
              <a:gdLst/>
              <a:ahLst/>
              <a:cxnLst/>
              <a:rect l="l" t="t" r="r" b="b"/>
              <a:pathLst>
                <a:path w="5796915" h="399415">
                  <a:moveTo>
                    <a:pt x="5796788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96788" y="398907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73376" y="333882"/>
            <a:ext cx="3503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b="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b="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b="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b="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8224" y="423672"/>
            <a:ext cx="5135880" cy="3246120"/>
            <a:chOff x="268224" y="423672"/>
            <a:chExt cx="5135880" cy="32461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224" y="423672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32960" y="2563367"/>
              <a:ext cx="353060" cy="457200"/>
            </a:xfrm>
            <a:custGeom>
              <a:avLst/>
              <a:gdLst/>
              <a:ahLst/>
              <a:cxnLst/>
              <a:rect l="l" t="t" r="r" b="b"/>
              <a:pathLst>
                <a:path w="353060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060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060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060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81"/>
                  </a:lnTo>
                  <a:lnTo>
                    <a:pt x="284759" y="279781"/>
                  </a:lnTo>
                  <a:lnTo>
                    <a:pt x="284759" y="256946"/>
                  </a:lnTo>
                  <a:close/>
                </a:path>
                <a:path w="353060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060" h="457200">
                  <a:moveTo>
                    <a:pt x="353060" y="125603"/>
                  </a:moveTo>
                  <a:lnTo>
                    <a:pt x="346710" y="119888"/>
                  </a:ln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55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060" y="456692"/>
                  </a:lnTo>
                  <a:lnTo>
                    <a:pt x="353060" y="422402"/>
                  </a:lnTo>
                  <a:lnTo>
                    <a:pt x="353060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8432" y="234696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088" y="0"/>
                  </a:moveTo>
                  <a:lnTo>
                    <a:pt x="540765" y="5714"/>
                  </a:lnTo>
                  <a:lnTo>
                    <a:pt x="499109" y="22987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499109" y="1287652"/>
                  </a:lnTo>
                  <a:lnTo>
                    <a:pt x="540765" y="1304797"/>
                  </a:lnTo>
                  <a:lnTo>
                    <a:pt x="585088" y="1310639"/>
                  </a:lnTo>
                  <a:lnTo>
                    <a:pt x="589660" y="1310004"/>
                  </a:lnTo>
                  <a:lnTo>
                    <a:pt x="599050" y="1310004"/>
                  </a:lnTo>
                  <a:lnTo>
                    <a:pt x="638555" y="1304797"/>
                  </a:lnTo>
                  <a:lnTo>
                    <a:pt x="680212" y="1287652"/>
                  </a:lnTo>
                  <a:lnTo>
                    <a:pt x="737158" y="1254252"/>
                  </a:lnTo>
                  <a:lnTo>
                    <a:pt x="589660" y="1254252"/>
                  </a:lnTo>
                  <a:lnTo>
                    <a:pt x="564260" y="1251203"/>
                  </a:lnTo>
                  <a:lnTo>
                    <a:pt x="122808" y="997965"/>
                  </a:lnTo>
                  <a:lnTo>
                    <a:pt x="80137" y="956055"/>
                  </a:lnTo>
                  <a:lnTo>
                    <a:pt x="64642" y="897636"/>
                  </a:lnTo>
                  <a:lnTo>
                    <a:pt x="64642" y="413003"/>
                  </a:lnTo>
                  <a:lnTo>
                    <a:pt x="80137" y="354456"/>
                  </a:lnTo>
                  <a:lnTo>
                    <a:pt x="122808" y="312674"/>
                  </a:lnTo>
                  <a:lnTo>
                    <a:pt x="535939" y="70357"/>
                  </a:lnTo>
                  <a:lnTo>
                    <a:pt x="589660" y="56261"/>
                  </a:lnTo>
                  <a:lnTo>
                    <a:pt x="736941" y="56261"/>
                  </a:lnTo>
                  <a:lnTo>
                    <a:pt x="680212" y="22987"/>
                  </a:lnTo>
                  <a:lnTo>
                    <a:pt x="638555" y="5714"/>
                  </a:lnTo>
                  <a:lnTo>
                    <a:pt x="599157" y="635"/>
                  </a:lnTo>
                  <a:lnTo>
                    <a:pt x="589660" y="635"/>
                  </a:lnTo>
                  <a:lnTo>
                    <a:pt x="585088" y="0"/>
                  </a:lnTo>
                  <a:close/>
                </a:path>
                <a:path w="1179829" h="1310639">
                  <a:moveTo>
                    <a:pt x="599050" y="1310004"/>
                  </a:moveTo>
                  <a:lnTo>
                    <a:pt x="589660" y="1310004"/>
                  </a:lnTo>
                  <a:lnTo>
                    <a:pt x="594232" y="1310639"/>
                  </a:lnTo>
                  <a:lnTo>
                    <a:pt x="599050" y="1310004"/>
                  </a:lnTo>
                  <a:close/>
                </a:path>
                <a:path w="1179829" h="1310639">
                  <a:moveTo>
                    <a:pt x="1114678" y="281686"/>
                  </a:moveTo>
                  <a:lnTo>
                    <a:pt x="1114678" y="897636"/>
                  </a:lnTo>
                  <a:lnTo>
                    <a:pt x="1099184" y="956055"/>
                  </a:lnTo>
                  <a:lnTo>
                    <a:pt x="1056513" y="997965"/>
                  </a:lnTo>
                  <a:lnTo>
                    <a:pt x="643381" y="1240281"/>
                  </a:lnTo>
                  <a:lnTo>
                    <a:pt x="589660" y="1254252"/>
                  </a:lnTo>
                  <a:lnTo>
                    <a:pt x="737158" y="1254252"/>
                  </a:lnTo>
                  <a:lnTo>
                    <a:pt x="1093342" y="1045337"/>
                  </a:lnTo>
                  <a:lnTo>
                    <a:pt x="1129029" y="1017904"/>
                  </a:lnTo>
                  <a:lnTo>
                    <a:pt x="1156080" y="982979"/>
                  </a:lnTo>
                  <a:lnTo>
                    <a:pt x="1173352" y="942213"/>
                  </a:lnTo>
                  <a:lnTo>
                    <a:pt x="1179321" y="897636"/>
                  </a:lnTo>
                  <a:lnTo>
                    <a:pt x="1179321" y="413003"/>
                  </a:lnTo>
                  <a:lnTo>
                    <a:pt x="1173352" y="368300"/>
                  </a:lnTo>
                  <a:lnTo>
                    <a:pt x="1156080" y="327660"/>
                  </a:lnTo>
                  <a:lnTo>
                    <a:pt x="1129029" y="292735"/>
                  </a:lnTo>
                  <a:lnTo>
                    <a:pt x="1114678" y="281686"/>
                  </a:lnTo>
                  <a:close/>
                </a:path>
                <a:path w="1179829" h="1310639">
                  <a:moveTo>
                    <a:pt x="736941" y="56261"/>
                  </a:moveTo>
                  <a:lnTo>
                    <a:pt x="589660" y="56261"/>
                  </a:lnTo>
                  <a:lnTo>
                    <a:pt x="615060" y="59436"/>
                  </a:lnTo>
                  <a:lnTo>
                    <a:pt x="1056513" y="312674"/>
                  </a:lnTo>
                  <a:lnTo>
                    <a:pt x="1099184" y="354456"/>
                  </a:lnTo>
                  <a:lnTo>
                    <a:pt x="1114678" y="413003"/>
                  </a:lnTo>
                  <a:lnTo>
                    <a:pt x="1114678" y="281686"/>
                  </a:lnTo>
                  <a:lnTo>
                    <a:pt x="1093342" y="265302"/>
                  </a:lnTo>
                  <a:lnTo>
                    <a:pt x="736941" y="56261"/>
                  </a:lnTo>
                  <a:close/>
                </a:path>
                <a:path w="1179829" h="1310639">
                  <a:moveTo>
                    <a:pt x="594232" y="0"/>
                  </a:moveTo>
                  <a:lnTo>
                    <a:pt x="589660" y="635"/>
                  </a:lnTo>
                  <a:lnTo>
                    <a:pt x="599157" y="635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995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27576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9100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1" y="74167"/>
                  </a:lnTo>
                  <a:lnTo>
                    <a:pt x="526669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9400" y="2642615"/>
              <a:ext cx="405130" cy="307340"/>
            </a:xfrm>
            <a:custGeom>
              <a:avLst/>
              <a:gdLst/>
              <a:ahLst/>
              <a:cxnLst/>
              <a:rect l="l" t="t" r="r" b="b"/>
              <a:pathLst>
                <a:path w="405130" h="307339">
                  <a:moveTo>
                    <a:pt x="177419" y="188341"/>
                  </a:moveTo>
                  <a:lnTo>
                    <a:pt x="143002" y="188341"/>
                  </a:lnTo>
                  <a:lnTo>
                    <a:pt x="143002" y="260477"/>
                  </a:lnTo>
                  <a:lnTo>
                    <a:pt x="177419" y="226187"/>
                  </a:lnTo>
                  <a:lnTo>
                    <a:pt x="177419" y="188341"/>
                  </a:lnTo>
                  <a:close/>
                </a:path>
                <a:path w="405130" h="307339">
                  <a:moveTo>
                    <a:pt x="379857" y="3937"/>
                  </a:moveTo>
                  <a:lnTo>
                    <a:pt x="339725" y="47879"/>
                  </a:lnTo>
                  <a:lnTo>
                    <a:pt x="306451" y="62738"/>
                  </a:lnTo>
                  <a:lnTo>
                    <a:pt x="143002" y="62738"/>
                  </a:lnTo>
                  <a:lnTo>
                    <a:pt x="131953" y="63754"/>
                  </a:lnTo>
                  <a:lnTo>
                    <a:pt x="121666" y="66802"/>
                  </a:lnTo>
                  <a:lnTo>
                    <a:pt x="112268" y="71628"/>
                  </a:lnTo>
                  <a:lnTo>
                    <a:pt x="103886" y="78105"/>
                  </a:lnTo>
                  <a:lnTo>
                    <a:pt x="87249" y="74041"/>
                  </a:lnTo>
                  <a:lnTo>
                    <a:pt x="68072" y="66040"/>
                  </a:lnTo>
                  <a:lnTo>
                    <a:pt x="48895" y="52451"/>
                  </a:lnTo>
                  <a:lnTo>
                    <a:pt x="32258" y="32004"/>
                  </a:lnTo>
                  <a:lnTo>
                    <a:pt x="27813" y="26797"/>
                  </a:lnTo>
                  <a:lnTo>
                    <a:pt x="22098" y="23749"/>
                  </a:lnTo>
                  <a:lnTo>
                    <a:pt x="15621" y="22860"/>
                  </a:lnTo>
                  <a:lnTo>
                    <a:pt x="9271" y="24511"/>
                  </a:lnTo>
                  <a:lnTo>
                    <a:pt x="3556" y="28956"/>
                  </a:lnTo>
                  <a:lnTo>
                    <a:pt x="508" y="35052"/>
                  </a:lnTo>
                  <a:lnTo>
                    <a:pt x="0" y="41783"/>
                  </a:lnTo>
                  <a:lnTo>
                    <a:pt x="2413" y="48514"/>
                  </a:lnTo>
                  <a:lnTo>
                    <a:pt x="21590" y="73406"/>
                  </a:lnTo>
                  <a:lnTo>
                    <a:pt x="43561" y="91059"/>
                  </a:lnTo>
                  <a:lnTo>
                    <a:pt x="66167" y="102616"/>
                  </a:lnTo>
                  <a:lnTo>
                    <a:pt x="87249" y="109601"/>
                  </a:lnTo>
                  <a:lnTo>
                    <a:pt x="86106" y="113030"/>
                  </a:lnTo>
                  <a:lnTo>
                    <a:pt x="85598" y="116459"/>
                  </a:lnTo>
                  <a:lnTo>
                    <a:pt x="85598" y="298958"/>
                  </a:lnTo>
                  <a:lnTo>
                    <a:pt x="91313" y="306451"/>
                  </a:lnTo>
                  <a:lnTo>
                    <a:pt x="95758" y="307340"/>
                  </a:lnTo>
                  <a:lnTo>
                    <a:pt x="120015" y="283210"/>
                  </a:lnTo>
                  <a:lnTo>
                    <a:pt x="120015" y="182626"/>
                  </a:lnTo>
                  <a:lnTo>
                    <a:pt x="197993" y="182626"/>
                  </a:lnTo>
                  <a:lnTo>
                    <a:pt x="208788" y="189611"/>
                  </a:lnTo>
                  <a:lnTo>
                    <a:pt x="212725" y="191135"/>
                  </a:lnTo>
                  <a:lnTo>
                    <a:pt x="375539" y="29210"/>
                  </a:lnTo>
                  <a:lnTo>
                    <a:pt x="379857" y="3937"/>
                  </a:lnTo>
                  <a:close/>
                </a:path>
                <a:path w="405130" h="307339">
                  <a:moveTo>
                    <a:pt x="405003" y="0"/>
                  </a:moveTo>
                  <a:lnTo>
                    <a:pt x="392557" y="0"/>
                  </a:lnTo>
                  <a:lnTo>
                    <a:pt x="389890" y="14986"/>
                  </a:lnTo>
                  <a:lnTo>
                    <a:pt x="405003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87168" y="2356103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41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8691" y="235762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50"/>
                  </a:moveTo>
                  <a:lnTo>
                    <a:pt x="1172971" y="615823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1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5" y="939926"/>
                  </a:lnTo>
                  <a:lnTo>
                    <a:pt x="23240" y="980439"/>
                  </a:lnTo>
                  <a:lnTo>
                    <a:pt x="50418" y="1015364"/>
                  </a:lnTo>
                  <a:lnTo>
                    <a:pt x="86106" y="1042670"/>
                  </a:lnTo>
                  <a:lnTo>
                    <a:pt x="325627" y="1182370"/>
                  </a:lnTo>
                  <a:lnTo>
                    <a:pt x="448563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1" y="1284351"/>
                  </a:lnTo>
                  <a:lnTo>
                    <a:pt x="912113" y="1144651"/>
                  </a:lnTo>
                  <a:lnTo>
                    <a:pt x="1035049" y="1072896"/>
                  </a:lnTo>
                  <a:lnTo>
                    <a:pt x="1080388" y="1046352"/>
                  </a:lnTo>
                  <a:lnTo>
                    <a:pt x="1086866" y="1042670"/>
                  </a:lnTo>
                  <a:lnTo>
                    <a:pt x="1122553" y="1015364"/>
                  </a:lnTo>
                  <a:lnTo>
                    <a:pt x="1149731" y="980439"/>
                  </a:lnTo>
                  <a:lnTo>
                    <a:pt x="1166875" y="939926"/>
                  </a:lnTo>
                  <a:lnTo>
                    <a:pt x="1172971" y="895350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388"/>
                  </a:lnTo>
                  <a:lnTo>
                    <a:pt x="1117345" y="834898"/>
                  </a:lnTo>
                  <a:lnTo>
                    <a:pt x="1117345" y="887857"/>
                  </a:lnTo>
                  <a:lnTo>
                    <a:pt x="1117345" y="895350"/>
                  </a:lnTo>
                  <a:lnTo>
                    <a:pt x="1113282" y="925830"/>
                  </a:lnTo>
                  <a:lnTo>
                    <a:pt x="1083436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3" y="1248029"/>
                  </a:lnTo>
                  <a:lnTo>
                    <a:pt x="528065" y="1237107"/>
                  </a:lnTo>
                  <a:lnTo>
                    <a:pt x="288670" y="1097407"/>
                  </a:lnTo>
                  <a:lnTo>
                    <a:pt x="165734" y="1025651"/>
                  </a:lnTo>
                  <a:lnTo>
                    <a:pt x="120395" y="999236"/>
                  </a:lnTo>
                  <a:lnTo>
                    <a:pt x="71246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4336" y="2630423"/>
              <a:ext cx="238125" cy="475615"/>
            </a:xfrm>
            <a:custGeom>
              <a:avLst/>
              <a:gdLst/>
              <a:ahLst/>
              <a:cxnLst/>
              <a:rect l="l" t="t" r="r" b="b"/>
              <a:pathLst>
                <a:path w="238125" h="475614">
                  <a:moveTo>
                    <a:pt x="237502" y="33947"/>
                  </a:moveTo>
                  <a:lnTo>
                    <a:pt x="203581" y="33947"/>
                  </a:lnTo>
                  <a:lnTo>
                    <a:pt x="203581" y="84836"/>
                  </a:lnTo>
                  <a:lnTo>
                    <a:pt x="33934" y="84836"/>
                  </a:lnTo>
                  <a:lnTo>
                    <a:pt x="33934" y="33909"/>
                  </a:lnTo>
                  <a:lnTo>
                    <a:pt x="237490" y="33909"/>
                  </a:lnTo>
                  <a:lnTo>
                    <a:pt x="234823" y="20701"/>
                  </a:lnTo>
                  <a:lnTo>
                    <a:pt x="227584" y="9906"/>
                  </a:lnTo>
                  <a:lnTo>
                    <a:pt x="216789" y="2667"/>
                  </a:lnTo>
                  <a:lnTo>
                    <a:pt x="203581" y="0"/>
                  </a:lnTo>
                  <a:lnTo>
                    <a:pt x="33934" y="0"/>
                  </a:lnTo>
                  <a:lnTo>
                    <a:pt x="0" y="33909"/>
                  </a:lnTo>
                  <a:lnTo>
                    <a:pt x="0" y="441071"/>
                  </a:lnTo>
                  <a:lnTo>
                    <a:pt x="33934" y="475107"/>
                  </a:lnTo>
                  <a:lnTo>
                    <a:pt x="203581" y="475107"/>
                  </a:lnTo>
                  <a:lnTo>
                    <a:pt x="216789" y="472313"/>
                  </a:lnTo>
                  <a:lnTo>
                    <a:pt x="227584" y="465074"/>
                  </a:lnTo>
                  <a:lnTo>
                    <a:pt x="234823" y="454279"/>
                  </a:lnTo>
                  <a:lnTo>
                    <a:pt x="237490" y="441071"/>
                  </a:lnTo>
                  <a:lnTo>
                    <a:pt x="237490" y="424180"/>
                  </a:lnTo>
                  <a:lnTo>
                    <a:pt x="237490" y="373253"/>
                  </a:lnTo>
                  <a:lnTo>
                    <a:pt x="237490" y="169672"/>
                  </a:lnTo>
                  <a:lnTo>
                    <a:pt x="237502" y="118783"/>
                  </a:lnTo>
                  <a:lnTo>
                    <a:pt x="203581" y="118783"/>
                  </a:lnTo>
                  <a:lnTo>
                    <a:pt x="203581" y="169672"/>
                  </a:lnTo>
                  <a:lnTo>
                    <a:pt x="144145" y="169672"/>
                  </a:lnTo>
                  <a:lnTo>
                    <a:pt x="144145" y="398653"/>
                  </a:lnTo>
                  <a:lnTo>
                    <a:pt x="142240" y="408813"/>
                  </a:lnTo>
                  <a:lnTo>
                    <a:pt x="136906" y="416814"/>
                  </a:lnTo>
                  <a:lnTo>
                    <a:pt x="128778" y="422148"/>
                  </a:lnTo>
                  <a:lnTo>
                    <a:pt x="118745" y="424180"/>
                  </a:lnTo>
                  <a:lnTo>
                    <a:pt x="108712" y="422148"/>
                  </a:lnTo>
                  <a:lnTo>
                    <a:pt x="100622" y="416814"/>
                  </a:lnTo>
                  <a:lnTo>
                    <a:pt x="95262" y="408813"/>
                  </a:lnTo>
                  <a:lnTo>
                    <a:pt x="93306" y="398653"/>
                  </a:lnTo>
                  <a:lnTo>
                    <a:pt x="95262" y="388620"/>
                  </a:lnTo>
                  <a:lnTo>
                    <a:pt x="136906" y="380619"/>
                  </a:lnTo>
                  <a:lnTo>
                    <a:pt x="144145" y="398653"/>
                  </a:lnTo>
                  <a:lnTo>
                    <a:pt x="144145" y="169672"/>
                  </a:lnTo>
                  <a:lnTo>
                    <a:pt x="33934" y="169672"/>
                  </a:lnTo>
                  <a:lnTo>
                    <a:pt x="33934" y="118745"/>
                  </a:lnTo>
                  <a:lnTo>
                    <a:pt x="237490" y="118745"/>
                  </a:lnTo>
                  <a:lnTo>
                    <a:pt x="237490" y="84836"/>
                  </a:lnTo>
                  <a:lnTo>
                    <a:pt x="237502" y="33947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4944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5078" y="1251204"/>
                  </a:lnTo>
                  <a:lnTo>
                    <a:pt x="113665" y="997966"/>
                  </a:lnTo>
                  <a:lnTo>
                    <a:pt x="71043" y="956056"/>
                  </a:lnTo>
                  <a:lnTo>
                    <a:pt x="55448" y="897636"/>
                  </a:lnTo>
                  <a:lnTo>
                    <a:pt x="55448" y="413004"/>
                  </a:lnTo>
                  <a:lnTo>
                    <a:pt x="71043" y="354457"/>
                  </a:lnTo>
                  <a:lnTo>
                    <a:pt x="113665" y="312674"/>
                  </a:lnTo>
                  <a:lnTo>
                    <a:pt x="526745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5303"/>
                  </a:lnTo>
                  <a:lnTo>
                    <a:pt x="50292" y="292735"/>
                  </a:lnTo>
                  <a:lnTo>
                    <a:pt x="23215" y="327660"/>
                  </a:lnTo>
                  <a:lnTo>
                    <a:pt x="601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6019" y="942213"/>
                  </a:lnTo>
                  <a:lnTo>
                    <a:pt x="23215" y="982980"/>
                  </a:lnTo>
                  <a:lnTo>
                    <a:pt x="50292" y="1017905"/>
                  </a:lnTo>
                  <a:lnTo>
                    <a:pt x="85940" y="1045337"/>
                  </a:lnTo>
                  <a:lnTo>
                    <a:pt x="499021" y="1287653"/>
                  </a:lnTo>
                  <a:lnTo>
                    <a:pt x="54068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6468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89" y="5714"/>
                  </a:lnTo>
                  <a:lnTo>
                    <a:pt x="499021" y="22987"/>
                  </a:lnTo>
                  <a:lnTo>
                    <a:pt x="260210" y="163067"/>
                  </a:lnTo>
                  <a:lnTo>
                    <a:pt x="137579" y="234950"/>
                  </a:lnTo>
                  <a:lnTo>
                    <a:pt x="92392" y="261492"/>
                  </a:lnTo>
                  <a:lnTo>
                    <a:pt x="50291" y="292735"/>
                  </a:lnTo>
                  <a:lnTo>
                    <a:pt x="23215" y="327660"/>
                  </a:lnTo>
                  <a:lnTo>
                    <a:pt x="601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6019" y="942213"/>
                  </a:lnTo>
                  <a:lnTo>
                    <a:pt x="23215" y="982979"/>
                  </a:lnTo>
                  <a:lnTo>
                    <a:pt x="50291" y="1017904"/>
                  </a:lnTo>
                  <a:lnTo>
                    <a:pt x="85940" y="1045337"/>
                  </a:lnTo>
                  <a:lnTo>
                    <a:pt x="324751" y="1185417"/>
                  </a:lnTo>
                  <a:lnTo>
                    <a:pt x="447382" y="1257300"/>
                  </a:lnTo>
                  <a:lnTo>
                    <a:pt x="492569" y="1283842"/>
                  </a:lnTo>
                  <a:lnTo>
                    <a:pt x="499021" y="1287652"/>
                  </a:lnTo>
                  <a:lnTo>
                    <a:pt x="54068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2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5" h="1310639">
                  <a:moveTo>
                    <a:pt x="1056258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8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5078" y="1251203"/>
                  </a:lnTo>
                  <a:lnTo>
                    <a:pt x="526745" y="1240281"/>
                  </a:lnTo>
                  <a:lnTo>
                    <a:pt x="287934" y="1100201"/>
                  </a:lnTo>
                  <a:lnTo>
                    <a:pt x="165303" y="1028191"/>
                  </a:lnTo>
                  <a:lnTo>
                    <a:pt x="120116" y="1001776"/>
                  </a:lnTo>
                  <a:lnTo>
                    <a:pt x="71043" y="956055"/>
                  </a:lnTo>
                  <a:lnTo>
                    <a:pt x="55448" y="897636"/>
                  </a:lnTo>
                  <a:lnTo>
                    <a:pt x="55448" y="617474"/>
                  </a:lnTo>
                  <a:lnTo>
                    <a:pt x="55448" y="473582"/>
                  </a:lnTo>
                  <a:lnTo>
                    <a:pt x="55448" y="420496"/>
                  </a:lnTo>
                  <a:lnTo>
                    <a:pt x="55448" y="413003"/>
                  </a:lnTo>
                  <a:lnTo>
                    <a:pt x="59474" y="382396"/>
                  </a:lnTo>
                  <a:lnTo>
                    <a:pt x="89369" y="330707"/>
                  </a:lnTo>
                  <a:lnTo>
                    <a:pt x="352475" y="172592"/>
                  </a:lnTo>
                  <a:lnTo>
                    <a:pt x="475106" y="100583"/>
                  </a:lnTo>
                  <a:lnTo>
                    <a:pt x="520293" y="74167"/>
                  </a:lnTo>
                  <a:lnTo>
                    <a:pt x="526745" y="70357"/>
                  </a:lnTo>
                  <a:lnTo>
                    <a:pt x="555078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5" y="210438"/>
                  </a:lnTo>
                  <a:lnTo>
                    <a:pt x="1004696" y="282320"/>
                  </a:lnTo>
                  <a:lnTo>
                    <a:pt x="1049908" y="308863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181344" y="307847"/>
            <a:ext cx="6010910" cy="6248400"/>
            <a:chOff x="6181344" y="307847"/>
            <a:chExt cx="6010910" cy="624840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344" y="307847"/>
              <a:ext cx="6010655" cy="62484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08776" y="332231"/>
              <a:ext cx="5982970" cy="6150610"/>
            </a:xfrm>
            <a:custGeom>
              <a:avLst/>
              <a:gdLst/>
              <a:ahLst/>
              <a:cxnLst/>
              <a:rect l="l" t="t" r="r" b="b"/>
              <a:pathLst>
                <a:path w="5982970" h="6150610">
                  <a:moveTo>
                    <a:pt x="5939155" y="0"/>
                  </a:moveTo>
                  <a:lnTo>
                    <a:pt x="279908" y="0"/>
                  </a:lnTo>
                  <a:lnTo>
                    <a:pt x="234441" y="3683"/>
                  </a:lnTo>
                  <a:lnTo>
                    <a:pt x="191388" y="14224"/>
                  </a:lnTo>
                  <a:lnTo>
                    <a:pt x="151257" y="31242"/>
                  </a:lnTo>
                  <a:lnTo>
                    <a:pt x="114553" y="54102"/>
                  </a:lnTo>
                  <a:lnTo>
                    <a:pt x="82041" y="82042"/>
                  </a:lnTo>
                  <a:lnTo>
                    <a:pt x="53975" y="114681"/>
                  </a:lnTo>
                  <a:lnTo>
                    <a:pt x="31241" y="151384"/>
                  </a:lnTo>
                  <a:lnTo>
                    <a:pt x="14224" y="191516"/>
                  </a:lnTo>
                  <a:lnTo>
                    <a:pt x="3683" y="234569"/>
                  </a:lnTo>
                  <a:lnTo>
                    <a:pt x="0" y="280035"/>
                  </a:lnTo>
                  <a:lnTo>
                    <a:pt x="0" y="5870511"/>
                  </a:lnTo>
                  <a:lnTo>
                    <a:pt x="3683" y="5915939"/>
                  </a:lnTo>
                  <a:lnTo>
                    <a:pt x="14224" y="5959043"/>
                  </a:lnTo>
                  <a:lnTo>
                    <a:pt x="31241" y="5999226"/>
                  </a:lnTo>
                  <a:lnTo>
                    <a:pt x="53975" y="6035929"/>
                  </a:lnTo>
                  <a:lnTo>
                    <a:pt x="82041" y="6068568"/>
                  </a:lnTo>
                  <a:lnTo>
                    <a:pt x="114553" y="6096571"/>
                  </a:lnTo>
                  <a:lnTo>
                    <a:pt x="151257" y="6119342"/>
                  </a:lnTo>
                  <a:lnTo>
                    <a:pt x="191388" y="6136335"/>
                  </a:lnTo>
                  <a:lnTo>
                    <a:pt x="234441" y="6146939"/>
                  </a:lnTo>
                  <a:lnTo>
                    <a:pt x="279908" y="6150610"/>
                  </a:lnTo>
                  <a:lnTo>
                    <a:pt x="5939155" y="6150610"/>
                  </a:lnTo>
                  <a:lnTo>
                    <a:pt x="5982843" y="6147079"/>
                  </a:lnTo>
                  <a:lnTo>
                    <a:pt x="5982843" y="3556"/>
                  </a:lnTo>
                  <a:lnTo>
                    <a:pt x="59391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08776" y="326135"/>
              <a:ext cx="5982970" cy="399415"/>
            </a:xfrm>
            <a:custGeom>
              <a:avLst/>
              <a:gdLst/>
              <a:ahLst/>
              <a:cxnLst/>
              <a:rect l="l" t="t" r="r" b="b"/>
              <a:pathLst>
                <a:path w="5982970" h="399415">
                  <a:moveTo>
                    <a:pt x="598284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982843" y="398907"/>
                  </a:lnTo>
                  <a:lnTo>
                    <a:pt x="59828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26120" y="331469"/>
            <a:ext cx="23983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361176" y="423672"/>
            <a:ext cx="1706880" cy="3645535"/>
            <a:chOff x="6361176" y="423672"/>
            <a:chExt cx="1706880" cy="36455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423672"/>
              <a:ext cx="204216" cy="2042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71488" y="3672839"/>
              <a:ext cx="1496695" cy="396240"/>
            </a:xfrm>
            <a:custGeom>
              <a:avLst/>
              <a:gdLst/>
              <a:ahLst/>
              <a:cxnLst/>
              <a:rect l="l" t="t" r="r" b="b"/>
              <a:pathLst>
                <a:path w="1496695" h="396239">
                  <a:moveTo>
                    <a:pt x="1430146" y="0"/>
                  </a:moveTo>
                  <a:lnTo>
                    <a:pt x="66293" y="0"/>
                  </a:lnTo>
                  <a:lnTo>
                    <a:pt x="40512" y="5207"/>
                  </a:lnTo>
                  <a:lnTo>
                    <a:pt x="19430" y="19304"/>
                  </a:lnTo>
                  <a:lnTo>
                    <a:pt x="5206" y="40259"/>
                  </a:lnTo>
                  <a:lnTo>
                    <a:pt x="0" y="65912"/>
                  </a:lnTo>
                  <a:lnTo>
                    <a:pt x="0" y="329946"/>
                  </a:lnTo>
                  <a:lnTo>
                    <a:pt x="5206" y="355600"/>
                  </a:lnTo>
                  <a:lnTo>
                    <a:pt x="19430" y="376555"/>
                  </a:lnTo>
                  <a:lnTo>
                    <a:pt x="40512" y="390652"/>
                  </a:lnTo>
                  <a:lnTo>
                    <a:pt x="66293" y="395859"/>
                  </a:lnTo>
                  <a:lnTo>
                    <a:pt x="1430146" y="395859"/>
                  </a:lnTo>
                  <a:lnTo>
                    <a:pt x="1455927" y="390652"/>
                  </a:lnTo>
                  <a:lnTo>
                    <a:pt x="1477009" y="376555"/>
                  </a:lnTo>
                  <a:lnTo>
                    <a:pt x="1491233" y="355600"/>
                  </a:lnTo>
                  <a:lnTo>
                    <a:pt x="1496440" y="329946"/>
                  </a:lnTo>
                  <a:lnTo>
                    <a:pt x="1496440" y="65912"/>
                  </a:lnTo>
                  <a:lnTo>
                    <a:pt x="1491233" y="40259"/>
                  </a:lnTo>
                  <a:lnTo>
                    <a:pt x="1477009" y="19304"/>
                  </a:lnTo>
                  <a:lnTo>
                    <a:pt x="1455927" y="5207"/>
                  </a:lnTo>
                  <a:lnTo>
                    <a:pt x="1430146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37044" y="3692779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d=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bb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28688" y="2599944"/>
            <a:ext cx="3961765" cy="1468755"/>
            <a:chOff x="7028688" y="2599944"/>
            <a:chExt cx="3961765" cy="1468755"/>
          </a:xfrm>
        </p:grpSpPr>
        <p:sp>
          <p:nvSpPr>
            <p:cNvPr id="30" name="object 30"/>
            <p:cNvSpPr/>
            <p:nvPr/>
          </p:nvSpPr>
          <p:spPr>
            <a:xfrm>
              <a:off x="7028688" y="2599943"/>
              <a:ext cx="3961765" cy="770890"/>
            </a:xfrm>
            <a:custGeom>
              <a:avLst/>
              <a:gdLst/>
              <a:ahLst/>
              <a:cxnLst/>
              <a:rect l="l" t="t" r="r" b="b"/>
              <a:pathLst>
                <a:path w="3961765" h="770889">
                  <a:moveTo>
                    <a:pt x="520827" y="144907"/>
                  </a:moveTo>
                  <a:lnTo>
                    <a:pt x="376555" y="0"/>
                  </a:lnTo>
                  <a:lnTo>
                    <a:pt x="0" y="0"/>
                  </a:lnTo>
                  <a:lnTo>
                    <a:pt x="0" y="667385"/>
                  </a:lnTo>
                  <a:lnTo>
                    <a:pt x="56515" y="610743"/>
                  </a:lnTo>
                  <a:lnTo>
                    <a:pt x="56515" y="56642"/>
                  </a:lnTo>
                  <a:lnTo>
                    <a:pt x="320040" y="56642"/>
                  </a:lnTo>
                  <a:lnTo>
                    <a:pt x="320040" y="255143"/>
                  </a:lnTo>
                  <a:lnTo>
                    <a:pt x="410972" y="255143"/>
                  </a:lnTo>
                  <a:lnTo>
                    <a:pt x="467487" y="198374"/>
                  </a:lnTo>
                  <a:lnTo>
                    <a:pt x="376555" y="198374"/>
                  </a:lnTo>
                  <a:lnTo>
                    <a:pt x="376555" y="80264"/>
                  </a:lnTo>
                  <a:lnTo>
                    <a:pt x="480822" y="185039"/>
                  </a:lnTo>
                  <a:lnTo>
                    <a:pt x="520827" y="144907"/>
                  </a:lnTo>
                  <a:close/>
                </a:path>
                <a:path w="3961765" h="770889">
                  <a:moveTo>
                    <a:pt x="1977263" y="476631"/>
                  </a:moveTo>
                  <a:lnTo>
                    <a:pt x="1926717" y="476631"/>
                  </a:lnTo>
                  <a:lnTo>
                    <a:pt x="1926717" y="583565"/>
                  </a:lnTo>
                  <a:lnTo>
                    <a:pt x="1977263" y="532892"/>
                  </a:lnTo>
                  <a:lnTo>
                    <a:pt x="1977263" y="476631"/>
                  </a:lnTo>
                  <a:close/>
                </a:path>
                <a:path w="3961765" h="770889">
                  <a:moveTo>
                    <a:pt x="2274697" y="203454"/>
                  </a:moveTo>
                  <a:lnTo>
                    <a:pt x="2215769" y="268605"/>
                  </a:lnTo>
                  <a:lnTo>
                    <a:pt x="2180590" y="289052"/>
                  </a:lnTo>
                  <a:lnTo>
                    <a:pt x="2166874" y="290576"/>
                  </a:lnTo>
                  <a:lnTo>
                    <a:pt x="1926717" y="290576"/>
                  </a:lnTo>
                  <a:lnTo>
                    <a:pt x="1910715" y="292100"/>
                  </a:lnTo>
                  <a:lnTo>
                    <a:pt x="1895602" y="296672"/>
                  </a:lnTo>
                  <a:lnTo>
                    <a:pt x="1881759" y="303784"/>
                  </a:lnTo>
                  <a:lnTo>
                    <a:pt x="1869440" y="313436"/>
                  </a:lnTo>
                  <a:lnTo>
                    <a:pt x="1844929" y="307340"/>
                  </a:lnTo>
                  <a:lnTo>
                    <a:pt x="1816862" y="295402"/>
                  </a:lnTo>
                  <a:lnTo>
                    <a:pt x="1788668" y="275209"/>
                  </a:lnTo>
                  <a:lnTo>
                    <a:pt x="1764157" y="244983"/>
                  </a:lnTo>
                  <a:lnTo>
                    <a:pt x="1757680" y="237363"/>
                  </a:lnTo>
                  <a:lnTo>
                    <a:pt x="1749171" y="232791"/>
                  </a:lnTo>
                  <a:lnTo>
                    <a:pt x="1739773" y="231521"/>
                  </a:lnTo>
                  <a:lnTo>
                    <a:pt x="1730502" y="233934"/>
                  </a:lnTo>
                  <a:lnTo>
                    <a:pt x="1722120" y="240538"/>
                  </a:lnTo>
                  <a:lnTo>
                    <a:pt x="1717548" y="249428"/>
                  </a:lnTo>
                  <a:lnTo>
                    <a:pt x="1716786" y="259461"/>
                  </a:lnTo>
                  <a:lnTo>
                    <a:pt x="1720342" y="269494"/>
                  </a:lnTo>
                  <a:lnTo>
                    <a:pt x="1748536" y="306451"/>
                  </a:lnTo>
                  <a:lnTo>
                    <a:pt x="1780794" y="332486"/>
                  </a:lnTo>
                  <a:lnTo>
                    <a:pt x="1813941" y="349631"/>
                  </a:lnTo>
                  <a:lnTo>
                    <a:pt x="1845056" y="359918"/>
                  </a:lnTo>
                  <a:lnTo>
                    <a:pt x="1843405" y="364998"/>
                  </a:lnTo>
                  <a:lnTo>
                    <a:pt x="1842516" y="370078"/>
                  </a:lnTo>
                  <a:lnTo>
                    <a:pt x="1842516" y="628015"/>
                  </a:lnTo>
                  <a:lnTo>
                    <a:pt x="1844040" y="637159"/>
                  </a:lnTo>
                  <a:lnTo>
                    <a:pt x="1848231" y="644906"/>
                  </a:lnTo>
                  <a:lnTo>
                    <a:pt x="1854581" y="650875"/>
                  </a:lnTo>
                  <a:lnTo>
                    <a:pt x="1858137" y="652399"/>
                  </a:lnTo>
                  <a:lnTo>
                    <a:pt x="1893062" y="617347"/>
                  </a:lnTo>
                  <a:lnTo>
                    <a:pt x="1893062" y="468249"/>
                  </a:lnTo>
                  <a:lnTo>
                    <a:pt x="2007616" y="468249"/>
                  </a:lnTo>
                  <a:lnTo>
                    <a:pt x="2023491" y="478536"/>
                  </a:lnTo>
                  <a:lnTo>
                    <a:pt x="2029206" y="480822"/>
                  </a:lnTo>
                  <a:lnTo>
                    <a:pt x="2268347" y="240792"/>
                  </a:lnTo>
                  <a:lnTo>
                    <a:pt x="2274697" y="203454"/>
                  </a:lnTo>
                  <a:close/>
                </a:path>
                <a:path w="3961765" h="770889">
                  <a:moveTo>
                    <a:pt x="2311527" y="197612"/>
                  </a:moveTo>
                  <a:lnTo>
                    <a:pt x="2293239" y="197612"/>
                  </a:lnTo>
                  <a:lnTo>
                    <a:pt x="2289429" y="219710"/>
                  </a:lnTo>
                  <a:lnTo>
                    <a:pt x="2311527" y="197612"/>
                  </a:lnTo>
                  <a:close/>
                </a:path>
                <a:path w="3961765" h="770889">
                  <a:moveTo>
                    <a:pt x="3961765" y="88773"/>
                  </a:moveTo>
                  <a:lnTo>
                    <a:pt x="3722116" y="88773"/>
                  </a:lnTo>
                  <a:lnTo>
                    <a:pt x="3703193" y="92710"/>
                  </a:lnTo>
                  <a:lnTo>
                    <a:pt x="3687826" y="103124"/>
                  </a:lnTo>
                  <a:lnTo>
                    <a:pt x="3677412" y="118618"/>
                  </a:lnTo>
                  <a:lnTo>
                    <a:pt x="3673602" y="137541"/>
                  </a:lnTo>
                  <a:lnTo>
                    <a:pt x="3673602" y="721868"/>
                  </a:lnTo>
                  <a:lnTo>
                    <a:pt x="3677412" y="740791"/>
                  </a:lnTo>
                  <a:lnTo>
                    <a:pt x="3687826" y="756285"/>
                  </a:lnTo>
                  <a:lnTo>
                    <a:pt x="3703193" y="766699"/>
                  </a:lnTo>
                  <a:lnTo>
                    <a:pt x="3722116" y="770509"/>
                  </a:lnTo>
                  <a:lnTo>
                    <a:pt x="3744722" y="770509"/>
                  </a:lnTo>
                  <a:lnTo>
                    <a:pt x="3884295" y="332359"/>
                  </a:lnTo>
                  <a:lnTo>
                    <a:pt x="3722116" y="332359"/>
                  </a:lnTo>
                  <a:lnTo>
                    <a:pt x="3722116" y="259207"/>
                  </a:lnTo>
                  <a:lnTo>
                    <a:pt x="3907536" y="259207"/>
                  </a:lnTo>
                  <a:lnTo>
                    <a:pt x="3923030" y="210566"/>
                  </a:lnTo>
                  <a:lnTo>
                    <a:pt x="3722116" y="210566"/>
                  </a:lnTo>
                  <a:lnTo>
                    <a:pt x="3722116" y="137541"/>
                  </a:lnTo>
                  <a:lnTo>
                    <a:pt x="3946271" y="137541"/>
                  </a:lnTo>
                  <a:lnTo>
                    <a:pt x="3961765" y="8877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63712" y="3672840"/>
              <a:ext cx="1499870" cy="396240"/>
            </a:xfrm>
            <a:custGeom>
              <a:avLst/>
              <a:gdLst/>
              <a:ahLst/>
              <a:cxnLst/>
              <a:rect l="l" t="t" r="r" b="b"/>
              <a:pathLst>
                <a:path w="1499870" h="396239">
                  <a:moveTo>
                    <a:pt x="1433068" y="0"/>
                  </a:moveTo>
                  <a:lnTo>
                    <a:pt x="66421" y="0"/>
                  </a:lnTo>
                  <a:lnTo>
                    <a:pt x="40640" y="5207"/>
                  </a:lnTo>
                  <a:lnTo>
                    <a:pt x="19431" y="19304"/>
                  </a:lnTo>
                  <a:lnTo>
                    <a:pt x="5207" y="40259"/>
                  </a:lnTo>
                  <a:lnTo>
                    <a:pt x="0" y="65912"/>
                  </a:lnTo>
                  <a:lnTo>
                    <a:pt x="0" y="329946"/>
                  </a:lnTo>
                  <a:lnTo>
                    <a:pt x="5207" y="355600"/>
                  </a:lnTo>
                  <a:lnTo>
                    <a:pt x="19431" y="376555"/>
                  </a:lnTo>
                  <a:lnTo>
                    <a:pt x="40640" y="390652"/>
                  </a:lnTo>
                  <a:lnTo>
                    <a:pt x="66421" y="395859"/>
                  </a:lnTo>
                  <a:lnTo>
                    <a:pt x="1433068" y="395859"/>
                  </a:lnTo>
                  <a:lnTo>
                    <a:pt x="1458849" y="390652"/>
                  </a:lnTo>
                  <a:lnTo>
                    <a:pt x="1480058" y="376555"/>
                  </a:lnTo>
                  <a:lnTo>
                    <a:pt x="1494282" y="355600"/>
                  </a:lnTo>
                  <a:lnTo>
                    <a:pt x="1499489" y="329946"/>
                  </a:lnTo>
                  <a:lnTo>
                    <a:pt x="1499489" y="65912"/>
                  </a:lnTo>
                  <a:lnTo>
                    <a:pt x="1494282" y="40259"/>
                  </a:lnTo>
                  <a:lnTo>
                    <a:pt x="1480058" y="19304"/>
                  </a:lnTo>
                  <a:lnTo>
                    <a:pt x="1458849" y="5207"/>
                  </a:lnTo>
                  <a:lnTo>
                    <a:pt x="1433068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56066" y="3692779"/>
            <a:ext cx="9093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d=eedd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155935" y="3669791"/>
            <a:ext cx="1496695" cy="399415"/>
          </a:xfrm>
          <a:custGeom>
            <a:avLst/>
            <a:gdLst/>
            <a:ahLst/>
            <a:cxnLst/>
            <a:rect l="l" t="t" r="r" b="b"/>
            <a:pathLst>
              <a:path w="1496695" h="399414">
                <a:moveTo>
                  <a:pt x="1429893" y="0"/>
                </a:moveTo>
                <a:lnTo>
                  <a:pt x="66294" y="0"/>
                </a:lnTo>
                <a:lnTo>
                  <a:pt x="40513" y="5206"/>
                </a:lnTo>
                <a:lnTo>
                  <a:pt x="19431" y="19430"/>
                </a:lnTo>
                <a:lnTo>
                  <a:pt x="5207" y="40639"/>
                </a:lnTo>
                <a:lnTo>
                  <a:pt x="0" y="66420"/>
                </a:lnTo>
                <a:lnTo>
                  <a:pt x="0" y="332358"/>
                </a:lnTo>
                <a:lnTo>
                  <a:pt x="5207" y="358266"/>
                </a:lnTo>
                <a:lnTo>
                  <a:pt x="19431" y="379475"/>
                </a:lnTo>
                <a:lnTo>
                  <a:pt x="40513" y="393699"/>
                </a:lnTo>
                <a:lnTo>
                  <a:pt x="66294" y="398906"/>
                </a:lnTo>
                <a:lnTo>
                  <a:pt x="1429893" y="398906"/>
                </a:lnTo>
                <a:lnTo>
                  <a:pt x="1455674" y="393699"/>
                </a:lnTo>
                <a:lnTo>
                  <a:pt x="1476756" y="379475"/>
                </a:lnTo>
                <a:lnTo>
                  <a:pt x="1490980" y="358266"/>
                </a:lnTo>
                <a:lnTo>
                  <a:pt x="1496187" y="332358"/>
                </a:lnTo>
                <a:lnTo>
                  <a:pt x="1496187" y="66420"/>
                </a:lnTo>
                <a:lnTo>
                  <a:pt x="1490980" y="40639"/>
                </a:lnTo>
                <a:lnTo>
                  <a:pt x="1476756" y="19430"/>
                </a:lnTo>
                <a:lnTo>
                  <a:pt x="1455674" y="5206"/>
                </a:lnTo>
                <a:lnTo>
                  <a:pt x="1429893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409681" y="3692779"/>
            <a:ext cx="989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id=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ghhhi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11" y="1155191"/>
            <a:ext cx="6403975" cy="3347085"/>
            <a:chOff x="362711" y="1155191"/>
            <a:chExt cx="6403975" cy="3347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55191"/>
              <a:ext cx="6403847" cy="3346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99" y="1164335"/>
              <a:ext cx="6318250" cy="3270885"/>
            </a:xfrm>
            <a:custGeom>
              <a:avLst/>
              <a:gdLst/>
              <a:ahLst/>
              <a:cxnLst/>
              <a:rect l="l" t="t" r="r" b="b"/>
              <a:pathLst>
                <a:path w="6318250" h="3270885">
                  <a:moveTo>
                    <a:pt x="6169152" y="0"/>
                  </a:moveTo>
                  <a:lnTo>
                    <a:pt x="148996" y="0"/>
                  </a:lnTo>
                  <a:lnTo>
                    <a:pt x="101904" y="7619"/>
                  </a:lnTo>
                  <a:lnTo>
                    <a:pt x="60998" y="28701"/>
                  </a:lnTo>
                  <a:lnTo>
                    <a:pt x="28752" y="60960"/>
                  </a:lnTo>
                  <a:lnTo>
                    <a:pt x="7594" y="101853"/>
                  </a:lnTo>
                  <a:lnTo>
                    <a:pt x="0" y="148843"/>
                  </a:lnTo>
                  <a:lnTo>
                    <a:pt x="0" y="3121533"/>
                  </a:lnTo>
                  <a:lnTo>
                    <a:pt x="7594" y="3168522"/>
                  </a:lnTo>
                  <a:lnTo>
                    <a:pt x="28752" y="3209416"/>
                  </a:lnTo>
                  <a:lnTo>
                    <a:pt x="60998" y="3241675"/>
                  </a:lnTo>
                  <a:lnTo>
                    <a:pt x="101904" y="3262756"/>
                  </a:lnTo>
                  <a:lnTo>
                    <a:pt x="148996" y="3270377"/>
                  </a:lnTo>
                  <a:lnTo>
                    <a:pt x="6169152" y="3270377"/>
                  </a:lnTo>
                  <a:lnTo>
                    <a:pt x="6216269" y="3262756"/>
                  </a:lnTo>
                  <a:lnTo>
                    <a:pt x="6257163" y="3241675"/>
                  </a:lnTo>
                  <a:lnTo>
                    <a:pt x="6289421" y="3209416"/>
                  </a:lnTo>
                  <a:lnTo>
                    <a:pt x="6310503" y="3168522"/>
                  </a:lnTo>
                  <a:lnTo>
                    <a:pt x="6318123" y="3121533"/>
                  </a:lnTo>
                  <a:lnTo>
                    <a:pt x="6318123" y="148843"/>
                  </a:lnTo>
                  <a:lnTo>
                    <a:pt x="6310503" y="101853"/>
                  </a:lnTo>
                  <a:lnTo>
                    <a:pt x="6289421" y="60960"/>
                  </a:lnTo>
                  <a:lnTo>
                    <a:pt x="6257163" y="28701"/>
                  </a:lnTo>
                  <a:lnTo>
                    <a:pt x="6216269" y="7619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1155191"/>
              <a:ext cx="6318250" cy="399415"/>
            </a:xfrm>
            <a:custGeom>
              <a:avLst/>
              <a:gdLst/>
              <a:ahLst/>
              <a:cxnLst/>
              <a:rect l="l" t="t" r="r" b="b"/>
              <a:pathLst>
                <a:path w="6318250" h="399415">
                  <a:moveTo>
                    <a:pt x="63181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18123" y="398907"/>
                  </a:lnTo>
                  <a:lnTo>
                    <a:pt x="63181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1155191"/>
            <a:ext cx="631825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351" y="1249680"/>
            <a:ext cx="5989320" cy="2904490"/>
            <a:chOff x="530351" y="1249680"/>
            <a:chExt cx="5989320" cy="29044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24968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311" y="1691640"/>
              <a:ext cx="5928360" cy="2462530"/>
            </a:xfrm>
            <a:custGeom>
              <a:avLst/>
              <a:gdLst/>
              <a:ahLst/>
              <a:cxnLst/>
              <a:rect l="l" t="t" r="r" b="b"/>
              <a:pathLst>
                <a:path w="5928359" h="2462529">
                  <a:moveTo>
                    <a:pt x="5928105" y="0"/>
                  </a:moveTo>
                  <a:lnTo>
                    <a:pt x="0" y="0"/>
                  </a:lnTo>
                  <a:lnTo>
                    <a:pt x="0" y="2462530"/>
                  </a:lnTo>
                  <a:lnTo>
                    <a:pt x="5928105" y="2462530"/>
                  </a:lnTo>
                  <a:lnTo>
                    <a:pt x="592810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2460" y="1707261"/>
            <a:ext cx="583628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2874010" indent="-1981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"/root/pet.txt"</a:t>
            </a:r>
            <a:endParaRPr sz="1400">
              <a:latin typeface="Consolas"/>
              <a:cs typeface="Consolas"/>
            </a:endParaRPr>
          </a:p>
          <a:p>
            <a:pPr marL="298450">
              <a:lnSpc>
                <a:spcPct val="100000"/>
              </a:lnSpc>
              <a:spcBef>
                <a:spcPts val="5"/>
              </a:spcBef>
              <a:tabLst>
                <a:tab pos="1183005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400" spc="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spc="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${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random_pet.my-pet.id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!"</a:t>
            </a:r>
            <a:endParaRPr sz="1400">
              <a:latin typeface="Consolas"/>
              <a:cs typeface="Consolas"/>
            </a:endParaRPr>
          </a:p>
          <a:p>
            <a:pPr marL="100965" marR="2383155" indent="-88900">
              <a:lnSpc>
                <a:spcPct val="100000"/>
              </a:lnSpc>
              <a:tabLst>
                <a:tab pos="3444240" algn="l"/>
              </a:tabLst>
            </a:pPr>
            <a:r>
              <a:rPr sz="1400" u="dash" spc="-75" dirty="0">
                <a:solidFill>
                  <a:srgbClr val="D2D2D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400" u="dash" spc="-5" dirty="0">
                <a:solidFill>
                  <a:srgbClr val="D2D2D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} 	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00965" marR="2383155" indent="-88900">
              <a:lnSpc>
                <a:spcPct val="100000"/>
              </a:lnSpc>
              <a:tabLst>
                <a:tab pos="3444240" algn="l"/>
              </a:tabLst>
            </a:pPr>
            <a:r>
              <a:rPr sz="1400" u="dash" spc="-100" dirty="0">
                <a:solidFill>
                  <a:srgbClr val="D2D2D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400" u="dash" spc="-5" dirty="0">
                <a:solidFill>
                  <a:srgbClr val="D2D2D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} 	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</a:t>
            </a:r>
            <a:endParaRPr sz="1400">
              <a:latin typeface="Consolas"/>
              <a:cs typeface="Consolas"/>
            </a:endParaRPr>
          </a:p>
          <a:p>
            <a:pPr marL="298450">
              <a:lnSpc>
                <a:spcPct val="100000"/>
              </a:lnSpc>
              <a:tabLst>
                <a:tab pos="1183005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too!"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661" y="3841191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00855" y="2090927"/>
            <a:ext cx="2520315" cy="810895"/>
            <a:chOff x="3800855" y="2090927"/>
            <a:chExt cx="2520315" cy="810895"/>
          </a:xfrm>
        </p:grpSpPr>
        <p:sp>
          <p:nvSpPr>
            <p:cNvPr id="13" name="object 13"/>
            <p:cNvSpPr/>
            <p:nvPr/>
          </p:nvSpPr>
          <p:spPr>
            <a:xfrm>
              <a:off x="3809999" y="2100071"/>
              <a:ext cx="2501900" cy="323215"/>
            </a:xfrm>
            <a:custGeom>
              <a:avLst/>
              <a:gdLst/>
              <a:ahLst/>
              <a:cxnLst/>
              <a:rect l="l" t="t" r="r" b="b"/>
              <a:pathLst>
                <a:path w="2501900" h="323214">
                  <a:moveTo>
                    <a:pt x="0" y="53848"/>
                  </a:moveTo>
                  <a:lnTo>
                    <a:pt x="4190" y="32892"/>
                  </a:lnTo>
                  <a:lnTo>
                    <a:pt x="15748" y="15748"/>
                  </a:lnTo>
                  <a:lnTo>
                    <a:pt x="32892" y="4190"/>
                  </a:lnTo>
                  <a:lnTo>
                    <a:pt x="53848" y="0"/>
                  </a:lnTo>
                  <a:lnTo>
                    <a:pt x="2448052" y="0"/>
                  </a:lnTo>
                  <a:lnTo>
                    <a:pt x="2469007" y="4190"/>
                  </a:lnTo>
                  <a:lnTo>
                    <a:pt x="2486152" y="15748"/>
                  </a:lnTo>
                  <a:lnTo>
                    <a:pt x="2497709" y="32892"/>
                  </a:lnTo>
                  <a:lnTo>
                    <a:pt x="2501900" y="53848"/>
                  </a:lnTo>
                  <a:lnTo>
                    <a:pt x="2501900" y="269113"/>
                  </a:lnTo>
                  <a:lnTo>
                    <a:pt x="2497709" y="290067"/>
                  </a:lnTo>
                  <a:lnTo>
                    <a:pt x="2486152" y="307213"/>
                  </a:lnTo>
                  <a:lnTo>
                    <a:pt x="2469007" y="318769"/>
                  </a:lnTo>
                  <a:lnTo>
                    <a:pt x="2448052" y="322961"/>
                  </a:lnTo>
                  <a:lnTo>
                    <a:pt x="53848" y="322961"/>
                  </a:lnTo>
                  <a:lnTo>
                    <a:pt x="32892" y="318769"/>
                  </a:lnTo>
                  <a:lnTo>
                    <a:pt x="15748" y="307213"/>
                  </a:lnTo>
                  <a:lnTo>
                    <a:pt x="4190" y="290067"/>
                  </a:lnTo>
                  <a:lnTo>
                    <a:pt x="0" y="269113"/>
                  </a:lnTo>
                  <a:lnTo>
                    <a:pt x="0" y="53848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3463" y="2423159"/>
              <a:ext cx="969644" cy="475615"/>
            </a:xfrm>
            <a:custGeom>
              <a:avLst/>
              <a:gdLst/>
              <a:ahLst/>
              <a:cxnLst/>
              <a:rect l="l" t="t" r="r" b="b"/>
              <a:pathLst>
                <a:path w="969645" h="475614">
                  <a:moveTo>
                    <a:pt x="0" y="475488"/>
                  </a:moveTo>
                  <a:lnTo>
                    <a:pt x="969137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34528" y="551687"/>
            <a:ext cx="1179195" cy="3007995"/>
            <a:chOff x="8034528" y="551687"/>
            <a:chExt cx="1179195" cy="3007995"/>
          </a:xfrm>
        </p:grpSpPr>
        <p:sp>
          <p:nvSpPr>
            <p:cNvPr id="20" name="object 20"/>
            <p:cNvSpPr/>
            <p:nvPr/>
          </p:nvSpPr>
          <p:spPr>
            <a:xfrm>
              <a:off x="8037576" y="55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2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726717" y="1251712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113665" y="99542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7"/>
                  </a:lnTo>
                  <a:lnTo>
                    <a:pt x="113665" y="311785"/>
                  </a:lnTo>
                  <a:lnTo>
                    <a:pt x="526669" y="70103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50"/>
                  </a:lnTo>
                  <a:lnTo>
                    <a:pt x="1098930" y="953769"/>
                  </a:lnTo>
                  <a:lnTo>
                    <a:pt x="1056258" y="995426"/>
                  </a:lnTo>
                  <a:lnTo>
                    <a:pt x="643254" y="1237106"/>
                  </a:lnTo>
                  <a:lnTo>
                    <a:pt x="584962" y="1251712"/>
                  </a:lnTo>
                  <a:lnTo>
                    <a:pt x="726717" y="125171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6" y="59181"/>
                  </a:lnTo>
                  <a:lnTo>
                    <a:pt x="1056258" y="311785"/>
                  </a:lnTo>
                  <a:lnTo>
                    <a:pt x="1098930" y="353567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7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49056" y="981455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7576" y="55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9100" y="55625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0"/>
                  </a:lnTo>
                  <a:lnTo>
                    <a:pt x="1119631" y="291973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6"/>
                  </a:lnTo>
                  <a:lnTo>
                    <a:pt x="677418" y="26669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5" y="260857"/>
                  </a:lnTo>
                  <a:lnTo>
                    <a:pt x="50292" y="291973"/>
                  </a:lnTo>
                  <a:lnTo>
                    <a:pt x="23241" y="326770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69"/>
                  </a:lnTo>
                  <a:lnTo>
                    <a:pt x="447421" y="1254125"/>
                  </a:lnTo>
                  <a:lnTo>
                    <a:pt x="492505" y="1280540"/>
                  </a:lnTo>
                  <a:lnTo>
                    <a:pt x="498982" y="1284351"/>
                  </a:lnTo>
                  <a:lnTo>
                    <a:pt x="540639" y="1301495"/>
                  </a:lnTo>
                  <a:lnTo>
                    <a:pt x="584961" y="1307211"/>
                  </a:lnTo>
                  <a:lnTo>
                    <a:pt x="629284" y="1301495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7"/>
                  </a:lnTo>
                  <a:lnTo>
                    <a:pt x="649731" y="1233424"/>
                  </a:lnTo>
                  <a:lnTo>
                    <a:pt x="584961" y="1251712"/>
                  </a:lnTo>
                  <a:lnTo>
                    <a:pt x="554990" y="1248028"/>
                  </a:lnTo>
                  <a:lnTo>
                    <a:pt x="526669" y="1237106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5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1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19363" y="1868461"/>
              <a:ext cx="13335" cy="203835"/>
            </a:xfrm>
            <a:custGeom>
              <a:avLst/>
              <a:gdLst/>
              <a:ahLst/>
              <a:cxnLst/>
              <a:rect l="l" t="t" r="r" b="b"/>
              <a:pathLst>
                <a:path w="13334" h="203835">
                  <a:moveTo>
                    <a:pt x="12712" y="191058"/>
                  </a:moveTo>
                  <a:lnTo>
                    <a:pt x="0" y="191058"/>
                  </a:lnTo>
                  <a:lnTo>
                    <a:pt x="0" y="203796"/>
                  </a:lnTo>
                  <a:lnTo>
                    <a:pt x="12712" y="203796"/>
                  </a:lnTo>
                  <a:lnTo>
                    <a:pt x="12712" y="191058"/>
                  </a:lnTo>
                  <a:close/>
                </a:path>
                <a:path w="13334" h="203835">
                  <a:moveTo>
                    <a:pt x="12712" y="140131"/>
                  </a:moveTo>
                  <a:lnTo>
                    <a:pt x="0" y="140131"/>
                  </a:lnTo>
                  <a:lnTo>
                    <a:pt x="0" y="152869"/>
                  </a:lnTo>
                  <a:lnTo>
                    <a:pt x="12712" y="152869"/>
                  </a:lnTo>
                  <a:lnTo>
                    <a:pt x="12712" y="140131"/>
                  </a:lnTo>
                  <a:close/>
                </a:path>
                <a:path w="13334" h="203835">
                  <a:moveTo>
                    <a:pt x="12712" y="0"/>
                  </a:moveTo>
                  <a:lnTo>
                    <a:pt x="0" y="0"/>
                  </a:lnTo>
                  <a:lnTo>
                    <a:pt x="0" y="101942"/>
                  </a:lnTo>
                  <a:lnTo>
                    <a:pt x="12712" y="101942"/>
                  </a:lnTo>
                  <a:lnTo>
                    <a:pt x="1271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1520" y="2621280"/>
              <a:ext cx="545592" cy="55168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39100" y="224485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1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9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1" y="1254633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8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5"/>
                  </a:lnTo>
                  <a:lnTo>
                    <a:pt x="475106" y="100584"/>
                  </a:lnTo>
                  <a:lnTo>
                    <a:pt x="520192" y="74040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1" y="55625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4024" y="2110517"/>
              <a:ext cx="103504" cy="165957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034528" y="4139184"/>
            <a:ext cx="1179195" cy="1320165"/>
            <a:chOff x="8034528" y="4139184"/>
            <a:chExt cx="1179195" cy="1320165"/>
          </a:xfrm>
        </p:grpSpPr>
        <p:sp>
          <p:nvSpPr>
            <p:cNvPr id="31" name="object 31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579118"/>
            <a:ext cx="5882640" cy="6278880"/>
            <a:chOff x="234695" y="579118"/>
            <a:chExt cx="5882640" cy="6278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579118"/>
              <a:ext cx="5882640" cy="62788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2983" y="588263"/>
              <a:ext cx="5797550" cy="6269990"/>
            </a:xfrm>
            <a:custGeom>
              <a:avLst/>
              <a:gdLst/>
              <a:ahLst/>
              <a:cxnLst/>
              <a:rect l="l" t="t" r="r" b="b"/>
              <a:pathLst>
                <a:path w="5797550" h="6269990">
                  <a:moveTo>
                    <a:pt x="5719318" y="0"/>
                  </a:moveTo>
                  <a:lnTo>
                    <a:pt x="77965" y="0"/>
                  </a:lnTo>
                  <a:lnTo>
                    <a:pt x="47625" y="6096"/>
                  </a:lnTo>
                  <a:lnTo>
                    <a:pt x="22834" y="22860"/>
                  </a:lnTo>
                  <a:lnTo>
                    <a:pt x="6121" y="47625"/>
                  </a:lnTo>
                  <a:lnTo>
                    <a:pt x="0" y="77977"/>
                  </a:lnTo>
                  <a:lnTo>
                    <a:pt x="0" y="6269477"/>
                  </a:lnTo>
                  <a:lnTo>
                    <a:pt x="5797295" y="6269477"/>
                  </a:lnTo>
                  <a:lnTo>
                    <a:pt x="5797295" y="77977"/>
                  </a:lnTo>
                  <a:lnTo>
                    <a:pt x="5791200" y="47625"/>
                  </a:lnTo>
                  <a:lnTo>
                    <a:pt x="5774436" y="22860"/>
                  </a:lnTo>
                  <a:lnTo>
                    <a:pt x="5749670" y="6096"/>
                  </a:lnTo>
                  <a:lnTo>
                    <a:pt x="571931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9936" y="582168"/>
            <a:ext cx="580072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4904" y="1459991"/>
            <a:ext cx="5675630" cy="5260975"/>
          </a:xfrm>
          <a:custGeom>
            <a:avLst/>
            <a:gdLst/>
            <a:ahLst/>
            <a:cxnLst/>
            <a:rect l="l" t="t" r="r" b="b"/>
            <a:pathLst>
              <a:path w="5675630" h="5260975">
                <a:moveTo>
                  <a:pt x="5675122" y="0"/>
                </a:moveTo>
                <a:lnTo>
                  <a:pt x="0" y="0"/>
                </a:lnTo>
                <a:lnTo>
                  <a:pt x="0" y="5260721"/>
                </a:lnTo>
                <a:lnTo>
                  <a:pt x="5675122" y="5260721"/>
                </a:lnTo>
                <a:lnTo>
                  <a:pt x="56751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12801" y="2540584"/>
            <a:ext cx="17043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described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339" y="2540584"/>
            <a:ext cx="278701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 marR="5080" indent="-198120" algn="just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 want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 these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will perform the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above.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935" y="3181045"/>
            <a:ext cx="3861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accepted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approve.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339" y="3821429"/>
            <a:ext cx="4464685" cy="1304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local_file.cat: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  <a:p>
            <a:pPr marL="12700" marR="23495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random_pet.my-pet:</a:t>
            </a:r>
            <a:r>
              <a:rPr sz="1400" spc="17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local_file.cat:</a:t>
            </a:r>
            <a:r>
              <a:rPr sz="1400" spc="5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Creation</a:t>
            </a:r>
            <a:r>
              <a:rPr sz="14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complete</a:t>
            </a:r>
            <a:r>
              <a:rPr sz="14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after</a:t>
            </a:r>
            <a:r>
              <a:rPr sz="1400" spc="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0s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 [id=fe448888891fc40342313bc44a1f1a8986520c89]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random_pet.my-pet:</a:t>
            </a:r>
            <a:r>
              <a:rPr sz="1400" spc="4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Creation</a:t>
            </a:r>
            <a:r>
              <a:rPr sz="14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complete</a:t>
            </a:r>
            <a:r>
              <a:rPr sz="1400" spc="5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after</a:t>
            </a:r>
            <a:r>
              <a:rPr sz="1400" spc="5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[id=yak]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339" y="5315534"/>
            <a:ext cx="456374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9135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local_file.pet:</a:t>
            </a:r>
            <a:r>
              <a:rPr sz="1400" spc="22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local_file.pet:</a:t>
            </a:r>
            <a:r>
              <a:rPr sz="1400" spc="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Creation</a:t>
            </a:r>
            <a:r>
              <a:rPr sz="1400" spc="1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C000"/>
                </a:solidFill>
                <a:latin typeface="Consolas"/>
                <a:cs typeface="Consolas"/>
              </a:rPr>
              <a:t>complete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after </a:t>
            </a:r>
            <a:r>
              <a:rPr sz="1400" spc="-75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C000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[id=28b373c6c1fa3fce132a518eadd0175c98f37f20]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4904" y="1136903"/>
            <a:ext cx="5675630" cy="307975"/>
          </a:xfrm>
          <a:custGeom>
            <a:avLst/>
            <a:gdLst/>
            <a:ahLst/>
            <a:cxnLst/>
            <a:rect l="l" t="t" r="r" b="b"/>
            <a:pathLst>
              <a:path w="5675630" h="307975">
                <a:moveTo>
                  <a:pt x="5675122" y="0"/>
                </a:moveTo>
                <a:lnTo>
                  <a:pt x="0" y="0"/>
                </a:lnTo>
                <a:lnTo>
                  <a:pt x="0" y="307466"/>
                </a:lnTo>
                <a:lnTo>
                  <a:pt x="5675122" y="307466"/>
                </a:lnTo>
                <a:lnTo>
                  <a:pt x="56751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3339" y="1035733"/>
            <a:ext cx="2783840" cy="132397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2921" y="2121484"/>
            <a:ext cx="13036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4047" y="3749040"/>
            <a:ext cx="5291455" cy="2328545"/>
          </a:xfrm>
          <a:custGeom>
            <a:avLst/>
            <a:gdLst/>
            <a:ahLst/>
            <a:cxnLst/>
            <a:rect l="l" t="t" r="r" b="b"/>
            <a:pathLst>
              <a:path w="5291455" h="2328545">
                <a:moveTo>
                  <a:pt x="65532" y="201676"/>
                </a:moveTo>
                <a:lnTo>
                  <a:pt x="70853" y="155448"/>
                </a:lnTo>
                <a:lnTo>
                  <a:pt x="86029" y="112903"/>
                </a:lnTo>
                <a:lnTo>
                  <a:pt x="109842" y="75565"/>
                </a:lnTo>
                <a:lnTo>
                  <a:pt x="141071" y="44323"/>
                </a:lnTo>
                <a:lnTo>
                  <a:pt x="178511" y="20447"/>
                </a:lnTo>
                <a:lnTo>
                  <a:pt x="220954" y="5334"/>
                </a:lnTo>
                <a:lnTo>
                  <a:pt x="267195" y="0"/>
                </a:lnTo>
                <a:lnTo>
                  <a:pt x="5089525" y="0"/>
                </a:lnTo>
                <a:lnTo>
                  <a:pt x="5135753" y="5334"/>
                </a:lnTo>
                <a:lnTo>
                  <a:pt x="5178171" y="20447"/>
                </a:lnTo>
                <a:lnTo>
                  <a:pt x="5215636" y="44323"/>
                </a:lnTo>
                <a:lnTo>
                  <a:pt x="5246878" y="75565"/>
                </a:lnTo>
                <a:lnTo>
                  <a:pt x="5270754" y="112903"/>
                </a:lnTo>
                <a:lnTo>
                  <a:pt x="5285867" y="155448"/>
                </a:lnTo>
                <a:lnTo>
                  <a:pt x="5291201" y="201676"/>
                </a:lnTo>
                <a:lnTo>
                  <a:pt x="5291201" y="1008126"/>
                </a:lnTo>
                <a:lnTo>
                  <a:pt x="5285867" y="1054354"/>
                </a:lnTo>
                <a:lnTo>
                  <a:pt x="5270754" y="1096772"/>
                </a:lnTo>
                <a:lnTo>
                  <a:pt x="5246878" y="1134237"/>
                </a:lnTo>
                <a:lnTo>
                  <a:pt x="5215636" y="1165479"/>
                </a:lnTo>
                <a:lnTo>
                  <a:pt x="5178171" y="1189355"/>
                </a:lnTo>
                <a:lnTo>
                  <a:pt x="5135753" y="1204468"/>
                </a:lnTo>
                <a:lnTo>
                  <a:pt x="5089525" y="1209802"/>
                </a:lnTo>
                <a:lnTo>
                  <a:pt x="267195" y="1209802"/>
                </a:lnTo>
                <a:lnTo>
                  <a:pt x="220954" y="1204468"/>
                </a:lnTo>
                <a:lnTo>
                  <a:pt x="178511" y="1189355"/>
                </a:lnTo>
                <a:lnTo>
                  <a:pt x="141071" y="1165479"/>
                </a:lnTo>
                <a:lnTo>
                  <a:pt x="109842" y="1134237"/>
                </a:lnTo>
                <a:lnTo>
                  <a:pt x="86029" y="1096772"/>
                </a:lnTo>
                <a:lnTo>
                  <a:pt x="70853" y="1054354"/>
                </a:lnTo>
                <a:lnTo>
                  <a:pt x="65532" y="1008126"/>
                </a:lnTo>
                <a:lnTo>
                  <a:pt x="65532" y="201676"/>
                </a:lnTo>
                <a:close/>
              </a:path>
              <a:path w="5291455" h="2328545">
                <a:moveTo>
                  <a:pt x="0" y="1642491"/>
                </a:moveTo>
                <a:lnTo>
                  <a:pt x="6997" y="1599184"/>
                </a:lnTo>
                <a:lnTo>
                  <a:pt x="26466" y="1561592"/>
                </a:lnTo>
                <a:lnTo>
                  <a:pt x="56146" y="1531874"/>
                </a:lnTo>
                <a:lnTo>
                  <a:pt x="93802" y="1512443"/>
                </a:lnTo>
                <a:lnTo>
                  <a:pt x="137160" y="1505331"/>
                </a:lnTo>
                <a:lnTo>
                  <a:pt x="5086985" y="1505331"/>
                </a:lnTo>
                <a:lnTo>
                  <a:pt x="5130292" y="1512443"/>
                </a:lnTo>
                <a:lnTo>
                  <a:pt x="5168011" y="1531874"/>
                </a:lnTo>
                <a:lnTo>
                  <a:pt x="5197602" y="1561592"/>
                </a:lnTo>
                <a:lnTo>
                  <a:pt x="5217160" y="1599184"/>
                </a:lnTo>
                <a:lnTo>
                  <a:pt x="5224145" y="1642491"/>
                </a:lnTo>
                <a:lnTo>
                  <a:pt x="5224145" y="2191029"/>
                </a:lnTo>
                <a:lnTo>
                  <a:pt x="5217160" y="2234374"/>
                </a:lnTo>
                <a:lnTo>
                  <a:pt x="5197602" y="2272017"/>
                </a:lnTo>
                <a:lnTo>
                  <a:pt x="5168011" y="2301709"/>
                </a:lnTo>
                <a:lnTo>
                  <a:pt x="5130292" y="2321179"/>
                </a:lnTo>
                <a:lnTo>
                  <a:pt x="5086985" y="2328164"/>
                </a:lnTo>
                <a:lnTo>
                  <a:pt x="137160" y="2328164"/>
                </a:lnTo>
                <a:lnTo>
                  <a:pt x="93802" y="2321179"/>
                </a:lnTo>
                <a:lnTo>
                  <a:pt x="56146" y="2301709"/>
                </a:lnTo>
                <a:lnTo>
                  <a:pt x="26466" y="2272017"/>
                </a:lnTo>
                <a:lnTo>
                  <a:pt x="6997" y="2234374"/>
                </a:lnTo>
                <a:lnTo>
                  <a:pt x="0" y="2191029"/>
                </a:lnTo>
                <a:lnTo>
                  <a:pt x="0" y="1642491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028431" y="542544"/>
            <a:ext cx="1186180" cy="3014980"/>
            <a:chOff x="8028431" y="542544"/>
            <a:chExt cx="1186180" cy="3014980"/>
          </a:xfrm>
        </p:grpSpPr>
        <p:sp>
          <p:nvSpPr>
            <p:cNvPr id="22" name="object 22"/>
            <p:cNvSpPr/>
            <p:nvPr/>
          </p:nvSpPr>
          <p:spPr>
            <a:xfrm>
              <a:off x="8037575" y="55473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2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726717" y="1251712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113665" y="99542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7"/>
                  </a:lnTo>
                  <a:lnTo>
                    <a:pt x="113665" y="311785"/>
                  </a:lnTo>
                  <a:lnTo>
                    <a:pt x="526669" y="70103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50"/>
                  </a:lnTo>
                  <a:lnTo>
                    <a:pt x="1098930" y="953769"/>
                  </a:lnTo>
                  <a:lnTo>
                    <a:pt x="1056258" y="995426"/>
                  </a:lnTo>
                  <a:lnTo>
                    <a:pt x="643254" y="1237106"/>
                  </a:lnTo>
                  <a:lnTo>
                    <a:pt x="584962" y="1251712"/>
                  </a:lnTo>
                  <a:lnTo>
                    <a:pt x="726717" y="125171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6" y="59181"/>
                  </a:lnTo>
                  <a:lnTo>
                    <a:pt x="1056258" y="311785"/>
                  </a:lnTo>
                  <a:lnTo>
                    <a:pt x="1098930" y="353567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7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49056" y="981455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1519" y="2621279"/>
              <a:ext cx="545592" cy="5516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431" y="542544"/>
              <a:ext cx="1185672" cy="301447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031480" y="4139184"/>
            <a:ext cx="1182370" cy="1329055"/>
            <a:chOff x="8031480" y="4139184"/>
            <a:chExt cx="1182370" cy="1329055"/>
          </a:xfrm>
        </p:grpSpPr>
        <p:sp>
          <p:nvSpPr>
            <p:cNvPr id="28" name="object 28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34528" y="415137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36052" y="415290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8" y="1048893"/>
                  </a:lnTo>
                  <a:lnTo>
                    <a:pt x="1083945" y="104508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9"/>
                  </a:lnTo>
                  <a:lnTo>
                    <a:pt x="1080643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8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3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11" y="1155191"/>
            <a:ext cx="6403975" cy="3347085"/>
            <a:chOff x="362711" y="1155191"/>
            <a:chExt cx="6403975" cy="3347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55191"/>
              <a:ext cx="6403847" cy="3346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99" y="1164335"/>
              <a:ext cx="6318250" cy="3270885"/>
            </a:xfrm>
            <a:custGeom>
              <a:avLst/>
              <a:gdLst/>
              <a:ahLst/>
              <a:cxnLst/>
              <a:rect l="l" t="t" r="r" b="b"/>
              <a:pathLst>
                <a:path w="6318250" h="3270885">
                  <a:moveTo>
                    <a:pt x="6169152" y="0"/>
                  </a:moveTo>
                  <a:lnTo>
                    <a:pt x="148996" y="0"/>
                  </a:lnTo>
                  <a:lnTo>
                    <a:pt x="101904" y="7619"/>
                  </a:lnTo>
                  <a:lnTo>
                    <a:pt x="60998" y="28701"/>
                  </a:lnTo>
                  <a:lnTo>
                    <a:pt x="28752" y="60960"/>
                  </a:lnTo>
                  <a:lnTo>
                    <a:pt x="7594" y="101853"/>
                  </a:lnTo>
                  <a:lnTo>
                    <a:pt x="0" y="148843"/>
                  </a:lnTo>
                  <a:lnTo>
                    <a:pt x="0" y="3121533"/>
                  </a:lnTo>
                  <a:lnTo>
                    <a:pt x="7594" y="3168522"/>
                  </a:lnTo>
                  <a:lnTo>
                    <a:pt x="28752" y="3209416"/>
                  </a:lnTo>
                  <a:lnTo>
                    <a:pt x="60998" y="3241675"/>
                  </a:lnTo>
                  <a:lnTo>
                    <a:pt x="101904" y="3262756"/>
                  </a:lnTo>
                  <a:lnTo>
                    <a:pt x="148996" y="3270377"/>
                  </a:lnTo>
                  <a:lnTo>
                    <a:pt x="6169152" y="3270377"/>
                  </a:lnTo>
                  <a:lnTo>
                    <a:pt x="6216269" y="3262756"/>
                  </a:lnTo>
                  <a:lnTo>
                    <a:pt x="6257163" y="3241675"/>
                  </a:lnTo>
                  <a:lnTo>
                    <a:pt x="6289421" y="3209416"/>
                  </a:lnTo>
                  <a:lnTo>
                    <a:pt x="6310503" y="3168522"/>
                  </a:lnTo>
                  <a:lnTo>
                    <a:pt x="6318123" y="3121533"/>
                  </a:lnTo>
                  <a:lnTo>
                    <a:pt x="6318123" y="148843"/>
                  </a:lnTo>
                  <a:lnTo>
                    <a:pt x="6310503" y="101853"/>
                  </a:lnTo>
                  <a:lnTo>
                    <a:pt x="6289421" y="60960"/>
                  </a:lnTo>
                  <a:lnTo>
                    <a:pt x="6257163" y="28701"/>
                  </a:lnTo>
                  <a:lnTo>
                    <a:pt x="6216269" y="7619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1155191"/>
              <a:ext cx="6318250" cy="399415"/>
            </a:xfrm>
            <a:custGeom>
              <a:avLst/>
              <a:gdLst/>
              <a:ahLst/>
              <a:cxnLst/>
              <a:rect l="l" t="t" r="r" b="b"/>
              <a:pathLst>
                <a:path w="6318250" h="399415">
                  <a:moveTo>
                    <a:pt x="63181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18123" y="398907"/>
                  </a:lnTo>
                  <a:lnTo>
                    <a:pt x="63181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1155191"/>
            <a:ext cx="631825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351" y="1249680"/>
            <a:ext cx="5989320" cy="2904490"/>
            <a:chOff x="530351" y="1249680"/>
            <a:chExt cx="5989320" cy="29044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24968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311" y="1691640"/>
              <a:ext cx="5928360" cy="2462530"/>
            </a:xfrm>
            <a:custGeom>
              <a:avLst/>
              <a:gdLst/>
              <a:ahLst/>
              <a:cxnLst/>
              <a:rect l="l" t="t" r="r" b="b"/>
              <a:pathLst>
                <a:path w="5928359" h="2462529">
                  <a:moveTo>
                    <a:pt x="5928105" y="0"/>
                  </a:moveTo>
                  <a:lnTo>
                    <a:pt x="0" y="0"/>
                  </a:lnTo>
                  <a:lnTo>
                    <a:pt x="0" y="2462530"/>
                  </a:lnTo>
                  <a:lnTo>
                    <a:pt x="5928105" y="2462530"/>
                  </a:lnTo>
                  <a:lnTo>
                    <a:pt x="592810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29888" y="2134362"/>
            <a:ext cx="24885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${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random_pet.my-pet.id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661" y="1707261"/>
            <a:ext cx="3183890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0"/>
              </a:spcBef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210820" marR="114935" indent="-198120">
              <a:lnSpc>
                <a:spcPct val="100000"/>
              </a:lnSpc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too!"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0661" y="3841191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28431" y="542544"/>
            <a:ext cx="1186180" cy="3014980"/>
            <a:chOff x="8028431" y="542544"/>
            <a:chExt cx="1186180" cy="3014980"/>
          </a:xfrm>
        </p:grpSpPr>
        <p:sp>
          <p:nvSpPr>
            <p:cNvPr id="19" name="object 19"/>
            <p:cNvSpPr/>
            <p:nvPr/>
          </p:nvSpPr>
          <p:spPr>
            <a:xfrm>
              <a:off x="8037575" y="55473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2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726717" y="1251712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113665" y="99542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7"/>
                  </a:lnTo>
                  <a:lnTo>
                    <a:pt x="113665" y="311785"/>
                  </a:lnTo>
                  <a:lnTo>
                    <a:pt x="526669" y="70103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50"/>
                  </a:lnTo>
                  <a:lnTo>
                    <a:pt x="1098930" y="953769"/>
                  </a:lnTo>
                  <a:lnTo>
                    <a:pt x="1056258" y="995426"/>
                  </a:lnTo>
                  <a:lnTo>
                    <a:pt x="643254" y="1237106"/>
                  </a:lnTo>
                  <a:lnTo>
                    <a:pt x="584962" y="1251712"/>
                  </a:lnTo>
                  <a:lnTo>
                    <a:pt x="726717" y="125171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6" y="59181"/>
                  </a:lnTo>
                  <a:lnTo>
                    <a:pt x="1056258" y="311785"/>
                  </a:lnTo>
                  <a:lnTo>
                    <a:pt x="1098930" y="353567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7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49056" y="981455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1519" y="2621279"/>
              <a:ext cx="545592" cy="5516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431" y="542544"/>
              <a:ext cx="1185672" cy="301447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8031480" y="4139184"/>
            <a:ext cx="1182370" cy="1329055"/>
            <a:chOff x="8031480" y="4139184"/>
            <a:chExt cx="1182370" cy="1329055"/>
          </a:xfrm>
        </p:grpSpPr>
        <p:sp>
          <p:nvSpPr>
            <p:cNvPr id="25" name="object 25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34528" y="415137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036052" y="415290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8" y="1048893"/>
                  </a:lnTo>
                  <a:lnTo>
                    <a:pt x="1083945" y="104508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9"/>
                  </a:lnTo>
                  <a:lnTo>
                    <a:pt x="1080643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8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3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11" y="1155191"/>
            <a:ext cx="6403975" cy="3347085"/>
            <a:chOff x="362711" y="1155191"/>
            <a:chExt cx="6403975" cy="3347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55191"/>
              <a:ext cx="6403847" cy="33467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99" y="1164335"/>
              <a:ext cx="6318250" cy="3270885"/>
            </a:xfrm>
            <a:custGeom>
              <a:avLst/>
              <a:gdLst/>
              <a:ahLst/>
              <a:cxnLst/>
              <a:rect l="l" t="t" r="r" b="b"/>
              <a:pathLst>
                <a:path w="6318250" h="3270885">
                  <a:moveTo>
                    <a:pt x="6169152" y="0"/>
                  </a:moveTo>
                  <a:lnTo>
                    <a:pt x="148996" y="0"/>
                  </a:lnTo>
                  <a:lnTo>
                    <a:pt x="101904" y="7619"/>
                  </a:lnTo>
                  <a:lnTo>
                    <a:pt x="60998" y="28701"/>
                  </a:lnTo>
                  <a:lnTo>
                    <a:pt x="28752" y="60960"/>
                  </a:lnTo>
                  <a:lnTo>
                    <a:pt x="7594" y="101853"/>
                  </a:lnTo>
                  <a:lnTo>
                    <a:pt x="0" y="148843"/>
                  </a:lnTo>
                  <a:lnTo>
                    <a:pt x="0" y="3121533"/>
                  </a:lnTo>
                  <a:lnTo>
                    <a:pt x="7594" y="3168522"/>
                  </a:lnTo>
                  <a:lnTo>
                    <a:pt x="28752" y="3209416"/>
                  </a:lnTo>
                  <a:lnTo>
                    <a:pt x="60998" y="3241675"/>
                  </a:lnTo>
                  <a:lnTo>
                    <a:pt x="101904" y="3262756"/>
                  </a:lnTo>
                  <a:lnTo>
                    <a:pt x="148996" y="3270377"/>
                  </a:lnTo>
                  <a:lnTo>
                    <a:pt x="6169152" y="3270377"/>
                  </a:lnTo>
                  <a:lnTo>
                    <a:pt x="6216269" y="3262756"/>
                  </a:lnTo>
                  <a:lnTo>
                    <a:pt x="6257163" y="3241675"/>
                  </a:lnTo>
                  <a:lnTo>
                    <a:pt x="6289421" y="3209416"/>
                  </a:lnTo>
                  <a:lnTo>
                    <a:pt x="6310503" y="3168522"/>
                  </a:lnTo>
                  <a:lnTo>
                    <a:pt x="6318123" y="3121533"/>
                  </a:lnTo>
                  <a:lnTo>
                    <a:pt x="6318123" y="148843"/>
                  </a:lnTo>
                  <a:lnTo>
                    <a:pt x="6310503" y="101853"/>
                  </a:lnTo>
                  <a:lnTo>
                    <a:pt x="6289421" y="60960"/>
                  </a:lnTo>
                  <a:lnTo>
                    <a:pt x="6257163" y="28701"/>
                  </a:lnTo>
                  <a:lnTo>
                    <a:pt x="6216269" y="7619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1155191"/>
              <a:ext cx="6318250" cy="399415"/>
            </a:xfrm>
            <a:custGeom>
              <a:avLst/>
              <a:gdLst/>
              <a:ahLst/>
              <a:cxnLst/>
              <a:rect l="l" t="t" r="r" b="b"/>
              <a:pathLst>
                <a:path w="6318250" h="399415">
                  <a:moveTo>
                    <a:pt x="63181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18123" y="398907"/>
                  </a:lnTo>
                  <a:lnTo>
                    <a:pt x="63181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1155191"/>
            <a:ext cx="631825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351" y="1249680"/>
            <a:ext cx="5989320" cy="2895600"/>
            <a:chOff x="530351" y="1249680"/>
            <a:chExt cx="5989320" cy="28956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24968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311" y="3188208"/>
              <a:ext cx="5928360" cy="956944"/>
            </a:xfrm>
            <a:custGeom>
              <a:avLst/>
              <a:gdLst/>
              <a:ahLst/>
              <a:cxnLst/>
              <a:rect l="l" t="t" r="r" b="b"/>
              <a:pathLst>
                <a:path w="5928359" h="956945">
                  <a:moveTo>
                    <a:pt x="5928105" y="0"/>
                  </a:moveTo>
                  <a:lnTo>
                    <a:pt x="0" y="0"/>
                  </a:lnTo>
                  <a:lnTo>
                    <a:pt x="0" y="956690"/>
                  </a:lnTo>
                  <a:lnTo>
                    <a:pt x="5928105" y="956690"/>
                  </a:lnTo>
                  <a:lnTo>
                    <a:pt x="592810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0661" y="3205429"/>
            <a:ext cx="30708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5"/>
              </a:spcBef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too!"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28431" y="542544"/>
            <a:ext cx="1186180" cy="3020695"/>
            <a:chOff x="8028431" y="542544"/>
            <a:chExt cx="1186180" cy="3020695"/>
          </a:xfrm>
        </p:grpSpPr>
        <p:sp>
          <p:nvSpPr>
            <p:cNvPr id="17" name="object 17"/>
            <p:cNvSpPr/>
            <p:nvPr/>
          </p:nvSpPr>
          <p:spPr>
            <a:xfrm>
              <a:off x="8037575" y="55473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2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726717" y="1251712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113665" y="995426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7"/>
                  </a:lnTo>
                  <a:lnTo>
                    <a:pt x="113665" y="311785"/>
                  </a:lnTo>
                  <a:lnTo>
                    <a:pt x="526669" y="70103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50"/>
                  </a:lnTo>
                  <a:lnTo>
                    <a:pt x="1098930" y="953769"/>
                  </a:lnTo>
                  <a:lnTo>
                    <a:pt x="1056258" y="995426"/>
                  </a:lnTo>
                  <a:lnTo>
                    <a:pt x="643254" y="1237106"/>
                  </a:lnTo>
                  <a:lnTo>
                    <a:pt x="584962" y="1251712"/>
                  </a:lnTo>
                  <a:lnTo>
                    <a:pt x="726717" y="125171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6" y="59181"/>
                  </a:lnTo>
                  <a:lnTo>
                    <a:pt x="1056258" y="311785"/>
                  </a:lnTo>
                  <a:lnTo>
                    <a:pt x="1098930" y="353567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7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49056" y="981455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1519" y="2621279"/>
              <a:ext cx="545592" cy="5516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431" y="542544"/>
              <a:ext cx="1185672" cy="302056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031480" y="4139184"/>
            <a:ext cx="1182370" cy="1329055"/>
            <a:chOff x="8031480" y="4139184"/>
            <a:chExt cx="1182370" cy="1329055"/>
          </a:xfrm>
        </p:grpSpPr>
        <p:sp>
          <p:nvSpPr>
            <p:cNvPr id="23" name="object 23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34528" y="415137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36052" y="415290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8" y="1048893"/>
                  </a:lnTo>
                  <a:lnTo>
                    <a:pt x="1083945" y="104508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9"/>
                  </a:lnTo>
                  <a:lnTo>
                    <a:pt x="1080643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8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3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11" y="1155191"/>
            <a:ext cx="6403975" cy="1649095"/>
            <a:chOff x="362711" y="1155191"/>
            <a:chExt cx="6403975" cy="164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55191"/>
              <a:ext cx="6403847" cy="16489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99" y="1161287"/>
              <a:ext cx="6318250" cy="1576070"/>
            </a:xfrm>
            <a:custGeom>
              <a:avLst/>
              <a:gdLst/>
              <a:ahLst/>
              <a:cxnLst/>
              <a:rect l="l" t="t" r="r" b="b"/>
              <a:pathLst>
                <a:path w="6318250" h="1576070">
                  <a:moveTo>
                    <a:pt x="6246495" y="0"/>
                  </a:moveTo>
                  <a:lnTo>
                    <a:pt x="71628" y="0"/>
                  </a:lnTo>
                  <a:lnTo>
                    <a:pt x="43738" y="5587"/>
                  </a:lnTo>
                  <a:lnTo>
                    <a:pt x="20980" y="20954"/>
                  </a:lnTo>
                  <a:lnTo>
                    <a:pt x="5626" y="43814"/>
                  </a:lnTo>
                  <a:lnTo>
                    <a:pt x="0" y="71754"/>
                  </a:lnTo>
                  <a:lnTo>
                    <a:pt x="0" y="1503934"/>
                  </a:lnTo>
                  <a:lnTo>
                    <a:pt x="5626" y="1531874"/>
                  </a:lnTo>
                  <a:lnTo>
                    <a:pt x="20980" y="1554734"/>
                  </a:lnTo>
                  <a:lnTo>
                    <a:pt x="43738" y="1570101"/>
                  </a:lnTo>
                  <a:lnTo>
                    <a:pt x="71628" y="1575689"/>
                  </a:lnTo>
                  <a:lnTo>
                    <a:pt x="6246495" y="1575689"/>
                  </a:lnTo>
                  <a:lnTo>
                    <a:pt x="6274434" y="1570101"/>
                  </a:lnTo>
                  <a:lnTo>
                    <a:pt x="6297168" y="1554734"/>
                  </a:lnTo>
                  <a:lnTo>
                    <a:pt x="6312534" y="1531874"/>
                  </a:lnTo>
                  <a:lnTo>
                    <a:pt x="6318123" y="1503934"/>
                  </a:lnTo>
                  <a:lnTo>
                    <a:pt x="6318123" y="71754"/>
                  </a:lnTo>
                  <a:lnTo>
                    <a:pt x="6312534" y="43814"/>
                  </a:lnTo>
                  <a:lnTo>
                    <a:pt x="6297168" y="20954"/>
                  </a:lnTo>
                  <a:lnTo>
                    <a:pt x="6274434" y="5587"/>
                  </a:lnTo>
                  <a:lnTo>
                    <a:pt x="624649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1155191"/>
              <a:ext cx="6318250" cy="399415"/>
            </a:xfrm>
            <a:custGeom>
              <a:avLst/>
              <a:gdLst/>
              <a:ahLst/>
              <a:cxnLst/>
              <a:rect l="l" t="t" r="r" b="b"/>
              <a:pathLst>
                <a:path w="6318250" h="399415">
                  <a:moveTo>
                    <a:pt x="63181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18123" y="398907"/>
                  </a:lnTo>
                  <a:lnTo>
                    <a:pt x="63181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1155191"/>
            <a:ext cx="631825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351" y="1249680"/>
            <a:ext cx="5989320" cy="1386840"/>
            <a:chOff x="530351" y="1249680"/>
            <a:chExt cx="5989320" cy="1386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24968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311" y="1685544"/>
              <a:ext cx="5928360" cy="951230"/>
            </a:xfrm>
            <a:custGeom>
              <a:avLst/>
              <a:gdLst/>
              <a:ahLst/>
              <a:cxnLst/>
              <a:rect l="l" t="t" r="r" b="b"/>
              <a:pathLst>
                <a:path w="5928359" h="951230">
                  <a:moveTo>
                    <a:pt x="5928105" y="0"/>
                  </a:moveTo>
                  <a:lnTo>
                    <a:pt x="0" y="0"/>
                  </a:lnTo>
                  <a:lnTo>
                    <a:pt x="0" y="950976"/>
                  </a:lnTo>
                  <a:lnTo>
                    <a:pt x="5928105" y="950976"/>
                  </a:lnTo>
                  <a:lnTo>
                    <a:pt x="592810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0661" y="1700275"/>
            <a:ext cx="307403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0"/>
              </a:spcBef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too!"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28431" y="545591"/>
            <a:ext cx="1191260" cy="3017520"/>
            <a:chOff x="8028431" y="545591"/>
            <a:chExt cx="1191260" cy="301752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431" y="545591"/>
              <a:ext cx="1185164" cy="13289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19363" y="1871509"/>
              <a:ext cx="13335" cy="202565"/>
            </a:xfrm>
            <a:custGeom>
              <a:avLst/>
              <a:gdLst/>
              <a:ahLst/>
              <a:cxnLst/>
              <a:rect l="l" t="t" r="r" b="b"/>
              <a:pathLst>
                <a:path w="13334" h="202564">
                  <a:moveTo>
                    <a:pt x="12712" y="189763"/>
                  </a:moveTo>
                  <a:lnTo>
                    <a:pt x="0" y="189763"/>
                  </a:lnTo>
                  <a:lnTo>
                    <a:pt x="0" y="202399"/>
                  </a:lnTo>
                  <a:lnTo>
                    <a:pt x="12712" y="202399"/>
                  </a:lnTo>
                  <a:lnTo>
                    <a:pt x="12712" y="189763"/>
                  </a:lnTo>
                  <a:close/>
                </a:path>
                <a:path w="13334" h="202564">
                  <a:moveTo>
                    <a:pt x="12712" y="139090"/>
                  </a:moveTo>
                  <a:lnTo>
                    <a:pt x="0" y="139090"/>
                  </a:lnTo>
                  <a:lnTo>
                    <a:pt x="0" y="151726"/>
                  </a:lnTo>
                  <a:lnTo>
                    <a:pt x="12712" y="151726"/>
                  </a:lnTo>
                  <a:lnTo>
                    <a:pt x="12712" y="139090"/>
                  </a:lnTo>
                  <a:close/>
                </a:path>
                <a:path w="13334" h="202564">
                  <a:moveTo>
                    <a:pt x="12712" y="0"/>
                  </a:moveTo>
                  <a:lnTo>
                    <a:pt x="0" y="0"/>
                  </a:lnTo>
                  <a:lnTo>
                    <a:pt x="0" y="101180"/>
                  </a:lnTo>
                  <a:lnTo>
                    <a:pt x="12712" y="101180"/>
                  </a:lnTo>
                  <a:lnTo>
                    <a:pt x="1271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1519" y="2621280"/>
              <a:ext cx="545592" cy="5516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9099" y="224485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1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9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1" y="1254633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8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5"/>
                  </a:lnTo>
                  <a:lnTo>
                    <a:pt x="475106" y="100584"/>
                  </a:lnTo>
                  <a:lnTo>
                    <a:pt x="520192" y="74040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1" y="55625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4528" y="22402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36051" y="224180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7576" y="224942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08"/>
                  </a:lnTo>
                  <a:lnTo>
                    <a:pt x="584962" y="1307211"/>
                  </a:lnTo>
                  <a:lnTo>
                    <a:pt x="629285" y="1301508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37575" y="22494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0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526669" y="1237106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5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43672" y="22402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5195" y="224180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0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4023" y="2111786"/>
              <a:ext cx="103504" cy="1646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031480" y="4139184"/>
            <a:ext cx="1182370" cy="1329055"/>
            <a:chOff x="8031480" y="4139184"/>
            <a:chExt cx="1182370" cy="1329055"/>
          </a:xfrm>
        </p:grpSpPr>
        <p:sp>
          <p:nvSpPr>
            <p:cNvPr id="31" name="object 31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34528" y="415137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36052" y="415290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8" y="1048893"/>
                  </a:lnTo>
                  <a:lnTo>
                    <a:pt x="1083945" y="104508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9"/>
                  </a:lnTo>
                  <a:lnTo>
                    <a:pt x="1080643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8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3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62711" y="2926079"/>
            <a:ext cx="6403975" cy="3931920"/>
            <a:chOff x="362711" y="2926079"/>
            <a:chExt cx="6403975" cy="393192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711" y="2926079"/>
              <a:ext cx="6403847" cy="393191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0999" y="2935223"/>
              <a:ext cx="6318250" cy="3923029"/>
            </a:xfrm>
            <a:custGeom>
              <a:avLst/>
              <a:gdLst/>
              <a:ahLst/>
              <a:cxnLst/>
              <a:rect l="l" t="t" r="r" b="b"/>
              <a:pathLst>
                <a:path w="6318250" h="3923029">
                  <a:moveTo>
                    <a:pt x="6233159" y="0"/>
                  </a:moveTo>
                  <a:lnTo>
                    <a:pt x="84975" y="0"/>
                  </a:lnTo>
                  <a:lnTo>
                    <a:pt x="51892" y="6730"/>
                  </a:lnTo>
                  <a:lnTo>
                    <a:pt x="24892" y="24891"/>
                  </a:lnTo>
                  <a:lnTo>
                    <a:pt x="6680" y="51942"/>
                  </a:lnTo>
                  <a:lnTo>
                    <a:pt x="0" y="84962"/>
                  </a:lnTo>
                  <a:lnTo>
                    <a:pt x="0" y="3922518"/>
                  </a:lnTo>
                  <a:lnTo>
                    <a:pt x="6318123" y="3922518"/>
                  </a:lnTo>
                  <a:lnTo>
                    <a:pt x="6318123" y="84962"/>
                  </a:lnTo>
                  <a:lnTo>
                    <a:pt x="6311392" y="51942"/>
                  </a:lnTo>
                  <a:lnTo>
                    <a:pt x="6293231" y="24891"/>
                  </a:lnTo>
                  <a:lnTo>
                    <a:pt x="6266180" y="6730"/>
                  </a:lnTo>
                  <a:lnTo>
                    <a:pt x="62331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77952" y="2929127"/>
            <a:ext cx="632206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9768" y="3727702"/>
            <a:ext cx="5952490" cy="3108960"/>
          </a:xfrm>
          <a:custGeom>
            <a:avLst/>
            <a:gdLst/>
            <a:ahLst/>
            <a:cxnLst/>
            <a:rect l="l" t="t" r="r" b="b"/>
            <a:pathLst>
              <a:path w="5952490" h="3108959">
                <a:moveTo>
                  <a:pt x="5952362" y="0"/>
                </a:moveTo>
                <a:lnTo>
                  <a:pt x="0" y="0"/>
                </a:lnTo>
                <a:lnTo>
                  <a:pt x="0" y="3108706"/>
                </a:lnTo>
                <a:lnTo>
                  <a:pt x="5952362" y="3108706"/>
                </a:lnTo>
                <a:lnTo>
                  <a:pt x="595236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07288" y="5666028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29768" y="3364991"/>
            <a:ext cx="5952490" cy="368935"/>
          </a:xfrm>
          <a:custGeom>
            <a:avLst/>
            <a:gdLst/>
            <a:ahLst/>
            <a:cxnLst/>
            <a:rect l="l" t="t" r="r" b="b"/>
            <a:pathLst>
              <a:path w="5952490" h="368935">
                <a:moveTo>
                  <a:pt x="5952362" y="0"/>
                </a:moveTo>
                <a:lnTo>
                  <a:pt x="0" y="0"/>
                </a:lnTo>
                <a:lnTo>
                  <a:pt x="0" y="368427"/>
                </a:lnTo>
                <a:lnTo>
                  <a:pt x="5952362" y="368427"/>
                </a:lnTo>
                <a:lnTo>
                  <a:pt x="595236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07288" y="3255398"/>
            <a:ext cx="2896235" cy="72326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8600" y="3954017"/>
            <a:ext cx="71120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"type":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"name":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83875" y="3954017"/>
            <a:ext cx="13030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"l</a:t>
            </a:r>
            <a:r>
              <a:rPr sz="1400" spc="2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cal</a:t>
            </a:r>
            <a:r>
              <a:rPr sz="1400" spc="2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fi</a:t>
            </a:r>
            <a:r>
              <a:rPr sz="1400" spc="20" dirty="0">
                <a:solidFill>
                  <a:srgbClr val="92D050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e",  "pet",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8600" y="4594351"/>
            <a:ext cx="2881630" cy="2163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 marR="5041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"content":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"My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favorite</a:t>
            </a:r>
            <a:endParaRPr sz="1400">
              <a:latin typeface="Consolas"/>
              <a:cs typeface="Consolas"/>
            </a:endParaRPr>
          </a:p>
          <a:p>
            <a:pPr marL="501650">
              <a:lnSpc>
                <a:spcPct val="100000"/>
              </a:lnSpc>
              <a:spcBef>
                <a:spcPts val="3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40449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"private":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"bnVsbA==",</a:t>
            </a:r>
            <a:endParaRPr sz="1400">
              <a:latin typeface="Consolas"/>
              <a:cs typeface="Consolas"/>
            </a:endParaRPr>
          </a:p>
          <a:p>
            <a:pPr marL="404495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"dependencies":</a:t>
            </a:r>
            <a:r>
              <a:rPr sz="1400" spc="-3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"random_pet.my-pet"</a:t>
            </a:r>
            <a:endParaRPr sz="1400">
              <a:latin typeface="Consolas"/>
              <a:cs typeface="Consolas"/>
            </a:endParaRPr>
          </a:p>
          <a:p>
            <a:pPr marL="404495">
              <a:lnSpc>
                <a:spcPct val="100000"/>
              </a:lnSpc>
            </a:pP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56126" y="5447791"/>
            <a:ext cx="130556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yak!",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11" y="1155191"/>
            <a:ext cx="6403975" cy="1649095"/>
            <a:chOff x="362711" y="1155191"/>
            <a:chExt cx="6403975" cy="1649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1155191"/>
              <a:ext cx="6403847" cy="16489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0999" y="1161287"/>
              <a:ext cx="6318250" cy="1576070"/>
            </a:xfrm>
            <a:custGeom>
              <a:avLst/>
              <a:gdLst/>
              <a:ahLst/>
              <a:cxnLst/>
              <a:rect l="l" t="t" r="r" b="b"/>
              <a:pathLst>
                <a:path w="6318250" h="1576070">
                  <a:moveTo>
                    <a:pt x="6246495" y="0"/>
                  </a:moveTo>
                  <a:lnTo>
                    <a:pt x="71628" y="0"/>
                  </a:lnTo>
                  <a:lnTo>
                    <a:pt x="43738" y="5587"/>
                  </a:lnTo>
                  <a:lnTo>
                    <a:pt x="20980" y="20954"/>
                  </a:lnTo>
                  <a:lnTo>
                    <a:pt x="5626" y="43814"/>
                  </a:lnTo>
                  <a:lnTo>
                    <a:pt x="0" y="71754"/>
                  </a:lnTo>
                  <a:lnTo>
                    <a:pt x="0" y="1503934"/>
                  </a:lnTo>
                  <a:lnTo>
                    <a:pt x="5626" y="1531874"/>
                  </a:lnTo>
                  <a:lnTo>
                    <a:pt x="20980" y="1554734"/>
                  </a:lnTo>
                  <a:lnTo>
                    <a:pt x="43738" y="1570101"/>
                  </a:lnTo>
                  <a:lnTo>
                    <a:pt x="71628" y="1575689"/>
                  </a:lnTo>
                  <a:lnTo>
                    <a:pt x="6246495" y="1575689"/>
                  </a:lnTo>
                  <a:lnTo>
                    <a:pt x="6274434" y="1570101"/>
                  </a:lnTo>
                  <a:lnTo>
                    <a:pt x="6297168" y="1554734"/>
                  </a:lnTo>
                  <a:lnTo>
                    <a:pt x="6312534" y="1531874"/>
                  </a:lnTo>
                  <a:lnTo>
                    <a:pt x="6318123" y="1503934"/>
                  </a:lnTo>
                  <a:lnTo>
                    <a:pt x="6318123" y="71754"/>
                  </a:lnTo>
                  <a:lnTo>
                    <a:pt x="6312534" y="43814"/>
                  </a:lnTo>
                  <a:lnTo>
                    <a:pt x="6297168" y="20954"/>
                  </a:lnTo>
                  <a:lnTo>
                    <a:pt x="6274434" y="5587"/>
                  </a:lnTo>
                  <a:lnTo>
                    <a:pt x="624649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999" y="1155191"/>
              <a:ext cx="6318250" cy="399415"/>
            </a:xfrm>
            <a:custGeom>
              <a:avLst/>
              <a:gdLst/>
              <a:ahLst/>
              <a:cxnLst/>
              <a:rect l="l" t="t" r="r" b="b"/>
              <a:pathLst>
                <a:path w="6318250" h="399415">
                  <a:moveTo>
                    <a:pt x="63181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18123" y="398907"/>
                  </a:lnTo>
                  <a:lnTo>
                    <a:pt x="63181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1000" y="1155191"/>
            <a:ext cx="631825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0351" y="1249680"/>
            <a:ext cx="5989320" cy="1386840"/>
            <a:chOff x="530351" y="1249680"/>
            <a:chExt cx="5989320" cy="1386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1" y="124968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1311" y="1685544"/>
              <a:ext cx="5928360" cy="951230"/>
            </a:xfrm>
            <a:custGeom>
              <a:avLst/>
              <a:gdLst/>
              <a:ahLst/>
              <a:cxnLst/>
              <a:rect l="l" t="t" r="r" b="b"/>
              <a:pathLst>
                <a:path w="5928359" h="951230">
                  <a:moveTo>
                    <a:pt x="5928105" y="0"/>
                  </a:moveTo>
                  <a:lnTo>
                    <a:pt x="0" y="0"/>
                  </a:lnTo>
                  <a:lnTo>
                    <a:pt x="0" y="950976"/>
                  </a:lnTo>
                  <a:lnTo>
                    <a:pt x="5928105" y="950976"/>
                  </a:lnTo>
                  <a:lnTo>
                    <a:pt x="592810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0661" y="1700275"/>
            <a:ext cx="307403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0"/>
              </a:spcBef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too!"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0857" y="96392"/>
            <a:ext cx="2619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Tracking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Metadata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51847" y="1048511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5">
                <a:moveTo>
                  <a:pt x="942467" y="0"/>
                </a:moveTo>
                <a:lnTo>
                  <a:pt x="32638" y="0"/>
                </a:lnTo>
                <a:lnTo>
                  <a:pt x="19938" y="2539"/>
                </a:lnTo>
                <a:lnTo>
                  <a:pt x="9525" y="9525"/>
                </a:lnTo>
                <a:lnTo>
                  <a:pt x="2540" y="19938"/>
                </a:lnTo>
                <a:lnTo>
                  <a:pt x="0" y="32638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8"/>
                </a:lnTo>
                <a:lnTo>
                  <a:pt x="972566" y="19938"/>
                </a:lnTo>
                <a:lnTo>
                  <a:pt x="965580" y="9525"/>
                </a:lnTo>
                <a:lnTo>
                  <a:pt x="955167" y="2539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06685" y="1081277"/>
            <a:ext cx="2692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pet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51847" y="4636008"/>
            <a:ext cx="975360" cy="323215"/>
          </a:xfrm>
          <a:custGeom>
            <a:avLst/>
            <a:gdLst/>
            <a:ahLst/>
            <a:cxnLst/>
            <a:rect l="l" t="t" r="r" b="b"/>
            <a:pathLst>
              <a:path w="975359" h="323214">
                <a:moveTo>
                  <a:pt x="942467" y="0"/>
                </a:moveTo>
                <a:lnTo>
                  <a:pt x="32638" y="0"/>
                </a:lnTo>
                <a:lnTo>
                  <a:pt x="19938" y="2540"/>
                </a:lnTo>
                <a:lnTo>
                  <a:pt x="9525" y="9525"/>
                </a:lnTo>
                <a:lnTo>
                  <a:pt x="2540" y="19939"/>
                </a:lnTo>
                <a:lnTo>
                  <a:pt x="0" y="32639"/>
                </a:lnTo>
                <a:lnTo>
                  <a:pt x="0" y="290322"/>
                </a:lnTo>
                <a:lnTo>
                  <a:pt x="2540" y="303022"/>
                </a:lnTo>
                <a:lnTo>
                  <a:pt x="9525" y="313436"/>
                </a:lnTo>
                <a:lnTo>
                  <a:pt x="19938" y="320421"/>
                </a:lnTo>
                <a:lnTo>
                  <a:pt x="32638" y="322961"/>
                </a:lnTo>
                <a:lnTo>
                  <a:pt x="942467" y="322961"/>
                </a:lnTo>
                <a:lnTo>
                  <a:pt x="955167" y="320421"/>
                </a:lnTo>
                <a:lnTo>
                  <a:pt x="965580" y="313436"/>
                </a:lnTo>
                <a:lnTo>
                  <a:pt x="972566" y="303022"/>
                </a:lnTo>
                <a:lnTo>
                  <a:pt x="975105" y="290322"/>
                </a:lnTo>
                <a:lnTo>
                  <a:pt x="975105" y="32639"/>
                </a:lnTo>
                <a:lnTo>
                  <a:pt x="972566" y="19939"/>
                </a:lnTo>
                <a:lnTo>
                  <a:pt x="965580" y="9525"/>
                </a:lnTo>
                <a:lnTo>
                  <a:pt x="955167" y="2540"/>
                </a:lnTo>
                <a:lnTo>
                  <a:pt x="94246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11257" y="4670247"/>
            <a:ext cx="2609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40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28431" y="545591"/>
            <a:ext cx="1191260" cy="3017520"/>
            <a:chOff x="8028431" y="545591"/>
            <a:chExt cx="1191260" cy="301752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431" y="545591"/>
              <a:ext cx="1185164" cy="13289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19363" y="1871509"/>
              <a:ext cx="13335" cy="202565"/>
            </a:xfrm>
            <a:custGeom>
              <a:avLst/>
              <a:gdLst/>
              <a:ahLst/>
              <a:cxnLst/>
              <a:rect l="l" t="t" r="r" b="b"/>
              <a:pathLst>
                <a:path w="13334" h="202564">
                  <a:moveTo>
                    <a:pt x="12712" y="189763"/>
                  </a:moveTo>
                  <a:lnTo>
                    <a:pt x="0" y="189763"/>
                  </a:lnTo>
                  <a:lnTo>
                    <a:pt x="0" y="202399"/>
                  </a:lnTo>
                  <a:lnTo>
                    <a:pt x="12712" y="202399"/>
                  </a:lnTo>
                  <a:lnTo>
                    <a:pt x="12712" y="189763"/>
                  </a:lnTo>
                  <a:close/>
                </a:path>
                <a:path w="13334" h="202564">
                  <a:moveTo>
                    <a:pt x="12712" y="139090"/>
                  </a:moveTo>
                  <a:lnTo>
                    <a:pt x="0" y="139090"/>
                  </a:lnTo>
                  <a:lnTo>
                    <a:pt x="0" y="151726"/>
                  </a:lnTo>
                  <a:lnTo>
                    <a:pt x="12712" y="151726"/>
                  </a:lnTo>
                  <a:lnTo>
                    <a:pt x="12712" y="139090"/>
                  </a:lnTo>
                  <a:close/>
                </a:path>
                <a:path w="13334" h="202564">
                  <a:moveTo>
                    <a:pt x="12712" y="0"/>
                  </a:moveTo>
                  <a:lnTo>
                    <a:pt x="0" y="0"/>
                  </a:lnTo>
                  <a:lnTo>
                    <a:pt x="0" y="101180"/>
                  </a:lnTo>
                  <a:lnTo>
                    <a:pt x="12712" y="101180"/>
                  </a:lnTo>
                  <a:lnTo>
                    <a:pt x="1271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1519" y="2621280"/>
              <a:ext cx="545592" cy="5516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037576" y="224332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9099" y="224485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1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9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1" y="1254633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8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5"/>
                  </a:lnTo>
                  <a:lnTo>
                    <a:pt x="475106" y="100584"/>
                  </a:lnTo>
                  <a:lnTo>
                    <a:pt x="520192" y="74040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1" y="55625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34528" y="22402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36051" y="224180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37576" y="224942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08"/>
                  </a:lnTo>
                  <a:lnTo>
                    <a:pt x="584962" y="1307211"/>
                  </a:lnTo>
                  <a:lnTo>
                    <a:pt x="629285" y="1301508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37575" y="22494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0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526669" y="1237106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5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43672" y="22402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45195" y="224180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0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4023" y="2111786"/>
              <a:ext cx="103504" cy="16468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8031480" y="4139184"/>
            <a:ext cx="1182370" cy="1329055"/>
            <a:chOff x="8031480" y="4139184"/>
            <a:chExt cx="1182370" cy="1329055"/>
          </a:xfrm>
        </p:grpSpPr>
        <p:sp>
          <p:nvSpPr>
            <p:cNvPr id="31" name="object 31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2" y="22987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636"/>
                  </a:lnTo>
                  <a:lnTo>
                    <a:pt x="1098930" y="956056"/>
                  </a:lnTo>
                  <a:lnTo>
                    <a:pt x="1056258" y="997966"/>
                  </a:lnTo>
                  <a:lnTo>
                    <a:pt x="643254" y="1240282"/>
                  </a:lnTo>
                  <a:lnTo>
                    <a:pt x="584962" y="1254760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821" y="55753"/>
                  </a:moveTo>
                  <a:lnTo>
                    <a:pt x="584962" y="55753"/>
                  </a:lnTo>
                  <a:lnTo>
                    <a:pt x="614806" y="59436"/>
                  </a:lnTo>
                  <a:lnTo>
                    <a:pt x="1056258" y="312674"/>
                  </a:lnTo>
                  <a:lnTo>
                    <a:pt x="1098930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49056" y="4568952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37576" y="41422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760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760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39100" y="414375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4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9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3"/>
                  </a:lnTo>
                  <a:lnTo>
                    <a:pt x="540639" y="1304798"/>
                  </a:lnTo>
                  <a:lnTo>
                    <a:pt x="584961" y="1310640"/>
                  </a:lnTo>
                  <a:lnTo>
                    <a:pt x="629284" y="1304798"/>
                  </a:lnTo>
                  <a:lnTo>
                    <a:pt x="670941" y="1287653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8" y="382397"/>
                  </a:lnTo>
                  <a:lnTo>
                    <a:pt x="1114425" y="413004"/>
                  </a:lnTo>
                  <a:lnTo>
                    <a:pt x="1114425" y="693166"/>
                  </a:lnTo>
                  <a:lnTo>
                    <a:pt x="1114425" y="837057"/>
                  </a:lnTo>
                  <a:lnTo>
                    <a:pt x="1114425" y="890016"/>
                  </a:lnTo>
                  <a:lnTo>
                    <a:pt x="1114425" y="897636"/>
                  </a:lnTo>
                  <a:lnTo>
                    <a:pt x="1110488" y="928116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9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4"/>
                  </a:lnTo>
                  <a:lnTo>
                    <a:pt x="584961" y="1254760"/>
                  </a:lnTo>
                  <a:lnTo>
                    <a:pt x="554990" y="1251204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2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4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3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9"/>
                  </a:lnTo>
                  <a:lnTo>
                    <a:pt x="1004697" y="282321"/>
                  </a:lnTo>
                  <a:lnTo>
                    <a:pt x="1049908" y="308864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34528" y="415137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36052" y="415290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8" y="1048893"/>
                  </a:lnTo>
                  <a:lnTo>
                    <a:pt x="1083945" y="104508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9"/>
                  </a:lnTo>
                  <a:lnTo>
                    <a:pt x="1080643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4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8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3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9451847" y="2734055"/>
            <a:ext cx="975360" cy="325755"/>
          </a:xfrm>
          <a:custGeom>
            <a:avLst/>
            <a:gdLst/>
            <a:ahLst/>
            <a:cxnLst/>
            <a:rect l="l" t="t" r="r" b="b"/>
            <a:pathLst>
              <a:path w="975359" h="325755">
                <a:moveTo>
                  <a:pt x="942212" y="0"/>
                </a:moveTo>
                <a:lnTo>
                  <a:pt x="32893" y="0"/>
                </a:lnTo>
                <a:lnTo>
                  <a:pt x="20066" y="2540"/>
                </a:lnTo>
                <a:lnTo>
                  <a:pt x="9651" y="9652"/>
                </a:lnTo>
                <a:lnTo>
                  <a:pt x="2540" y="20193"/>
                </a:lnTo>
                <a:lnTo>
                  <a:pt x="0" y="33020"/>
                </a:lnTo>
                <a:lnTo>
                  <a:pt x="0" y="292608"/>
                </a:lnTo>
                <a:lnTo>
                  <a:pt x="2540" y="305435"/>
                </a:lnTo>
                <a:lnTo>
                  <a:pt x="9651" y="315976"/>
                </a:lnTo>
                <a:lnTo>
                  <a:pt x="20066" y="323088"/>
                </a:lnTo>
                <a:lnTo>
                  <a:pt x="32893" y="325628"/>
                </a:lnTo>
                <a:lnTo>
                  <a:pt x="942212" y="325628"/>
                </a:lnTo>
                <a:lnTo>
                  <a:pt x="955040" y="323088"/>
                </a:lnTo>
                <a:lnTo>
                  <a:pt x="965453" y="315976"/>
                </a:lnTo>
                <a:lnTo>
                  <a:pt x="972566" y="305435"/>
                </a:lnTo>
                <a:lnTo>
                  <a:pt x="975105" y="292608"/>
                </a:lnTo>
                <a:lnTo>
                  <a:pt x="975105" y="33020"/>
                </a:lnTo>
                <a:lnTo>
                  <a:pt x="972566" y="20193"/>
                </a:lnTo>
                <a:lnTo>
                  <a:pt x="965453" y="9652"/>
                </a:lnTo>
                <a:lnTo>
                  <a:pt x="955040" y="2540"/>
                </a:lnTo>
                <a:lnTo>
                  <a:pt x="9422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658857" y="2771901"/>
            <a:ext cx="558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0F0F0"/>
                </a:solidFill>
                <a:latin typeface="Arial MT"/>
                <a:cs typeface="Arial MT"/>
              </a:rPr>
              <a:t>my-pet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62711" y="2926079"/>
            <a:ext cx="6403975" cy="3931920"/>
            <a:chOff x="362711" y="2926079"/>
            <a:chExt cx="6403975" cy="393192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711" y="2926079"/>
              <a:ext cx="6403847" cy="393191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0999" y="2935223"/>
              <a:ext cx="6318250" cy="3923029"/>
            </a:xfrm>
            <a:custGeom>
              <a:avLst/>
              <a:gdLst/>
              <a:ahLst/>
              <a:cxnLst/>
              <a:rect l="l" t="t" r="r" b="b"/>
              <a:pathLst>
                <a:path w="6318250" h="3923029">
                  <a:moveTo>
                    <a:pt x="6233159" y="0"/>
                  </a:moveTo>
                  <a:lnTo>
                    <a:pt x="84975" y="0"/>
                  </a:lnTo>
                  <a:lnTo>
                    <a:pt x="51892" y="6730"/>
                  </a:lnTo>
                  <a:lnTo>
                    <a:pt x="24892" y="24891"/>
                  </a:lnTo>
                  <a:lnTo>
                    <a:pt x="6680" y="51942"/>
                  </a:lnTo>
                  <a:lnTo>
                    <a:pt x="0" y="84962"/>
                  </a:lnTo>
                  <a:lnTo>
                    <a:pt x="0" y="3922518"/>
                  </a:lnTo>
                  <a:lnTo>
                    <a:pt x="6318123" y="3922518"/>
                  </a:lnTo>
                  <a:lnTo>
                    <a:pt x="6318123" y="84962"/>
                  </a:lnTo>
                  <a:lnTo>
                    <a:pt x="6311392" y="51942"/>
                  </a:lnTo>
                  <a:lnTo>
                    <a:pt x="6293231" y="24891"/>
                  </a:lnTo>
                  <a:lnTo>
                    <a:pt x="6266180" y="6730"/>
                  </a:lnTo>
                  <a:lnTo>
                    <a:pt x="62331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77952" y="2929127"/>
            <a:ext cx="632206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0351" y="3733795"/>
            <a:ext cx="5675630" cy="3124200"/>
          </a:xfrm>
          <a:custGeom>
            <a:avLst/>
            <a:gdLst/>
            <a:ahLst/>
            <a:cxnLst/>
            <a:rect l="l" t="t" r="r" b="b"/>
            <a:pathLst>
              <a:path w="5675630" h="3124200">
                <a:moveTo>
                  <a:pt x="5675122" y="0"/>
                </a:moveTo>
                <a:lnTo>
                  <a:pt x="0" y="0"/>
                </a:lnTo>
                <a:lnTo>
                  <a:pt x="0" y="3124200"/>
                </a:lnTo>
                <a:lnTo>
                  <a:pt x="5675122" y="3124200"/>
                </a:lnTo>
                <a:lnTo>
                  <a:pt x="56751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8482" y="4175886"/>
            <a:ext cx="278701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these </a:t>
            </a:r>
            <a:r>
              <a:rPr sz="1400" spc="-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6602" y="4602607"/>
            <a:ext cx="45567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above.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accepted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8482" y="5029580"/>
            <a:ext cx="4445635" cy="1304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local_file.pet:</a:t>
            </a:r>
            <a:r>
              <a:rPr sz="1400" spc="3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Destroying... 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[id=28b373c6c1fa3fce132a518eadd0175c98f37f20] </a:t>
            </a:r>
            <a:r>
              <a:rPr sz="1400" spc="-75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local_file.pet: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Destruction</a:t>
            </a:r>
            <a:r>
              <a:rPr sz="1400" spc="76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complete</a:t>
            </a:r>
            <a:r>
              <a:rPr sz="1400" spc="77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after </a:t>
            </a:r>
            <a:r>
              <a:rPr sz="1400" spc="-75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0351" y="3410711"/>
            <a:ext cx="5675630" cy="307975"/>
          </a:xfrm>
          <a:custGeom>
            <a:avLst/>
            <a:gdLst/>
            <a:ahLst/>
            <a:cxnLst/>
            <a:rect l="l" t="t" r="r" b="b"/>
            <a:pathLst>
              <a:path w="5675630" h="307975">
                <a:moveTo>
                  <a:pt x="5675122" y="0"/>
                </a:moveTo>
                <a:lnTo>
                  <a:pt x="0" y="0"/>
                </a:lnTo>
                <a:lnTo>
                  <a:pt x="0" y="307467"/>
                </a:lnTo>
                <a:lnTo>
                  <a:pt x="5675122" y="307467"/>
                </a:lnTo>
                <a:lnTo>
                  <a:pt x="56751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08482" y="3310559"/>
            <a:ext cx="2777490" cy="68389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60910" y="3756786"/>
            <a:ext cx="1711325" cy="870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 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Consolas"/>
              <a:cs typeface="Consolas"/>
            </a:endParaRPr>
          </a:p>
          <a:p>
            <a:pPr marL="190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254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described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3231" y="1048511"/>
            <a:ext cx="11235055" cy="5599430"/>
            <a:chOff x="713231" y="1048511"/>
            <a:chExt cx="11235055" cy="5599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1048511"/>
              <a:ext cx="11018520" cy="5492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7615" y="1072895"/>
              <a:ext cx="10917555" cy="5394960"/>
            </a:xfrm>
            <a:custGeom>
              <a:avLst/>
              <a:gdLst/>
              <a:ahLst/>
              <a:cxnLst/>
              <a:rect l="l" t="t" r="r" b="b"/>
              <a:pathLst>
                <a:path w="10917555" h="5394960">
                  <a:moveTo>
                    <a:pt x="10671937" y="0"/>
                  </a:moveTo>
                  <a:lnTo>
                    <a:pt x="245567" y="0"/>
                  </a:lnTo>
                  <a:lnTo>
                    <a:pt x="196075" y="4952"/>
                  </a:lnTo>
                  <a:lnTo>
                    <a:pt x="149974" y="19303"/>
                  </a:lnTo>
                  <a:lnTo>
                    <a:pt x="108267" y="41909"/>
                  </a:lnTo>
                  <a:lnTo>
                    <a:pt x="71920" y="72008"/>
                  </a:lnTo>
                  <a:lnTo>
                    <a:pt x="41935" y="108330"/>
                  </a:lnTo>
                  <a:lnTo>
                    <a:pt x="19291" y="149987"/>
                  </a:lnTo>
                  <a:lnTo>
                    <a:pt x="4991" y="196087"/>
                  </a:lnTo>
                  <a:lnTo>
                    <a:pt x="0" y="245617"/>
                  </a:lnTo>
                  <a:lnTo>
                    <a:pt x="0" y="5148795"/>
                  </a:lnTo>
                  <a:lnTo>
                    <a:pt x="4991" y="5198300"/>
                  </a:lnTo>
                  <a:lnTo>
                    <a:pt x="19291" y="5244414"/>
                  </a:lnTo>
                  <a:lnTo>
                    <a:pt x="41935" y="5286146"/>
                  </a:lnTo>
                  <a:lnTo>
                    <a:pt x="71920" y="5322506"/>
                  </a:lnTo>
                  <a:lnTo>
                    <a:pt x="108267" y="5352491"/>
                  </a:lnTo>
                  <a:lnTo>
                    <a:pt x="149974" y="5375148"/>
                  </a:lnTo>
                  <a:lnTo>
                    <a:pt x="196075" y="5389460"/>
                  </a:lnTo>
                  <a:lnTo>
                    <a:pt x="245567" y="5394452"/>
                  </a:lnTo>
                  <a:lnTo>
                    <a:pt x="10671937" y="5394452"/>
                  </a:lnTo>
                  <a:lnTo>
                    <a:pt x="10721340" y="5389460"/>
                  </a:lnTo>
                  <a:lnTo>
                    <a:pt x="10767441" y="5375148"/>
                  </a:lnTo>
                  <a:lnTo>
                    <a:pt x="10809097" y="5352491"/>
                  </a:lnTo>
                  <a:lnTo>
                    <a:pt x="10845545" y="5322506"/>
                  </a:lnTo>
                  <a:lnTo>
                    <a:pt x="10875517" y="5286146"/>
                  </a:lnTo>
                  <a:lnTo>
                    <a:pt x="10898124" y="5244414"/>
                  </a:lnTo>
                  <a:lnTo>
                    <a:pt x="10912475" y="5198300"/>
                  </a:lnTo>
                  <a:lnTo>
                    <a:pt x="10917428" y="5148795"/>
                  </a:lnTo>
                  <a:lnTo>
                    <a:pt x="10917428" y="245617"/>
                  </a:lnTo>
                  <a:lnTo>
                    <a:pt x="10912475" y="196087"/>
                  </a:lnTo>
                  <a:lnTo>
                    <a:pt x="10898124" y="149987"/>
                  </a:lnTo>
                  <a:lnTo>
                    <a:pt x="10875517" y="108330"/>
                  </a:lnTo>
                  <a:lnTo>
                    <a:pt x="10845545" y="72008"/>
                  </a:lnTo>
                  <a:lnTo>
                    <a:pt x="10809097" y="41909"/>
                  </a:lnTo>
                  <a:lnTo>
                    <a:pt x="10767441" y="19303"/>
                  </a:lnTo>
                  <a:lnTo>
                    <a:pt x="10721340" y="4952"/>
                  </a:lnTo>
                  <a:lnTo>
                    <a:pt x="106719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615" y="1066799"/>
              <a:ext cx="10917555" cy="399415"/>
            </a:xfrm>
            <a:custGeom>
              <a:avLst/>
              <a:gdLst/>
              <a:ahLst/>
              <a:cxnLst/>
              <a:rect l="l" t="t" r="r" b="b"/>
              <a:pathLst>
                <a:path w="10917555" h="399415">
                  <a:moveTo>
                    <a:pt x="1091742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10917428" y="399161"/>
                  </a:lnTo>
                  <a:lnTo>
                    <a:pt x="1091742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68848" y="403986"/>
            <a:ext cx="1840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Performance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616" y="1066800"/>
            <a:ext cx="1091755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87115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0016" y="1164336"/>
            <a:ext cx="9775190" cy="5083936"/>
            <a:chOff x="890016" y="1164336"/>
            <a:chExt cx="9775190" cy="5083936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6" y="1164336"/>
              <a:ext cx="204215" cy="2042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08048" y="2063495"/>
              <a:ext cx="3776345" cy="762000"/>
            </a:xfrm>
            <a:custGeom>
              <a:avLst/>
              <a:gdLst/>
              <a:ahLst/>
              <a:cxnLst/>
              <a:rect l="l" t="t" r="r" b="b"/>
              <a:pathLst>
                <a:path w="3776345" h="762000">
                  <a:moveTo>
                    <a:pt x="466471" y="129286"/>
                  </a:moveTo>
                  <a:lnTo>
                    <a:pt x="337185" y="0"/>
                  </a:lnTo>
                  <a:lnTo>
                    <a:pt x="0" y="0"/>
                  </a:lnTo>
                  <a:lnTo>
                    <a:pt x="0" y="595630"/>
                  </a:lnTo>
                  <a:lnTo>
                    <a:pt x="50546" y="545084"/>
                  </a:lnTo>
                  <a:lnTo>
                    <a:pt x="50546" y="50546"/>
                  </a:lnTo>
                  <a:lnTo>
                    <a:pt x="286639" y="50546"/>
                  </a:lnTo>
                  <a:lnTo>
                    <a:pt x="286639" y="227711"/>
                  </a:lnTo>
                  <a:lnTo>
                    <a:pt x="368046" y="227711"/>
                  </a:lnTo>
                  <a:lnTo>
                    <a:pt x="418719" y="177038"/>
                  </a:lnTo>
                  <a:lnTo>
                    <a:pt x="337185" y="177038"/>
                  </a:lnTo>
                  <a:lnTo>
                    <a:pt x="337185" y="71628"/>
                  </a:lnTo>
                  <a:lnTo>
                    <a:pt x="430657" y="165100"/>
                  </a:lnTo>
                  <a:lnTo>
                    <a:pt x="466471" y="129286"/>
                  </a:lnTo>
                  <a:close/>
                </a:path>
                <a:path w="3776345" h="762000">
                  <a:moveTo>
                    <a:pt x="1990090" y="387985"/>
                  </a:moveTo>
                  <a:lnTo>
                    <a:pt x="1939417" y="387985"/>
                  </a:lnTo>
                  <a:lnTo>
                    <a:pt x="1939417" y="494538"/>
                  </a:lnTo>
                  <a:lnTo>
                    <a:pt x="1990090" y="443992"/>
                  </a:lnTo>
                  <a:lnTo>
                    <a:pt x="1990090" y="387985"/>
                  </a:lnTo>
                  <a:close/>
                </a:path>
                <a:path w="3776345" h="762000">
                  <a:moveTo>
                    <a:pt x="2287651" y="115570"/>
                  </a:moveTo>
                  <a:lnTo>
                    <a:pt x="2228596" y="180467"/>
                  </a:lnTo>
                  <a:lnTo>
                    <a:pt x="2193544" y="200914"/>
                  </a:lnTo>
                  <a:lnTo>
                    <a:pt x="2179701" y="202438"/>
                  </a:lnTo>
                  <a:lnTo>
                    <a:pt x="1939417" y="202438"/>
                  </a:lnTo>
                  <a:lnTo>
                    <a:pt x="1923415" y="203962"/>
                  </a:lnTo>
                  <a:lnTo>
                    <a:pt x="1908302" y="208407"/>
                  </a:lnTo>
                  <a:lnTo>
                    <a:pt x="1894459" y="215519"/>
                  </a:lnTo>
                  <a:lnTo>
                    <a:pt x="1882140" y="225171"/>
                  </a:lnTo>
                  <a:lnTo>
                    <a:pt x="1857629" y="219075"/>
                  </a:lnTo>
                  <a:lnTo>
                    <a:pt x="1829435" y="207137"/>
                  </a:lnTo>
                  <a:lnTo>
                    <a:pt x="1801241" y="187071"/>
                  </a:lnTo>
                  <a:lnTo>
                    <a:pt x="1776730" y="156845"/>
                  </a:lnTo>
                  <a:lnTo>
                    <a:pt x="1770380" y="149352"/>
                  </a:lnTo>
                  <a:lnTo>
                    <a:pt x="1761744" y="144780"/>
                  </a:lnTo>
                  <a:lnTo>
                    <a:pt x="1752346" y="143510"/>
                  </a:lnTo>
                  <a:lnTo>
                    <a:pt x="1743075" y="145923"/>
                  </a:lnTo>
                  <a:lnTo>
                    <a:pt x="1734693" y="152527"/>
                  </a:lnTo>
                  <a:lnTo>
                    <a:pt x="1730121" y="161417"/>
                  </a:lnTo>
                  <a:lnTo>
                    <a:pt x="1729359" y="171450"/>
                  </a:lnTo>
                  <a:lnTo>
                    <a:pt x="1732915" y="181356"/>
                  </a:lnTo>
                  <a:lnTo>
                    <a:pt x="1761236" y="218186"/>
                  </a:lnTo>
                  <a:lnTo>
                    <a:pt x="1793367" y="244094"/>
                  </a:lnTo>
                  <a:lnTo>
                    <a:pt x="1826641" y="261239"/>
                  </a:lnTo>
                  <a:lnTo>
                    <a:pt x="1857756" y="271526"/>
                  </a:lnTo>
                  <a:lnTo>
                    <a:pt x="1855978" y="276606"/>
                  </a:lnTo>
                  <a:lnTo>
                    <a:pt x="1855216" y="281686"/>
                  </a:lnTo>
                  <a:lnTo>
                    <a:pt x="1855216" y="538861"/>
                  </a:lnTo>
                  <a:lnTo>
                    <a:pt x="1856613" y="548005"/>
                  </a:lnTo>
                  <a:lnTo>
                    <a:pt x="1860804" y="555752"/>
                  </a:lnTo>
                  <a:lnTo>
                    <a:pt x="1867281" y="561594"/>
                  </a:lnTo>
                  <a:lnTo>
                    <a:pt x="1870837" y="563118"/>
                  </a:lnTo>
                  <a:lnTo>
                    <a:pt x="1905762" y="528193"/>
                  </a:lnTo>
                  <a:lnTo>
                    <a:pt x="1905762" y="379476"/>
                  </a:lnTo>
                  <a:lnTo>
                    <a:pt x="2020443" y="379476"/>
                  </a:lnTo>
                  <a:lnTo>
                    <a:pt x="2036191" y="389890"/>
                  </a:lnTo>
                  <a:lnTo>
                    <a:pt x="2041906" y="392049"/>
                  </a:lnTo>
                  <a:lnTo>
                    <a:pt x="2281301" y="152781"/>
                  </a:lnTo>
                  <a:lnTo>
                    <a:pt x="2287651" y="115570"/>
                  </a:lnTo>
                  <a:close/>
                </a:path>
                <a:path w="3776345" h="762000">
                  <a:moveTo>
                    <a:pt x="2324481" y="109601"/>
                  </a:moveTo>
                  <a:lnTo>
                    <a:pt x="2306193" y="109601"/>
                  </a:lnTo>
                  <a:lnTo>
                    <a:pt x="2302383" y="131699"/>
                  </a:lnTo>
                  <a:lnTo>
                    <a:pt x="2324481" y="109601"/>
                  </a:lnTo>
                  <a:close/>
                </a:path>
                <a:path w="3776345" h="762000">
                  <a:moveTo>
                    <a:pt x="3776218" y="81915"/>
                  </a:moveTo>
                  <a:lnTo>
                    <a:pt x="3536315" y="81915"/>
                  </a:lnTo>
                  <a:lnTo>
                    <a:pt x="3517519" y="85852"/>
                  </a:lnTo>
                  <a:lnTo>
                    <a:pt x="3502025" y="96266"/>
                  </a:lnTo>
                  <a:lnTo>
                    <a:pt x="3491611" y="111633"/>
                  </a:lnTo>
                  <a:lnTo>
                    <a:pt x="3487801" y="130556"/>
                  </a:lnTo>
                  <a:lnTo>
                    <a:pt x="3487801" y="713232"/>
                  </a:lnTo>
                  <a:lnTo>
                    <a:pt x="3491611" y="732028"/>
                  </a:lnTo>
                  <a:lnTo>
                    <a:pt x="3502025" y="747522"/>
                  </a:lnTo>
                  <a:lnTo>
                    <a:pt x="3517519" y="757936"/>
                  </a:lnTo>
                  <a:lnTo>
                    <a:pt x="3536315" y="761746"/>
                  </a:lnTo>
                  <a:lnTo>
                    <a:pt x="3558921" y="761746"/>
                  </a:lnTo>
                  <a:lnTo>
                    <a:pt x="3698621" y="324739"/>
                  </a:lnTo>
                  <a:lnTo>
                    <a:pt x="3536315" y="324739"/>
                  </a:lnTo>
                  <a:lnTo>
                    <a:pt x="3536315" y="251968"/>
                  </a:lnTo>
                  <a:lnTo>
                    <a:pt x="3721989" y="251968"/>
                  </a:lnTo>
                  <a:lnTo>
                    <a:pt x="3737483" y="203327"/>
                  </a:lnTo>
                  <a:lnTo>
                    <a:pt x="3536315" y="203327"/>
                  </a:lnTo>
                  <a:lnTo>
                    <a:pt x="3536315" y="130556"/>
                  </a:lnTo>
                  <a:lnTo>
                    <a:pt x="3760724" y="130556"/>
                  </a:lnTo>
                  <a:lnTo>
                    <a:pt x="3776218" y="8191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78152" y="2965703"/>
              <a:ext cx="3706495" cy="362585"/>
            </a:xfrm>
            <a:custGeom>
              <a:avLst/>
              <a:gdLst/>
              <a:ahLst/>
              <a:cxnLst/>
              <a:rect l="l" t="t" r="r" b="b"/>
              <a:pathLst>
                <a:path w="3706495" h="362585">
                  <a:moveTo>
                    <a:pt x="367792" y="178943"/>
                  </a:moveTo>
                  <a:lnTo>
                    <a:pt x="361442" y="131445"/>
                  </a:lnTo>
                  <a:lnTo>
                    <a:pt x="343408" y="88646"/>
                  </a:lnTo>
                  <a:lnTo>
                    <a:pt x="315468" y="52451"/>
                  </a:lnTo>
                  <a:lnTo>
                    <a:pt x="301117" y="41402"/>
                  </a:lnTo>
                  <a:lnTo>
                    <a:pt x="301117" y="118872"/>
                  </a:lnTo>
                  <a:lnTo>
                    <a:pt x="153670" y="266319"/>
                  </a:lnTo>
                  <a:lnTo>
                    <a:pt x="91821" y="204470"/>
                  </a:lnTo>
                  <a:lnTo>
                    <a:pt x="114300" y="181864"/>
                  </a:lnTo>
                  <a:lnTo>
                    <a:pt x="153670" y="221234"/>
                  </a:lnTo>
                  <a:lnTo>
                    <a:pt x="192481" y="181864"/>
                  </a:lnTo>
                  <a:lnTo>
                    <a:pt x="233299" y="140589"/>
                  </a:lnTo>
                  <a:lnTo>
                    <a:pt x="246126" y="127762"/>
                  </a:lnTo>
                  <a:lnTo>
                    <a:pt x="259207" y="114935"/>
                  </a:lnTo>
                  <a:lnTo>
                    <a:pt x="274320" y="100330"/>
                  </a:lnTo>
                  <a:lnTo>
                    <a:pt x="274955" y="99695"/>
                  </a:lnTo>
                  <a:lnTo>
                    <a:pt x="275717" y="99060"/>
                  </a:lnTo>
                  <a:lnTo>
                    <a:pt x="277114" y="97790"/>
                  </a:lnTo>
                  <a:lnTo>
                    <a:pt x="277749" y="97155"/>
                  </a:lnTo>
                  <a:lnTo>
                    <a:pt x="278257" y="96393"/>
                  </a:lnTo>
                  <a:lnTo>
                    <a:pt x="301117" y="118872"/>
                  </a:lnTo>
                  <a:lnTo>
                    <a:pt x="301117" y="41402"/>
                  </a:lnTo>
                  <a:lnTo>
                    <a:pt x="279273" y="24511"/>
                  </a:lnTo>
                  <a:lnTo>
                    <a:pt x="236601" y="6350"/>
                  </a:lnTo>
                  <a:lnTo>
                    <a:pt x="189103" y="0"/>
                  </a:lnTo>
                  <a:lnTo>
                    <a:pt x="188976" y="0"/>
                  </a:lnTo>
                  <a:lnTo>
                    <a:pt x="141351" y="6350"/>
                  </a:lnTo>
                  <a:lnTo>
                    <a:pt x="98679" y="24511"/>
                  </a:lnTo>
                  <a:lnTo>
                    <a:pt x="62484" y="52451"/>
                  </a:lnTo>
                  <a:lnTo>
                    <a:pt x="34544" y="88646"/>
                  </a:lnTo>
                  <a:lnTo>
                    <a:pt x="16510" y="131445"/>
                  </a:lnTo>
                  <a:lnTo>
                    <a:pt x="15494" y="138811"/>
                  </a:lnTo>
                  <a:lnTo>
                    <a:pt x="0" y="138811"/>
                  </a:lnTo>
                  <a:lnTo>
                    <a:pt x="13589" y="152527"/>
                  </a:lnTo>
                  <a:lnTo>
                    <a:pt x="10033" y="178943"/>
                  </a:lnTo>
                  <a:lnTo>
                    <a:pt x="16510" y="226568"/>
                  </a:lnTo>
                  <a:lnTo>
                    <a:pt x="34544" y="269367"/>
                  </a:lnTo>
                  <a:lnTo>
                    <a:pt x="62484" y="305562"/>
                  </a:lnTo>
                  <a:lnTo>
                    <a:pt x="98679" y="333502"/>
                  </a:lnTo>
                  <a:lnTo>
                    <a:pt x="141351" y="351536"/>
                  </a:lnTo>
                  <a:lnTo>
                    <a:pt x="188976" y="358013"/>
                  </a:lnTo>
                  <a:lnTo>
                    <a:pt x="236474" y="351536"/>
                  </a:lnTo>
                  <a:lnTo>
                    <a:pt x="279146" y="333502"/>
                  </a:lnTo>
                  <a:lnTo>
                    <a:pt x="315468" y="305562"/>
                  </a:lnTo>
                  <a:lnTo>
                    <a:pt x="343408" y="269367"/>
                  </a:lnTo>
                  <a:lnTo>
                    <a:pt x="344690" y="266319"/>
                  </a:lnTo>
                  <a:lnTo>
                    <a:pt x="361442" y="226568"/>
                  </a:lnTo>
                  <a:lnTo>
                    <a:pt x="367792" y="178943"/>
                  </a:lnTo>
                  <a:close/>
                </a:path>
                <a:path w="3706495" h="362585">
                  <a:moveTo>
                    <a:pt x="2218817" y="247396"/>
                  </a:moveTo>
                  <a:lnTo>
                    <a:pt x="2140204" y="168402"/>
                  </a:lnTo>
                  <a:lnTo>
                    <a:pt x="2061464" y="247396"/>
                  </a:lnTo>
                  <a:lnTo>
                    <a:pt x="2105787" y="247396"/>
                  </a:lnTo>
                  <a:lnTo>
                    <a:pt x="2092325" y="266700"/>
                  </a:lnTo>
                  <a:lnTo>
                    <a:pt x="2074418" y="281559"/>
                  </a:lnTo>
                  <a:lnTo>
                    <a:pt x="2052955" y="291338"/>
                  </a:lnTo>
                  <a:lnTo>
                    <a:pt x="2028698" y="294767"/>
                  </a:lnTo>
                  <a:lnTo>
                    <a:pt x="2012823" y="293243"/>
                  </a:lnTo>
                  <a:lnTo>
                    <a:pt x="1997837" y="288925"/>
                  </a:lnTo>
                  <a:lnTo>
                    <a:pt x="1983994" y="282067"/>
                  </a:lnTo>
                  <a:lnTo>
                    <a:pt x="1971802" y="272923"/>
                  </a:lnTo>
                  <a:lnTo>
                    <a:pt x="1962277" y="272923"/>
                  </a:lnTo>
                  <a:lnTo>
                    <a:pt x="1966722" y="268478"/>
                  </a:lnTo>
                  <a:lnTo>
                    <a:pt x="1931162" y="233045"/>
                  </a:lnTo>
                  <a:lnTo>
                    <a:pt x="1953641" y="210566"/>
                  </a:lnTo>
                  <a:lnTo>
                    <a:pt x="1989201" y="245999"/>
                  </a:lnTo>
                  <a:lnTo>
                    <a:pt x="2092198" y="142875"/>
                  </a:lnTo>
                  <a:lnTo>
                    <a:pt x="2165604" y="142875"/>
                  </a:lnTo>
                  <a:lnTo>
                    <a:pt x="2142490" y="107442"/>
                  </a:lnTo>
                  <a:lnTo>
                    <a:pt x="2134616" y="100584"/>
                  </a:lnTo>
                  <a:lnTo>
                    <a:pt x="2154428" y="80772"/>
                  </a:lnTo>
                  <a:lnTo>
                    <a:pt x="2118995" y="53467"/>
                  </a:lnTo>
                  <a:lnTo>
                    <a:pt x="2076323" y="35306"/>
                  </a:lnTo>
                  <a:lnTo>
                    <a:pt x="2028825" y="28956"/>
                  </a:lnTo>
                  <a:lnTo>
                    <a:pt x="1981073" y="35306"/>
                  </a:lnTo>
                  <a:lnTo>
                    <a:pt x="1938401" y="53467"/>
                  </a:lnTo>
                  <a:lnTo>
                    <a:pt x="1902206" y="81407"/>
                  </a:lnTo>
                  <a:lnTo>
                    <a:pt x="1874266" y="117602"/>
                  </a:lnTo>
                  <a:lnTo>
                    <a:pt x="1856232" y="160401"/>
                  </a:lnTo>
                  <a:lnTo>
                    <a:pt x="1855089" y="168402"/>
                  </a:lnTo>
                  <a:lnTo>
                    <a:pt x="1838198" y="168402"/>
                  </a:lnTo>
                  <a:lnTo>
                    <a:pt x="1853057" y="183388"/>
                  </a:lnTo>
                  <a:lnTo>
                    <a:pt x="1849755" y="207899"/>
                  </a:lnTo>
                  <a:lnTo>
                    <a:pt x="1856232" y="255524"/>
                  </a:lnTo>
                  <a:lnTo>
                    <a:pt x="1874266" y="298323"/>
                  </a:lnTo>
                  <a:lnTo>
                    <a:pt x="1901571" y="333629"/>
                  </a:lnTo>
                  <a:lnTo>
                    <a:pt x="1921129" y="314071"/>
                  </a:lnTo>
                  <a:lnTo>
                    <a:pt x="1946529" y="336042"/>
                  </a:lnTo>
                  <a:lnTo>
                    <a:pt x="1985137" y="353949"/>
                  </a:lnTo>
                  <a:lnTo>
                    <a:pt x="2028698" y="360172"/>
                  </a:lnTo>
                  <a:lnTo>
                    <a:pt x="2078736" y="351790"/>
                  </a:lnTo>
                  <a:lnTo>
                    <a:pt x="2121662" y="328295"/>
                  </a:lnTo>
                  <a:lnTo>
                    <a:pt x="2154682" y="292481"/>
                  </a:lnTo>
                  <a:lnTo>
                    <a:pt x="2175002" y="247396"/>
                  </a:lnTo>
                  <a:lnTo>
                    <a:pt x="2218817" y="247396"/>
                  </a:lnTo>
                  <a:close/>
                </a:path>
                <a:path w="3706495" h="362585">
                  <a:moveTo>
                    <a:pt x="3705987" y="109728"/>
                  </a:moveTo>
                  <a:lnTo>
                    <a:pt x="3670681" y="82423"/>
                  </a:lnTo>
                  <a:lnTo>
                    <a:pt x="3628009" y="64389"/>
                  </a:lnTo>
                  <a:lnTo>
                    <a:pt x="3580384" y="57912"/>
                  </a:lnTo>
                  <a:lnTo>
                    <a:pt x="3532759" y="64389"/>
                  </a:lnTo>
                  <a:lnTo>
                    <a:pt x="3489960" y="82423"/>
                  </a:lnTo>
                  <a:lnTo>
                    <a:pt x="3453892" y="110363"/>
                  </a:lnTo>
                  <a:lnTo>
                    <a:pt x="3425825" y="146558"/>
                  </a:lnTo>
                  <a:lnTo>
                    <a:pt x="3407791" y="189357"/>
                  </a:lnTo>
                  <a:lnTo>
                    <a:pt x="3406775" y="197358"/>
                  </a:lnTo>
                  <a:lnTo>
                    <a:pt x="3389884" y="197358"/>
                  </a:lnTo>
                  <a:lnTo>
                    <a:pt x="3404743" y="212344"/>
                  </a:lnTo>
                  <a:lnTo>
                    <a:pt x="3401441" y="236982"/>
                  </a:lnTo>
                  <a:lnTo>
                    <a:pt x="3407791" y="284480"/>
                  </a:lnTo>
                  <a:lnTo>
                    <a:pt x="3425825" y="327279"/>
                  </a:lnTo>
                  <a:lnTo>
                    <a:pt x="3453130" y="362585"/>
                  </a:lnTo>
                  <a:lnTo>
                    <a:pt x="3518281" y="297434"/>
                  </a:lnTo>
                  <a:lnTo>
                    <a:pt x="3482975" y="262255"/>
                  </a:lnTo>
                  <a:lnTo>
                    <a:pt x="3505454" y="239776"/>
                  </a:lnTo>
                  <a:lnTo>
                    <a:pt x="3540760" y="274955"/>
                  </a:lnTo>
                  <a:lnTo>
                    <a:pt x="3705987" y="109728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7672" y="2145791"/>
              <a:ext cx="8698865" cy="3672840"/>
            </a:xfrm>
            <a:custGeom>
              <a:avLst/>
              <a:gdLst/>
              <a:ahLst/>
              <a:cxnLst/>
              <a:rect l="l" t="t" r="r" b="b"/>
              <a:pathLst>
                <a:path w="8698865" h="3672840">
                  <a:moveTo>
                    <a:pt x="418846" y="1644269"/>
                  </a:moveTo>
                  <a:lnTo>
                    <a:pt x="415036" y="1625346"/>
                  </a:lnTo>
                  <a:lnTo>
                    <a:pt x="404622" y="1609979"/>
                  </a:lnTo>
                  <a:lnTo>
                    <a:pt x="389128" y="1599438"/>
                  </a:lnTo>
                  <a:lnTo>
                    <a:pt x="370332" y="1595628"/>
                  </a:lnTo>
                  <a:lnTo>
                    <a:pt x="370332" y="1644269"/>
                  </a:lnTo>
                  <a:lnTo>
                    <a:pt x="370332" y="1717167"/>
                  </a:lnTo>
                  <a:lnTo>
                    <a:pt x="370332" y="1765808"/>
                  </a:lnTo>
                  <a:lnTo>
                    <a:pt x="370332" y="1838706"/>
                  </a:lnTo>
                  <a:lnTo>
                    <a:pt x="285369" y="1838706"/>
                  </a:lnTo>
                  <a:lnTo>
                    <a:pt x="285369" y="2166874"/>
                  </a:lnTo>
                  <a:lnTo>
                    <a:pt x="282575" y="2181225"/>
                  </a:lnTo>
                  <a:lnTo>
                    <a:pt x="274955" y="2192782"/>
                  </a:lnTo>
                  <a:lnTo>
                    <a:pt x="263398" y="2200529"/>
                  </a:lnTo>
                  <a:lnTo>
                    <a:pt x="249047" y="2203323"/>
                  </a:lnTo>
                  <a:lnTo>
                    <a:pt x="234569" y="2200529"/>
                  </a:lnTo>
                  <a:lnTo>
                    <a:pt x="223012" y="2192782"/>
                  </a:lnTo>
                  <a:lnTo>
                    <a:pt x="215392" y="2181225"/>
                  </a:lnTo>
                  <a:lnTo>
                    <a:pt x="212598" y="2166874"/>
                  </a:lnTo>
                  <a:lnTo>
                    <a:pt x="215392" y="2152396"/>
                  </a:lnTo>
                  <a:lnTo>
                    <a:pt x="249047" y="2130425"/>
                  </a:lnTo>
                  <a:lnTo>
                    <a:pt x="282575" y="2152396"/>
                  </a:lnTo>
                  <a:lnTo>
                    <a:pt x="285369" y="2166874"/>
                  </a:lnTo>
                  <a:lnTo>
                    <a:pt x="285369" y="1838706"/>
                  </a:lnTo>
                  <a:lnTo>
                    <a:pt x="127635" y="1838706"/>
                  </a:lnTo>
                  <a:lnTo>
                    <a:pt x="127635" y="1765808"/>
                  </a:lnTo>
                  <a:lnTo>
                    <a:pt x="370332" y="1765808"/>
                  </a:lnTo>
                  <a:lnTo>
                    <a:pt x="370332" y="1717167"/>
                  </a:lnTo>
                  <a:lnTo>
                    <a:pt x="127635" y="1717167"/>
                  </a:lnTo>
                  <a:lnTo>
                    <a:pt x="127635" y="1644269"/>
                  </a:lnTo>
                  <a:lnTo>
                    <a:pt x="370332" y="1644269"/>
                  </a:lnTo>
                  <a:lnTo>
                    <a:pt x="370332" y="1595628"/>
                  </a:lnTo>
                  <a:lnTo>
                    <a:pt x="127635" y="1595628"/>
                  </a:lnTo>
                  <a:lnTo>
                    <a:pt x="108839" y="1599438"/>
                  </a:lnTo>
                  <a:lnTo>
                    <a:pt x="93345" y="1609979"/>
                  </a:lnTo>
                  <a:lnTo>
                    <a:pt x="82931" y="1625346"/>
                  </a:lnTo>
                  <a:lnTo>
                    <a:pt x="79121" y="1644269"/>
                  </a:lnTo>
                  <a:lnTo>
                    <a:pt x="79121" y="2227580"/>
                  </a:lnTo>
                  <a:lnTo>
                    <a:pt x="82931" y="2246503"/>
                  </a:lnTo>
                  <a:lnTo>
                    <a:pt x="93345" y="2261997"/>
                  </a:lnTo>
                  <a:lnTo>
                    <a:pt x="108839" y="2272411"/>
                  </a:lnTo>
                  <a:lnTo>
                    <a:pt x="127635" y="2276221"/>
                  </a:lnTo>
                  <a:lnTo>
                    <a:pt x="370332" y="2276221"/>
                  </a:lnTo>
                  <a:lnTo>
                    <a:pt x="389128" y="2272411"/>
                  </a:lnTo>
                  <a:lnTo>
                    <a:pt x="404622" y="2261997"/>
                  </a:lnTo>
                  <a:lnTo>
                    <a:pt x="415036" y="2246503"/>
                  </a:lnTo>
                  <a:lnTo>
                    <a:pt x="418846" y="2227580"/>
                  </a:lnTo>
                  <a:lnTo>
                    <a:pt x="418846" y="2203323"/>
                  </a:lnTo>
                  <a:lnTo>
                    <a:pt x="418846" y="1644269"/>
                  </a:lnTo>
                  <a:close/>
                </a:path>
                <a:path w="8698865" h="3672840">
                  <a:moveTo>
                    <a:pt x="523494" y="3179953"/>
                  </a:moveTo>
                  <a:lnTo>
                    <a:pt x="514985" y="3171571"/>
                  </a:lnTo>
                  <a:lnTo>
                    <a:pt x="472821" y="3129407"/>
                  </a:lnTo>
                  <a:lnTo>
                    <a:pt x="472821" y="3222117"/>
                  </a:lnTo>
                  <a:lnTo>
                    <a:pt x="472821" y="3618433"/>
                  </a:lnTo>
                  <a:lnTo>
                    <a:pt x="50673" y="3618433"/>
                  </a:lnTo>
                  <a:lnTo>
                    <a:pt x="50673" y="3045079"/>
                  </a:lnTo>
                  <a:lnTo>
                    <a:pt x="287020" y="3045079"/>
                  </a:lnTo>
                  <a:lnTo>
                    <a:pt x="287020" y="3222117"/>
                  </a:lnTo>
                  <a:lnTo>
                    <a:pt x="472821" y="3222117"/>
                  </a:lnTo>
                  <a:lnTo>
                    <a:pt x="472821" y="3129407"/>
                  </a:lnTo>
                  <a:lnTo>
                    <a:pt x="443230" y="3099816"/>
                  </a:lnTo>
                  <a:lnTo>
                    <a:pt x="443230" y="3171571"/>
                  </a:lnTo>
                  <a:lnTo>
                    <a:pt x="337693" y="3171571"/>
                  </a:lnTo>
                  <a:lnTo>
                    <a:pt x="337693" y="3066161"/>
                  </a:lnTo>
                  <a:lnTo>
                    <a:pt x="443230" y="3171571"/>
                  </a:lnTo>
                  <a:lnTo>
                    <a:pt x="443230" y="3099816"/>
                  </a:lnTo>
                  <a:lnTo>
                    <a:pt x="409448" y="3066161"/>
                  </a:lnTo>
                  <a:lnTo>
                    <a:pt x="388366" y="3045079"/>
                  </a:lnTo>
                  <a:lnTo>
                    <a:pt x="337693" y="2994533"/>
                  </a:lnTo>
                  <a:lnTo>
                    <a:pt x="0" y="2994533"/>
                  </a:lnTo>
                  <a:lnTo>
                    <a:pt x="0" y="3669017"/>
                  </a:lnTo>
                  <a:lnTo>
                    <a:pt x="523494" y="3669017"/>
                  </a:lnTo>
                  <a:lnTo>
                    <a:pt x="523494" y="3618433"/>
                  </a:lnTo>
                  <a:lnTo>
                    <a:pt x="523494" y="3179953"/>
                  </a:lnTo>
                  <a:close/>
                </a:path>
                <a:path w="8698865" h="3672840">
                  <a:moveTo>
                    <a:pt x="2255012" y="1644269"/>
                  </a:moveTo>
                  <a:lnTo>
                    <a:pt x="2251202" y="1625346"/>
                  </a:lnTo>
                  <a:lnTo>
                    <a:pt x="2240788" y="1609979"/>
                  </a:lnTo>
                  <a:lnTo>
                    <a:pt x="2225294" y="1599438"/>
                  </a:lnTo>
                  <a:lnTo>
                    <a:pt x="2206498" y="1595628"/>
                  </a:lnTo>
                  <a:lnTo>
                    <a:pt x="2206498" y="1644269"/>
                  </a:lnTo>
                  <a:lnTo>
                    <a:pt x="2206498" y="1717167"/>
                  </a:lnTo>
                  <a:lnTo>
                    <a:pt x="2206498" y="1765808"/>
                  </a:lnTo>
                  <a:lnTo>
                    <a:pt x="2206498" y="1838706"/>
                  </a:lnTo>
                  <a:lnTo>
                    <a:pt x="2121535" y="1838706"/>
                  </a:lnTo>
                  <a:lnTo>
                    <a:pt x="2121535" y="2166874"/>
                  </a:lnTo>
                  <a:lnTo>
                    <a:pt x="2118741" y="2181225"/>
                  </a:lnTo>
                  <a:lnTo>
                    <a:pt x="2111121" y="2192782"/>
                  </a:lnTo>
                  <a:lnTo>
                    <a:pt x="2099564" y="2200529"/>
                  </a:lnTo>
                  <a:lnTo>
                    <a:pt x="2085213" y="2203323"/>
                  </a:lnTo>
                  <a:lnTo>
                    <a:pt x="2070735" y="2200529"/>
                  </a:lnTo>
                  <a:lnTo>
                    <a:pt x="2059178" y="2192782"/>
                  </a:lnTo>
                  <a:lnTo>
                    <a:pt x="2051558" y="2181225"/>
                  </a:lnTo>
                  <a:lnTo>
                    <a:pt x="2048764" y="2166874"/>
                  </a:lnTo>
                  <a:lnTo>
                    <a:pt x="2051558" y="2152396"/>
                  </a:lnTo>
                  <a:lnTo>
                    <a:pt x="2085213" y="2130425"/>
                  </a:lnTo>
                  <a:lnTo>
                    <a:pt x="2118741" y="2152396"/>
                  </a:lnTo>
                  <a:lnTo>
                    <a:pt x="2121535" y="2166874"/>
                  </a:lnTo>
                  <a:lnTo>
                    <a:pt x="2121535" y="1838706"/>
                  </a:lnTo>
                  <a:lnTo>
                    <a:pt x="1963801" y="1838706"/>
                  </a:lnTo>
                  <a:lnTo>
                    <a:pt x="1963801" y="1765808"/>
                  </a:lnTo>
                  <a:lnTo>
                    <a:pt x="2206498" y="1765808"/>
                  </a:lnTo>
                  <a:lnTo>
                    <a:pt x="2206498" y="1717167"/>
                  </a:lnTo>
                  <a:lnTo>
                    <a:pt x="1963801" y="1717167"/>
                  </a:lnTo>
                  <a:lnTo>
                    <a:pt x="1963801" y="1644269"/>
                  </a:lnTo>
                  <a:lnTo>
                    <a:pt x="2206498" y="1644269"/>
                  </a:lnTo>
                  <a:lnTo>
                    <a:pt x="2206498" y="1595628"/>
                  </a:lnTo>
                  <a:lnTo>
                    <a:pt x="1963801" y="1595628"/>
                  </a:lnTo>
                  <a:lnTo>
                    <a:pt x="1945005" y="1599438"/>
                  </a:lnTo>
                  <a:lnTo>
                    <a:pt x="1929511" y="1609979"/>
                  </a:lnTo>
                  <a:lnTo>
                    <a:pt x="1919097" y="1625346"/>
                  </a:lnTo>
                  <a:lnTo>
                    <a:pt x="1915287" y="1644269"/>
                  </a:lnTo>
                  <a:lnTo>
                    <a:pt x="1915287" y="2227580"/>
                  </a:lnTo>
                  <a:lnTo>
                    <a:pt x="1919097" y="2246503"/>
                  </a:lnTo>
                  <a:lnTo>
                    <a:pt x="1929511" y="2261997"/>
                  </a:lnTo>
                  <a:lnTo>
                    <a:pt x="1945005" y="2272411"/>
                  </a:lnTo>
                  <a:lnTo>
                    <a:pt x="1963801" y="2276221"/>
                  </a:lnTo>
                  <a:lnTo>
                    <a:pt x="2206498" y="2276221"/>
                  </a:lnTo>
                  <a:lnTo>
                    <a:pt x="2225294" y="2272411"/>
                  </a:lnTo>
                  <a:lnTo>
                    <a:pt x="2240788" y="2261997"/>
                  </a:lnTo>
                  <a:lnTo>
                    <a:pt x="2251202" y="2246503"/>
                  </a:lnTo>
                  <a:lnTo>
                    <a:pt x="2255012" y="2227580"/>
                  </a:lnTo>
                  <a:lnTo>
                    <a:pt x="2255012" y="2203323"/>
                  </a:lnTo>
                  <a:lnTo>
                    <a:pt x="2255012" y="1644269"/>
                  </a:lnTo>
                  <a:close/>
                </a:path>
                <a:path w="8698865" h="3672840">
                  <a:moveTo>
                    <a:pt x="2259584" y="3041142"/>
                  </a:moveTo>
                  <a:lnTo>
                    <a:pt x="2255774" y="3022346"/>
                  </a:lnTo>
                  <a:lnTo>
                    <a:pt x="2245360" y="3006852"/>
                  </a:lnTo>
                  <a:lnTo>
                    <a:pt x="2229866" y="2996438"/>
                  </a:lnTo>
                  <a:lnTo>
                    <a:pt x="2211070" y="2992628"/>
                  </a:lnTo>
                  <a:lnTo>
                    <a:pt x="2211070" y="3041142"/>
                  </a:lnTo>
                  <a:lnTo>
                    <a:pt x="2211070" y="3114040"/>
                  </a:lnTo>
                  <a:lnTo>
                    <a:pt x="2211070" y="3162554"/>
                  </a:lnTo>
                  <a:lnTo>
                    <a:pt x="2211070" y="3235325"/>
                  </a:lnTo>
                  <a:lnTo>
                    <a:pt x="2126107" y="3235325"/>
                  </a:lnTo>
                  <a:lnTo>
                    <a:pt x="2126107" y="3563061"/>
                  </a:lnTo>
                  <a:lnTo>
                    <a:pt x="2123313" y="3577450"/>
                  </a:lnTo>
                  <a:lnTo>
                    <a:pt x="2115693" y="3589007"/>
                  </a:lnTo>
                  <a:lnTo>
                    <a:pt x="2104136" y="3596690"/>
                  </a:lnTo>
                  <a:lnTo>
                    <a:pt x="2089785" y="3599472"/>
                  </a:lnTo>
                  <a:lnTo>
                    <a:pt x="2075307" y="3596690"/>
                  </a:lnTo>
                  <a:lnTo>
                    <a:pt x="2063750" y="3589007"/>
                  </a:lnTo>
                  <a:lnTo>
                    <a:pt x="2056130" y="3577450"/>
                  </a:lnTo>
                  <a:lnTo>
                    <a:pt x="2053336" y="3563061"/>
                  </a:lnTo>
                  <a:lnTo>
                    <a:pt x="2056130" y="3548672"/>
                  </a:lnTo>
                  <a:lnTo>
                    <a:pt x="2089785" y="3526650"/>
                  </a:lnTo>
                  <a:lnTo>
                    <a:pt x="2123313" y="3548672"/>
                  </a:lnTo>
                  <a:lnTo>
                    <a:pt x="2126107" y="3563061"/>
                  </a:lnTo>
                  <a:lnTo>
                    <a:pt x="2126107" y="3235325"/>
                  </a:lnTo>
                  <a:lnTo>
                    <a:pt x="1968373" y="3235325"/>
                  </a:lnTo>
                  <a:lnTo>
                    <a:pt x="1968373" y="3162554"/>
                  </a:lnTo>
                  <a:lnTo>
                    <a:pt x="2211070" y="3162554"/>
                  </a:lnTo>
                  <a:lnTo>
                    <a:pt x="2211070" y="3114040"/>
                  </a:lnTo>
                  <a:lnTo>
                    <a:pt x="1968373" y="3114040"/>
                  </a:lnTo>
                  <a:lnTo>
                    <a:pt x="1968373" y="3041142"/>
                  </a:lnTo>
                  <a:lnTo>
                    <a:pt x="2211070" y="3041142"/>
                  </a:lnTo>
                  <a:lnTo>
                    <a:pt x="2211070" y="2992628"/>
                  </a:lnTo>
                  <a:lnTo>
                    <a:pt x="1968373" y="2992628"/>
                  </a:lnTo>
                  <a:lnTo>
                    <a:pt x="1949577" y="2996438"/>
                  </a:lnTo>
                  <a:lnTo>
                    <a:pt x="1934083" y="3006852"/>
                  </a:lnTo>
                  <a:lnTo>
                    <a:pt x="1923669" y="3022346"/>
                  </a:lnTo>
                  <a:lnTo>
                    <a:pt x="1919859" y="3041142"/>
                  </a:lnTo>
                  <a:lnTo>
                    <a:pt x="1919859" y="3623754"/>
                  </a:lnTo>
                  <a:lnTo>
                    <a:pt x="1923669" y="3642588"/>
                  </a:lnTo>
                  <a:lnTo>
                    <a:pt x="1934083" y="3658031"/>
                  </a:lnTo>
                  <a:lnTo>
                    <a:pt x="1949577" y="3668458"/>
                  </a:lnTo>
                  <a:lnTo>
                    <a:pt x="1968373" y="3672294"/>
                  </a:lnTo>
                  <a:lnTo>
                    <a:pt x="2211070" y="3672294"/>
                  </a:lnTo>
                  <a:lnTo>
                    <a:pt x="2229866" y="3668458"/>
                  </a:lnTo>
                  <a:lnTo>
                    <a:pt x="2245360" y="3658031"/>
                  </a:lnTo>
                  <a:lnTo>
                    <a:pt x="2255774" y="3642588"/>
                  </a:lnTo>
                  <a:lnTo>
                    <a:pt x="2259584" y="3623754"/>
                  </a:lnTo>
                  <a:lnTo>
                    <a:pt x="2259584" y="3599472"/>
                  </a:lnTo>
                  <a:lnTo>
                    <a:pt x="2259584" y="3041142"/>
                  </a:lnTo>
                  <a:close/>
                </a:path>
                <a:path w="8698865" h="3672840">
                  <a:moveTo>
                    <a:pt x="3769614" y="3041142"/>
                  </a:moveTo>
                  <a:lnTo>
                    <a:pt x="3765804" y="3022346"/>
                  </a:lnTo>
                  <a:lnTo>
                    <a:pt x="3755390" y="3006852"/>
                  </a:lnTo>
                  <a:lnTo>
                    <a:pt x="3740023" y="2996438"/>
                  </a:lnTo>
                  <a:lnTo>
                    <a:pt x="3721100" y="2992628"/>
                  </a:lnTo>
                  <a:lnTo>
                    <a:pt x="3721100" y="3041142"/>
                  </a:lnTo>
                  <a:lnTo>
                    <a:pt x="3721100" y="3114040"/>
                  </a:lnTo>
                  <a:lnTo>
                    <a:pt x="3721100" y="3162554"/>
                  </a:lnTo>
                  <a:lnTo>
                    <a:pt x="3721100" y="3235325"/>
                  </a:lnTo>
                  <a:lnTo>
                    <a:pt x="3636264" y="3235325"/>
                  </a:lnTo>
                  <a:lnTo>
                    <a:pt x="3636264" y="3563061"/>
                  </a:lnTo>
                  <a:lnTo>
                    <a:pt x="3633470" y="3577450"/>
                  </a:lnTo>
                  <a:lnTo>
                    <a:pt x="3625723" y="3589007"/>
                  </a:lnTo>
                  <a:lnTo>
                    <a:pt x="3614166" y="3596690"/>
                  </a:lnTo>
                  <a:lnTo>
                    <a:pt x="3599815" y="3599472"/>
                  </a:lnTo>
                  <a:lnTo>
                    <a:pt x="3585464" y="3596690"/>
                  </a:lnTo>
                  <a:lnTo>
                    <a:pt x="3573907" y="3589007"/>
                  </a:lnTo>
                  <a:lnTo>
                    <a:pt x="3566287" y="3577450"/>
                  </a:lnTo>
                  <a:lnTo>
                    <a:pt x="3563493" y="3563061"/>
                  </a:lnTo>
                  <a:lnTo>
                    <a:pt x="3566287" y="3548672"/>
                  </a:lnTo>
                  <a:lnTo>
                    <a:pt x="3599815" y="3526650"/>
                  </a:lnTo>
                  <a:lnTo>
                    <a:pt x="3633470" y="3548672"/>
                  </a:lnTo>
                  <a:lnTo>
                    <a:pt x="3636264" y="3563061"/>
                  </a:lnTo>
                  <a:lnTo>
                    <a:pt x="3636264" y="3235325"/>
                  </a:lnTo>
                  <a:lnTo>
                    <a:pt x="3478530" y="3235325"/>
                  </a:lnTo>
                  <a:lnTo>
                    <a:pt x="3478530" y="3162554"/>
                  </a:lnTo>
                  <a:lnTo>
                    <a:pt x="3721100" y="3162554"/>
                  </a:lnTo>
                  <a:lnTo>
                    <a:pt x="3721100" y="3114040"/>
                  </a:lnTo>
                  <a:lnTo>
                    <a:pt x="3478530" y="3114040"/>
                  </a:lnTo>
                  <a:lnTo>
                    <a:pt x="3478530" y="3041142"/>
                  </a:lnTo>
                  <a:lnTo>
                    <a:pt x="3721100" y="3041142"/>
                  </a:lnTo>
                  <a:lnTo>
                    <a:pt x="3721100" y="2992628"/>
                  </a:lnTo>
                  <a:lnTo>
                    <a:pt x="3478530" y="2992628"/>
                  </a:lnTo>
                  <a:lnTo>
                    <a:pt x="3459734" y="2996438"/>
                  </a:lnTo>
                  <a:lnTo>
                    <a:pt x="3444240" y="3006852"/>
                  </a:lnTo>
                  <a:lnTo>
                    <a:pt x="3433826" y="3022346"/>
                  </a:lnTo>
                  <a:lnTo>
                    <a:pt x="3430016" y="3041142"/>
                  </a:lnTo>
                  <a:lnTo>
                    <a:pt x="3430016" y="3623754"/>
                  </a:lnTo>
                  <a:lnTo>
                    <a:pt x="3433826" y="3642588"/>
                  </a:lnTo>
                  <a:lnTo>
                    <a:pt x="3444240" y="3658031"/>
                  </a:lnTo>
                  <a:lnTo>
                    <a:pt x="3459734" y="3668458"/>
                  </a:lnTo>
                  <a:lnTo>
                    <a:pt x="3478530" y="3672294"/>
                  </a:lnTo>
                  <a:lnTo>
                    <a:pt x="3721100" y="3672294"/>
                  </a:lnTo>
                  <a:lnTo>
                    <a:pt x="3740023" y="3668458"/>
                  </a:lnTo>
                  <a:lnTo>
                    <a:pt x="3755390" y="3658031"/>
                  </a:lnTo>
                  <a:lnTo>
                    <a:pt x="3765804" y="3642588"/>
                  </a:lnTo>
                  <a:lnTo>
                    <a:pt x="3769614" y="3623754"/>
                  </a:lnTo>
                  <a:lnTo>
                    <a:pt x="3769614" y="3599472"/>
                  </a:lnTo>
                  <a:lnTo>
                    <a:pt x="3769614" y="3041142"/>
                  </a:lnTo>
                  <a:close/>
                </a:path>
                <a:path w="8698865" h="3672840">
                  <a:moveTo>
                    <a:pt x="3816477" y="1726819"/>
                  </a:moveTo>
                  <a:lnTo>
                    <a:pt x="3687064" y="1597406"/>
                  </a:lnTo>
                  <a:lnTo>
                    <a:pt x="3349371" y="1597406"/>
                  </a:lnTo>
                  <a:lnTo>
                    <a:pt x="3349371" y="2194052"/>
                  </a:lnTo>
                  <a:lnTo>
                    <a:pt x="3399917" y="2143379"/>
                  </a:lnTo>
                  <a:lnTo>
                    <a:pt x="3399917" y="1648079"/>
                  </a:lnTo>
                  <a:lnTo>
                    <a:pt x="3636391" y="1648079"/>
                  </a:lnTo>
                  <a:lnTo>
                    <a:pt x="3636391" y="1825371"/>
                  </a:lnTo>
                  <a:lnTo>
                    <a:pt x="3717925" y="1825371"/>
                  </a:lnTo>
                  <a:lnTo>
                    <a:pt x="3768598" y="1774698"/>
                  </a:lnTo>
                  <a:lnTo>
                    <a:pt x="3687064" y="1774698"/>
                  </a:lnTo>
                  <a:lnTo>
                    <a:pt x="3687064" y="1669161"/>
                  </a:lnTo>
                  <a:lnTo>
                    <a:pt x="3780663" y="1762760"/>
                  </a:lnTo>
                  <a:lnTo>
                    <a:pt x="3816477" y="1726819"/>
                  </a:lnTo>
                  <a:close/>
                </a:path>
                <a:path w="8698865" h="3672840">
                  <a:moveTo>
                    <a:pt x="5380355" y="3041142"/>
                  </a:moveTo>
                  <a:lnTo>
                    <a:pt x="5376545" y="3022346"/>
                  </a:lnTo>
                  <a:lnTo>
                    <a:pt x="5366131" y="3006852"/>
                  </a:lnTo>
                  <a:lnTo>
                    <a:pt x="5350637" y="2996438"/>
                  </a:lnTo>
                  <a:lnTo>
                    <a:pt x="5331841" y="2992628"/>
                  </a:lnTo>
                  <a:lnTo>
                    <a:pt x="5331841" y="3041142"/>
                  </a:lnTo>
                  <a:lnTo>
                    <a:pt x="5331841" y="3114040"/>
                  </a:lnTo>
                  <a:lnTo>
                    <a:pt x="5331841" y="3162554"/>
                  </a:lnTo>
                  <a:lnTo>
                    <a:pt x="5331841" y="3235325"/>
                  </a:lnTo>
                  <a:lnTo>
                    <a:pt x="5246878" y="3235325"/>
                  </a:lnTo>
                  <a:lnTo>
                    <a:pt x="5246878" y="3563061"/>
                  </a:lnTo>
                  <a:lnTo>
                    <a:pt x="5244084" y="3577450"/>
                  </a:lnTo>
                  <a:lnTo>
                    <a:pt x="5236464" y="3589007"/>
                  </a:lnTo>
                  <a:lnTo>
                    <a:pt x="5224907" y="3596690"/>
                  </a:lnTo>
                  <a:lnTo>
                    <a:pt x="5210556" y="3599472"/>
                  </a:lnTo>
                  <a:lnTo>
                    <a:pt x="5196078" y="3596690"/>
                  </a:lnTo>
                  <a:lnTo>
                    <a:pt x="5184521" y="3589007"/>
                  </a:lnTo>
                  <a:lnTo>
                    <a:pt x="5176901" y="3577450"/>
                  </a:lnTo>
                  <a:lnTo>
                    <a:pt x="5174107" y="3563061"/>
                  </a:lnTo>
                  <a:lnTo>
                    <a:pt x="5176901" y="3548672"/>
                  </a:lnTo>
                  <a:lnTo>
                    <a:pt x="5210556" y="3526650"/>
                  </a:lnTo>
                  <a:lnTo>
                    <a:pt x="5244084" y="3548672"/>
                  </a:lnTo>
                  <a:lnTo>
                    <a:pt x="5246878" y="3563061"/>
                  </a:lnTo>
                  <a:lnTo>
                    <a:pt x="5246878" y="3235325"/>
                  </a:lnTo>
                  <a:lnTo>
                    <a:pt x="5089144" y="3235325"/>
                  </a:lnTo>
                  <a:lnTo>
                    <a:pt x="5089144" y="3162554"/>
                  </a:lnTo>
                  <a:lnTo>
                    <a:pt x="5331841" y="3162554"/>
                  </a:lnTo>
                  <a:lnTo>
                    <a:pt x="5331841" y="3114040"/>
                  </a:lnTo>
                  <a:lnTo>
                    <a:pt x="5089144" y="3114040"/>
                  </a:lnTo>
                  <a:lnTo>
                    <a:pt x="5089144" y="3041142"/>
                  </a:lnTo>
                  <a:lnTo>
                    <a:pt x="5331841" y="3041142"/>
                  </a:lnTo>
                  <a:lnTo>
                    <a:pt x="5331841" y="2992628"/>
                  </a:lnTo>
                  <a:lnTo>
                    <a:pt x="5089144" y="2992628"/>
                  </a:lnTo>
                  <a:lnTo>
                    <a:pt x="5070348" y="2996438"/>
                  </a:lnTo>
                  <a:lnTo>
                    <a:pt x="5054854" y="3006852"/>
                  </a:lnTo>
                  <a:lnTo>
                    <a:pt x="5044440" y="3022346"/>
                  </a:lnTo>
                  <a:lnTo>
                    <a:pt x="5040630" y="3041142"/>
                  </a:lnTo>
                  <a:lnTo>
                    <a:pt x="5040630" y="3623754"/>
                  </a:lnTo>
                  <a:lnTo>
                    <a:pt x="5044440" y="3642588"/>
                  </a:lnTo>
                  <a:lnTo>
                    <a:pt x="5054854" y="3658031"/>
                  </a:lnTo>
                  <a:lnTo>
                    <a:pt x="5070348" y="3668458"/>
                  </a:lnTo>
                  <a:lnTo>
                    <a:pt x="5089144" y="3672294"/>
                  </a:lnTo>
                  <a:lnTo>
                    <a:pt x="5331841" y="3672294"/>
                  </a:lnTo>
                  <a:lnTo>
                    <a:pt x="5350637" y="3668458"/>
                  </a:lnTo>
                  <a:lnTo>
                    <a:pt x="5366131" y="3658031"/>
                  </a:lnTo>
                  <a:lnTo>
                    <a:pt x="5376545" y="3642588"/>
                  </a:lnTo>
                  <a:lnTo>
                    <a:pt x="5380355" y="3623754"/>
                  </a:lnTo>
                  <a:lnTo>
                    <a:pt x="5380355" y="3599472"/>
                  </a:lnTo>
                  <a:lnTo>
                    <a:pt x="5380355" y="3041142"/>
                  </a:lnTo>
                  <a:close/>
                </a:path>
                <a:path w="8698865" h="3672840">
                  <a:moveTo>
                    <a:pt x="5436616" y="1726819"/>
                  </a:moveTo>
                  <a:lnTo>
                    <a:pt x="5307457" y="1597406"/>
                  </a:lnTo>
                  <a:lnTo>
                    <a:pt x="4970399" y="1597406"/>
                  </a:lnTo>
                  <a:lnTo>
                    <a:pt x="4970399" y="2194052"/>
                  </a:lnTo>
                  <a:lnTo>
                    <a:pt x="5020945" y="2143379"/>
                  </a:lnTo>
                  <a:lnTo>
                    <a:pt x="5020945" y="1648079"/>
                  </a:lnTo>
                  <a:lnTo>
                    <a:pt x="5256911" y="1648079"/>
                  </a:lnTo>
                  <a:lnTo>
                    <a:pt x="5256911" y="1825371"/>
                  </a:lnTo>
                  <a:lnTo>
                    <a:pt x="5338318" y="1825371"/>
                  </a:lnTo>
                  <a:lnTo>
                    <a:pt x="5388864" y="1774698"/>
                  </a:lnTo>
                  <a:lnTo>
                    <a:pt x="5307457" y="1774698"/>
                  </a:lnTo>
                  <a:lnTo>
                    <a:pt x="5307457" y="1669161"/>
                  </a:lnTo>
                  <a:lnTo>
                    <a:pt x="5400802" y="1762760"/>
                  </a:lnTo>
                  <a:lnTo>
                    <a:pt x="5436616" y="1726819"/>
                  </a:lnTo>
                  <a:close/>
                </a:path>
                <a:path w="8698865" h="3672840">
                  <a:moveTo>
                    <a:pt x="5527929" y="199517"/>
                  </a:moveTo>
                  <a:lnTo>
                    <a:pt x="5519420" y="191135"/>
                  </a:lnTo>
                  <a:lnTo>
                    <a:pt x="5477383" y="148971"/>
                  </a:lnTo>
                  <a:lnTo>
                    <a:pt x="5477383" y="241681"/>
                  </a:lnTo>
                  <a:lnTo>
                    <a:pt x="5477383" y="638048"/>
                  </a:lnTo>
                  <a:lnTo>
                    <a:pt x="5055997" y="638048"/>
                  </a:lnTo>
                  <a:lnTo>
                    <a:pt x="5055997" y="64643"/>
                  </a:lnTo>
                  <a:lnTo>
                    <a:pt x="5291963" y="64643"/>
                  </a:lnTo>
                  <a:lnTo>
                    <a:pt x="5291963" y="241681"/>
                  </a:lnTo>
                  <a:lnTo>
                    <a:pt x="5477383" y="241681"/>
                  </a:lnTo>
                  <a:lnTo>
                    <a:pt x="5477383" y="148971"/>
                  </a:lnTo>
                  <a:lnTo>
                    <a:pt x="5447792" y="119507"/>
                  </a:lnTo>
                  <a:lnTo>
                    <a:pt x="5447792" y="191135"/>
                  </a:lnTo>
                  <a:lnTo>
                    <a:pt x="5342509" y="191135"/>
                  </a:lnTo>
                  <a:lnTo>
                    <a:pt x="5342509" y="85725"/>
                  </a:lnTo>
                  <a:lnTo>
                    <a:pt x="5447792" y="191135"/>
                  </a:lnTo>
                  <a:lnTo>
                    <a:pt x="5447792" y="119507"/>
                  </a:lnTo>
                  <a:lnTo>
                    <a:pt x="5414137" y="85725"/>
                  </a:lnTo>
                  <a:lnTo>
                    <a:pt x="5393055" y="64643"/>
                  </a:lnTo>
                  <a:lnTo>
                    <a:pt x="5342509" y="14097"/>
                  </a:lnTo>
                  <a:lnTo>
                    <a:pt x="5005451" y="14097"/>
                  </a:lnTo>
                  <a:lnTo>
                    <a:pt x="5005451" y="688594"/>
                  </a:lnTo>
                  <a:lnTo>
                    <a:pt x="5527929" y="688594"/>
                  </a:lnTo>
                  <a:lnTo>
                    <a:pt x="5527929" y="638048"/>
                  </a:lnTo>
                  <a:lnTo>
                    <a:pt x="5527929" y="199517"/>
                  </a:lnTo>
                  <a:close/>
                </a:path>
                <a:path w="8698865" h="3672840">
                  <a:moveTo>
                    <a:pt x="6983857" y="0"/>
                  </a:moveTo>
                  <a:lnTo>
                    <a:pt x="6743954" y="0"/>
                  </a:lnTo>
                  <a:lnTo>
                    <a:pt x="6725158" y="3810"/>
                  </a:lnTo>
                  <a:lnTo>
                    <a:pt x="6709791" y="14224"/>
                  </a:lnTo>
                  <a:lnTo>
                    <a:pt x="6699250" y="29718"/>
                  </a:lnTo>
                  <a:lnTo>
                    <a:pt x="6695440" y="48514"/>
                  </a:lnTo>
                  <a:lnTo>
                    <a:pt x="6695440" y="631190"/>
                  </a:lnTo>
                  <a:lnTo>
                    <a:pt x="6699250" y="649986"/>
                  </a:lnTo>
                  <a:lnTo>
                    <a:pt x="6709791" y="665353"/>
                  </a:lnTo>
                  <a:lnTo>
                    <a:pt x="6725158" y="675894"/>
                  </a:lnTo>
                  <a:lnTo>
                    <a:pt x="6743954" y="679704"/>
                  </a:lnTo>
                  <a:lnTo>
                    <a:pt x="6766687" y="679704"/>
                  </a:lnTo>
                  <a:lnTo>
                    <a:pt x="6906260" y="242697"/>
                  </a:lnTo>
                  <a:lnTo>
                    <a:pt x="6743954" y="242697"/>
                  </a:lnTo>
                  <a:lnTo>
                    <a:pt x="6743954" y="169926"/>
                  </a:lnTo>
                  <a:lnTo>
                    <a:pt x="6929501" y="169926"/>
                  </a:lnTo>
                  <a:lnTo>
                    <a:pt x="6944995" y="121412"/>
                  </a:lnTo>
                  <a:lnTo>
                    <a:pt x="6743954" y="121412"/>
                  </a:lnTo>
                  <a:lnTo>
                    <a:pt x="6743954" y="48514"/>
                  </a:lnTo>
                  <a:lnTo>
                    <a:pt x="6968363" y="48514"/>
                  </a:lnTo>
                  <a:lnTo>
                    <a:pt x="6983857" y="0"/>
                  </a:lnTo>
                  <a:close/>
                </a:path>
                <a:path w="8698865" h="3672840">
                  <a:moveTo>
                    <a:pt x="7065645" y="3041142"/>
                  </a:moveTo>
                  <a:lnTo>
                    <a:pt x="7061835" y="3022346"/>
                  </a:lnTo>
                  <a:lnTo>
                    <a:pt x="7051421" y="3006852"/>
                  </a:lnTo>
                  <a:lnTo>
                    <a:pt x="7035927" y="2996438"/>
                  </a:lnTo>
                  <a:lnTo>
                    <a:pt x="7017131" y="2992628"/>
                  </a:lnTo>
                  <a:lnTo>
                    <a:pt x="7017131" y="3041142"/>
                  </a:lnTo>
                  <a:lnTo>
                    <a:pt x="7017131" y="3114040"/>
                  </a:lnTo>
                  <a:lnTo>
                    <a:pt x="7017131" y="3162554"/>
                  </a:lnTo>
                  <a:lnTo>
                    <a:pt x="7017131" y="3235325"/>
                  </a:lnTo>
                  <a:lnTo>
                    <a:pt x="6932168" y="3235325"/>
                  </a:lnTo>
                  <a:lnTo>
                    <a:pt x="6932168" y="3563061"/>
                  </a:lnTo>
                  <a:lnTo>
                    <a:pt x="6929374" y="3577450"/>
                  </a:lnTo>
                  <a:lnTo>
                    <a:pt x="6921754" y="3589007"/>
                  </a:lnTo>
                  <a:lnTo>
                    <a:pt x="6910197" y="3596690"/>
                  </a:lnTo>
                  <a:lnTo>
                    <a:pt x="6895846" y="3599472"/>
                  </a:lnTo>
                  <a:lnTo>
                    <a:pt x="6881368" y="3596690"/>
                  </a:lnTo>
                  <a:lnTo>
                    <a:pt x="6869811" y="3589007"/>
                  </a:lnTo>
                  <a:lnTo>
                    <a:pt x="6862191" y="3577450"/>
                  </a:lnTo>
                  <a:lnTo>
                    <a:pt x="6859397" y="3563061"/>
                  </a:lnTo>
                  <a:lnTo>
                    <a:pt x="6862191" y="3548672"/>
                  </a:lnTo>
                  <a:lnTo>
                    <a:pt x="6895846" y="3526650"/>
                  </a:lnTo>
                  <a:lnTo>
                    <a:pt x="6929374" y="3548672"/>
                  </a:lnTo>
                  <a:lnTo>
                    <a:pt x="6932168" y="3563061"/>
                  </a:lnTo>
                  <a:lnTo>
                    <a:pt x="6932168" y="3235325"/>
                  </a:lnTo>
                  <a:lnTo>
                    <a:pt x="6774434" y="3235325"/>
                  </a:lnTo>
                  <a:lnTo>
                    <a:pt x="6774434" y="3162554"/>
                  </a:lnTo>
                  <a:lnTo>
                    <a:pt x="7017131" y="3162554"/>
                  </a:lnTo>
                  <a:lnTo>
                    <a:pt x="7017131" y="3114040"/>
                  </a:lnTo>
                  <a:lnTo>
                    <a:pt x="6774434" y="3114040"/>
                  </a:lnTo>
                  <a:lnTo>
                    <a:pt x="6774434" y="3041142"/>
                  </a:lnTo>
                  <a:lnTo>
                    <a:pt x="7017131" y="3041142"/>
                  </a:lnTo>
                  <a:lnTo>
                    <a:pt x="7017131" y="2992628"/>
                  </a:lnTo>
                  <a:lnTo>
                    <a:pt x="6774434" y="2992628"/>
                  </a:lnTo>
                  <a:lnTo>
                    <a:pt x="6755638" y="2996438"/>
                  </a:lnTo>
                  <a:lnTo>
                    <a:pt x="6740271" y="3006852"/>
                  </a:lnTo>
                  <a:lnTo>
                    <a:pt x="6729730" y="3022346"/>
                  </a:lnTo>
                  <a:lnTo>
                    <a:pt x="6725920" y="3041142"/>
                  </a:lnTo>
                  <a:lnTo>
                    <a:pt x="6725920" y="3623754"/>
                  </a:lnTo>
                  <a:lnTo>
                    <a:pt x="6729730" y="3642588"/>
                  </a:lnTo>
                  <a:lnTo>
                    <a:pt x="6740271" y="3658031"/>
                  </a:lnTo>
                  <a:lnTo>
                    <a:pt x="6755638" y="3668458"/>
                  </a:lnTo>
                  <a:lnTo>
                    <a:pt x="6774434" y="3672294"/>
                  </a:lnTo>
                  <a:lnTo>
                    <a:pt x="7017131" y="3672294"/>
                  </a:lnTo>
                  <a:lnTo>
                    <a:pt x="7035927" y="3668458"/>
                  </a:lnTo>
                  <a:lnTo>
                    <a:pt x="7051421" y="3658031"/>
                  </a:lnTo>
                  <a:lnTo>
                    <a:pt x="7061835" y="3642588"/>
                  </a:lnTo>
                  <a:lnTo>
                    <a:pt x="7065645" y="3623754"/>
                  </a:lnTo>
                  <a:lnTo>
                    <a:pt x="7065645" y="3599472"/>
                  </a:lnTo>
                  <a:lnTo>
                    <a:pt x="7065645" y="3041142"/>
                  </a:lnTo>
                  <a:close/>
                </a:path>
                <a:path w="8698865" h="3672840">
                  <a:moveTo>
                    <a:pt x="7118604" y="1726819"/>
                  </a:moveTo>
                  <a:lnTo>
                    <a:pt x="6989064" y="1597406"/>
                  </a:lnTo>
                  <a:lnTo>
                    <a:pt x="6651371" y="1597406"/>
                  </a:lnTo>
                  <a:lnTo>
                    <a:pt x="6651371" y="2194052"/>
                  </a:lnTo>
                  <a:lnTo>
                    <a:pt x="6702044" y="2143379"/>
                  </a:lnTo>
                  <a:lnTo>
                    <a:pt x="6702044" y="1648079"/>
                  </a:lnTo>
                  <a:lnTo>
                    <a:pt x="6938518" y="1648079"/>
                  </a:lnTo>
                  <a:lnTo>
                    <a:pt x="6938518" y="1825371"/>
                  </a:lnTo>
                  <a:lnTo>
                    <a:pt x="7020052" y="1825371"/>
                  </a:lnTo>
                  <a:lnTo>
                    <a:pt x="7070725" y="1774698"/>
                  </a:lnTo>
                  <a:lnTo>
                    <a:pt x="6989064" y="1774698"/>
                  </a:lnTo>
                  <a:lnTo>
                    <a:pt x="6989064" y="1669161"/>
                  </a:lnTo>
                  <a:lnTo>
                    <a:pt x="7082663" y="1762760"/>
                  </a:lnTo>
                  <a:lnTo>
                    <a:pt x="7118604" y="1726819"/>
                  </a:lnTo>
                  <a:close/>
                </a:path>
                <a:path w="8698865" h="3672840">
                  <a:moveTo>
                    <a:pt x="8600567" y="0"/>
                  </a:moveTo>
                  <a:lnTo>
                    <a:pt x="8360791" y="0"/>
                  </a:lnTo>
                  <a:lnTo>
                    <a:pt x="8341868" y="3810"/>
                  </a:lnTo>
                  <a:lnTo>
                    <a:pt x="8326501" y="14224"/>
                  </a:lnTo>
                  <a:lnTo>
                    <a:pt x="8316087" y="29718"/>
                  </a:lnTo>
                  <a:lnTo>
                    <a:pt x="8312277" y="48514"/>
                  </a:lnTo>
                  <a:lnTo>
                    <a:pt x="8312277" y="631190"/>
                  </a:lnTo>
                  <a:lnTo>
                    <a:pt x="8316087" y="649986"/>
                  </a:lnTo>
                  <a:lnTo>
                    <a:pt x="8326501" y="665353"/>
                  </a:lnTo>
                  <a:lnTo>
                    <a:pt x="8341868" y="675894"/>
                  </a:lnTo>
                  <a:lnTo>
                    <a:pt x="8360791" y="679704"/>
                  </a:lnTo>
                  <a:lnTo>
                    <a:pt x="8383397" y="679704"/>
                  </a:lnTo>
                  <a:lnTo>
                    <a:pt x="8522970" y="242697"/>
                  </a:lnTo>
                  <a:lnTo>
                    <a:pt x="8360791" y="242697"/>
                  </a:lnTo>
                  <a:lnTo>
                    <a:pt x="8360791" y="169926"/>
                  </a:lnTo>
                  <a:lnTo>
                    <a:pt x="8546338" y="169926"/>
                  </a:lnTo>
                  <a:lnTo>
                    <a:pt x="8561832" y="121412"/>
                  </a:lnTo>
                  <a:lnTo>
                    <a:pt x="8360791" y="121412"/>
                  </a:lnTo>
                  <a:lnTo>
                    <a:pt x="8360791" y="48514"/>
                  </a:lnTo>
                  <a:lnTo>
                    <a:pt x="8585073" y="48514"/>
                  </a:lnTo>
                  <a:lnTo>
                    <a:pt x="8600567" y="0"/>
                  </a:lnTo>
                  <a:close/>
                </a:path>
                <a:path w="8698865" h="3672840">
                  <a:moveTo>
                    <a:pt x="8651875" y="3039618"/>
                  </a:moveTo>
                  <a:lnTo>
                    <a:pt x="8648065" y="3020822"/>
                  </a:lnTo>
                  <a:lnTo>
                    <a:pt x="8637651" y="3005328"/>
                  </a:lnTo>
                  <a:lnTo>
                    <a:pt x="8622284" y="2994914"/>
                  </a:lnTo>
                  <a:lnTo>
                    <a:pt x="8603361" y="2991104"/>
                  </a:lnTo>
                  <a:lnTo>
                    <a:pt x="8603361" y="3039618"/>
                  </a:lnTo>
                  <a:lnTo>
                    <a:pt x="8603361" y="3112516"/>
                  </a:lnTo>
                  <a:lnTo>
                    <a:pt x="8603361" y="3161030"/>
                  </a:lnTo>
                  <a:lnTo>
                    <a:pt x="8603361" y="3233801"/>
                  </a:lnTo>
                  <a:lnTo>
                    <a:pt x="8518525" y="3233801"/>
                  </a:lnTo>
                  <a:lnTo>
                    <a:pt x="8518525" y="3561537"/>
                  </a:lnTo>
                  <a:lnTo>
                    <a:pt x="8515731" y="3575926"/>
                  </a:lnTo>
                  <a:lnTo>
                    <a:pt x="8507984" y="3587483"/>
                  </a:lnTo>
                  <a:lnTo>
                    <a:pt x="8496427" y="3595166"/>
                  </a:lnTo>
                  <a:lnTo>
                    <a:pt x="8482076" y="3597948"/>
                  </a:lnTo>
                  <a:lnTo>
                    <a:pt x="8467725" y="3595166"/>
                  </a:lnTo>
                  <a:lnTo>
                    <a:pt x="8456168" y="3587483"/>
                  </a:lnTo>
                  <a:lnTo>
                    <a:pt x="8448421" y="3575926"/>
                  </a:lnTo>
                  <a:lnTo>
                    <a:pt x="8445627" y="3561537"/>
                  </a:lnTo>
                  <a:lnTo>
                    <a:pt x="8448421" y="3547148"/>
                  </a:lnTo>
                  <a:lnTo>
                    <a:pt x="8482076" y="3525126"/>
                  </a:lnTo>
                  <a:lnTo>
                    <a:pt x="8515731" y="3547148"/>
                  </a:lnTo>
                  <a:lnTo>
                    <a:pt x="8518525" y="3561537"/>
                  </a:lnTo>
                  <a:lnTo>
                    <a:pt x="8518525" y="3233801"/>
                  </a:lnTo>
                  <a:lnTo>
                    <a:pt x="8360791" y="3233801"/>
                  </a:lnTo>
                  <a:lnTo>
                    <a:pt x="8360791" y="3161030"/>
                  </a:lnTo>
                  <a:lnTo>
                    <a:pt x="8603361" y="3161030"/>
                  </a:lnTo>
                  <a:lnTo>
                    <a:pt x="8603361" y="3112516"/>
                  </a:lnTo>
                  <a:lnTo>
                    <a:pt x="8360791" y="3112516"/>
                  </a:lnTo>
                  <a:lnTo>
                    <a:pt x="8360791" y="3039618"/>
                  </a:lnTo>
                  <a:lnTo>
                    <a:pt x="8603361" y="3039618"/>
                  </a:lnTo>
                  <a:lnTo>
                    <a:pt x="8603361" y="2991104"/>
                  </a:lnTo>
                  <a:lnTo>
                    <a:pt x="8360791" y="2991104"/>
                  </a:lnTo>
                  <a:lnTo>
                    <a:pt x="8341868" y="2994914"/>
                  </a:lnTo>
                  <a:lnTo>
                    <a:pt x="8326501" y="3005328"/>
                  </a:lnTo>
                  <a:lnTo>
                    <a:pt x="8316087" y="3020822"/>
                  </a:lnTo>
                  <a:lnTo>
                    <a:pt x="8312277" y="3039618"/>
                  </a:lnTo>
                  <a:lnTo>
                    <a:pt x="8312277" y="3622230"/>
                  </a:lnTo>
                  <a:lnTo>
                    <a:pt x="8316087" y="3641064"/>
                  </a:lnTo>
                  <a:lnTo>
                    <a:pt x="8326501" y="3656507"/>
                  </a:lnTo>
                  <a:lnTo>
                    <a:pt x="8341868" y="3666934"/>
                  </a:lnTo>
                  <a:lnTo>
                    <a:pt x="8360791" y="3670770"/>
                  </a:lnTo>
                  <a:lnTo>
                    <a:pt x="8603361" y="3670770"/>
                  </a:lnTo>
                  <a:lnTo>
                    <a:pt x="8622284" y="3666934"/>
                  </a:lnTo>
                  <a:lnTo>
                    <a:pt x="8637651" y="3656507"/>
                  </a:lnTo>
                  <a:lnTo>
                    <a:pt x="8648065" y="3641064"/>
                  </a:lnTo>
                  <a:lnTo>
                    <a:pt x="8651875" y="3622230"/>
                  </a:lnTo>
                  <a:lnTo>
                    <a:pt x="8651875" y="3597948"/>
                  </a:lnTo>
                  <a:lnTo>
                    <a:pt x="8651875" y="3039618"/>
                  </a:lnTo>
                  <a:close/>
                </a:path>
                <a:path w="8698865" h="3672840">
                  <a:moveTo>
                    <a:pt x="8698738" y="1726819"/>
                  </a:moveTo>
                  <a:lnTo>
                    <a:pt x="8569325" y="1597406"/>
                  </a:lnTo>
                  <a:lnTo>
                    <a:pt x="8231505" y="1597406"/>
                  </a:lnTo>
                  <a:lnTo>
                    <a:pt x="8231505" y="2194052"/>
                  </a:lnTo>
                  <a:lnTo>
                    <a:pt x="8282178" y="2143379"/>
                  </a:lnTo>
                  <a:lnTo>
                    <a:pt x="8282178" y="1648079"/>
                  </a:lnTo>
                  <a:lnTo>
                    <a:pt x="8518652" y="1648079"/>
                  </a:lnTo>
                  <a:lnTo>
                    <a:pt x="8518652" y="1825371"/>
                  </a:lnTo>
                  <a:lnTo>
                    <a:pt x="8600186" y="1825371"/>
                  </a:lnTo>
                  <a:lnTo>
                    <a:pt x="8650859" y="1774698"/>
                  </a:lnTo>
                  <a:lnTo>
                    <a:pt x="8569325" y="1774698"/>
                  </a:lnTo>
                  <a:lnTo>
                    <a:pt x="8569325" y="1669161"/>
                  </a:lnTo>
                  <a:lnTo>
                    <a:pt x="8662924" y="1762760"/>
                  </a:lnTo>
                  <a:lnTo>
                    <a:pt x="8698738" y="1726819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17776" y="3020567"/>
              <a:ext cx="8647430" cy="3227705"/>
            </a:xfrm>
            <a:custGeom>
              <a:avLst/>
              <a:gdLst/>
              <a:ahLst/>
              <a:cxnLst/>
              <a:rect l="l" t="t" r="r" b="b"/>
              <a:pathLst>
                <a:path w="8647430" h="3227704">
                  <a:moveTo>
                    <a:pt x="123952" y="1727327"/>
                  </a:moveTo>
                  <a:lnTo>
                    <a:pt x="53467" y="1727327"/>
                  </a:lnTo>
                  <a:lnTo>
                    <a:pt x="76835" y="1762633"/>
                  </a:lnTo>
                  <a:lnTo>
                    <a:pt x="83058" y="1767967"/>
                  </a:lnTo>
                  <a:lnTo>
                    <a:pt x="123952" y="1727327"/>
                  </a:lnTo>
                  <a:close/>
                </a:path>
                <a:path w="8647430" h="3227704">
                  <a:moveTo>
                    <a:pt x="296799" y="1554988"/>
                  </a:moveTo>
                  <a:lnTo>
                    <a:pt x="273431" y="1534795"/>
                  </a:lnTo>
                  <a:lnTo>
                    <a:pt x="234823" y="1517015"/>
                  </a:lnTo>
                  <a:lnTo>
                    <a:pt x="191262" y="1510792"/>
                  </a:lnTo>
                  <a:lnTo>
                    <a:pt x="141097" y="1519174"/>
                  </a:lnTo>
                  <a:lnTo>
                    <a:pt x="97917" y="1542669"/>
                  </a:lnTo>
                  <a:lnTo>
                    <a:pt x="64770" y="1578229"/>
                  </a:lnTo>
                  <a:lnTo>
                    <a:pt x="44450" y="1623060"/>
                  </a:lnTo>
                  <a:lnTo>
                    <a:pt x="0" y="1623060"/>
                  </a:lnTo>
                  <a:lnTo>
                    <a:pt x="78994" y="1701800"/>
                  </a:lnTo>
                  <a:lnTo>
                    <a:pt x="157861" y="1623060"/>
                  </a:lnTo>
                  <a:lnTo>
                    <a:pt x="113919" y="1623060"/>
                  </a:lnTo>
                  <a:lnTo>
                    <a:pt x="127381" y="1604010"/>
                  </a:lnTo>
                  <a:lnTo>
                    <a:pt x="145288" y="1589024"/>
                  </a:lnTo>
                  <a:lnTo>
                    <a:pt x="167005" y="1579372"/>
                  </a:lnTo>
                  <a:lnTo>
                    <a:pt x="191262" y="1575943"/>
                  </a:lnTo>
                  <a:lnTo>
                    <a:pt x="207264" y="1577467"/>
                  </a:lnTo>
                  <a:lnTo>
                    <a:pt x="222250" y="1581785"/>
                  </a:lnTo>
                  <a:lnTo>
                    <a:pt x="236093" y="1588643"/>
                  </a:lnTo>
                  <a:lnTo>
                    <a:pt x="248412" y="1597660"/>
                  </a:lnTo>
                  <a:lnTo>
                    <a:pt x="254000" y="1597660"/>
                  </a:lnTo>
                  <a:lnTo>
                    <a:pt x="296799" y="1554988"/>
                  </a:lnTo>
                  <a:close/>
                </a:path>
                <a:path w="8647430" h="3227704">
                  <a:moveTo>
                    <a:pt x="339217" y="3010039"/>
                  </a:moveTo>
                  <a:lnTo>
                    <a:pt x="316103" y="2974517"/>
                  </a:lnTo>
                  <a:lnTo>
                    <a:pt x="284099" y="2946946"/>
                  </a:lnTo>
                  <a:lnTo>
                    <a:pt x="245491" y="2929115"/>
                  </a:lnTo>
                  <a:lnTo>
                    <a:pt x="201930" y="2922778"/>
                  </a:lnTo>
                  <a:lnTo>
                    <a:pt x="151765" y="2931249"/>
                  </a:lnTo>
                  <a:lnTo>
                    <a:pt x="108585" y="2954782"/>
                  </a:lnTo>
                  <a:lnTo>
                    <a:pt x="75438" y="2990507"/>
                  </a:lnTo>
                  <a:lnTo>
                    <a:pt x="55118" y="3035554"/>
                  </a:lnTo>
                  <a:lnTo>
                    <a:pt x="10668" y="3035554"/>
                  </a:lnTo>
                  <a:lnTo>
                    <a:pt x="89662" y="3114598"/>
                  </a:lnTo>
                  <a:lnTo>
                    <a:pt x="168529" y="3035554"/>
                  </a:lnTo>
                  <a:lnTo>
                    <a:pt x="124587" y="3035554"/>
                  </a:lnTo>
                  <a:lnTo>
                    <a:pt x="138049" y="3016377"/>
                  </a:lnTo>
                  <a:lnTo>
                    <a:pt x="155956" y="3001391"/>
                  </a:lnTo>
                  <a:lnTo>
                    <a:pt x="177673" y="2991688"/>
                  </a:lnTo>
                  <a:lnTo>
                    <a:pt x="201930" y="2988221"/>
                  </a:lnTo>
                  <a:lnTo>
                    <a:pt x="217932" y="2989719"/>
                  </a:lnTo>
                  <a:lnTo>
                    <a:pt x="232918" y="2994037"/>
                  </a:lnTo>
                  <a:lnTo>
                    <a:pt x="246761" y="3000895"/>
                  </a:lnTo>
                  <a:lnTo>
                    <a:pt x="259080" y="3010039"/>
                  </a:lnTo>
                  <a:lnTo>
                    <a:pt x="339217" y="3010039"/>
                  </a:lnTo>
                  <a:close/>
                </a:path>
                <a:path w="8647430" h="3227704">
                  <a:moveTo>
                    <a:pt x="392684" y="3114598"/>
                  </a:moveTo>
                  <a:lnTo>
                    <a:pt x="313817" y="3035554"/>
                  </a:lnTo>
                  <a:lnTo>
                    <a:pt x="234823" y="3114598"/>
                  </a:lnTo>
                  <a:lnTo>
                    <a:pt x="279273" y="3114598"/>
                  </a:lnTo>
                  <a:lnTo>
                    <a:pt x="265811" y="3133801"/>
                  </a:lnTo>
                  <a:lnTo>
                    <a:pt x="247777" y="3148761"/>
                  </a:lnTo>
                  <a:lnTo>
                    <a:pt x="226187" y="3158477"/>
                  </a:lnTo>
                  <a:lnTo>
                    <a:pt x="201930" y="3161931"/>
                  </a:lnTo>
                  <a:lnTo>
                    <a:pt x="185928" y="3160433"/>
                  </a:lnTo>
                  <a:lnTo>
                    <a:pt x="170815" y="3156127"/>
                  </a:lnTo>
                  <a:lnTo>
                    <a:pt x="156972" y="3149257"/>
                  </a:lnTo>
                  <a:lnTo>
                    <a:pt x="144780" y="3140113"/>
                  </a:lnTo>
                  <a:lnTo>
                    <a:pt x="64135" y="3140113"/>
                  </a:lnTo>
                  <a:lnTo>
                    <a:pt x="87503" y="3175635"/>
                  </a:lnTo>
                  <a:lnTo>
                    <a:pt x="119507" y="3203194"/>
                  </a:lnTo>
                  <a:lnTo>
                    <a:pt x="158115" y="3221050"/>
                  </a:lnTo>
                  <a:lnTo>
                    <a:pt x="201930" y="3227387"/>
                  </a:lnTo>
                  <a:lnTo>
                    <a:pt x="252095" y="3218916"/>
                  </a:lnTo>
                  <a:lnTo>
                    <a:pt x="295148" y="3195383"/>
                  </a:lnTo>
                  <a:lnTo>
                    <a:pt x="328422" y="3159658"/>
                  </a:lnTo>
                  <a:lnTo>
                    <a:pt x="348742" y="3114598"/>
                  </a:lnTo>
                  <a:lnTo>
                    <a:pt x="392684" y="3114598"/>
                  </a:lnTo>
                  <a:close/>
                </a:path>
                <a:path w="8647430" h="3227704">
                  <a:moveTo>
                    <a:pt x="1960499" y="1727327"/>
                  </a:moveTo>
                  <a:lnTo>
                    <a:pt x="1890014" y="1727327"/>
                  </a:lnTo>
                  <a:lnTo>
                    <a:pt x="1913382" y="1762633"/>
                  </a:lnTo>
                  <a:lnTo>
                    <a:pt x="1919605" y="1767967"/>
                  </a:lnTo>
                  <a:lnTo>
                    <a:pt x="1960499" y="1727327"/>
                  </a:lnTo>
                  <a:close/>
                </a:path>
                <a:path w="8647430" h="3227704">
                  <a:moveTo>
                    <a:pt x="2133346" y="1554988"/>
                  </a:moveTo>
                  <a:lnTo>
                    <a:pt x="2109978" y="1534795"/>
                  </a:lnTo>
                  <a:lnTo>
                    <a:pt x="2071243" y="1517015"/>
                  </a:lnTo>
                  <a:lnTo>
                    <a:pt x="2027682" y="1510792"/>
                  </a:lnTo>
                  <a:lnTo>
                    <a:pt x="1977517" y="1519174"/>
                  </a:lnTo>
                  <a:lnTo>
                    <a:pt x="1934464" y="1542669"/>
                  </a:lnTo>
                  <a:lnTo>
                    <a:pt x="1901317" y="1578229"/>
                  </a:lnTo>
                  <a:lnTo>
                    <a:pt x="1880870" y="1623060"/>
                  </a:lnTo>
                  <a:lnTo>
                    <a:pt x="1836547" y="1623060"/>
                  </a:lnTo>
                  <a:lnTo>
                    <a:pt x="1915414" y="1701800"/>
                  </a:lnTo>
                  <a:lnTo>
                    <a:pt x="1994408" y="1623060"/>
                  </a:lnTo>
                  <a:lnTo>
                    <a:pt x="1950466" y="1623060"/>
                  </a:lnTo>
                  <a:lnTo>
                    <a:pt x="1963801" y="1604010"/>
                  </a:lnTo>
                  <a:lnTo>
                    <a:pt x="1981835" y="1589024"/>
                  </a:lnTo>
                  <a:lnTo>
                    <a:pt x="2003425" y="1579372"/>
                  </a:lnTo>
                  <a:lnTo>
                    <a:pt x="2027682" y="1575943"/>
                  </a:lnTo>
                  <a:lnTo>
                    <a:pt x="2043684" y="1577467"/>
                  </a:lnTo>
                  <a:lnTo>
                    <a:pt x="2058797" y="1581785"/>
                  </a:lnTo>
                  <a:lnTo>
                    <a:pt x="2072640" y="1588643"/>
                  </a:lnTo>
                  <a:lnTo>
                    <a:pt x="2084959" y="1597660"/>
                  </a:lnTo>
                  <a:lnTo>
                    <a:pt x="2090547" y="1597660"/>
                  </a:lnTo>
                  <a:lnTo>
                    <a:pt x="2133346" y="1554988"/>
                  </a:lnTo>
                  <a:close/>
                </a:path>
                <a:path w="8647430" h="3227704">
                  <a:moveTo>
                    <a:pt x="2175764" y="3010039"/>
                  </a:moveTo>
                  <a:lnTo>
                    <a:pt x="2152523" y="2974517"/>
                  </a:lnTo>
                  <a:lnTo>
                    <a:pt x="2120646" y="2946946"/>
                  </a:lnTo>
                  <a:lnTo>
                    <a:pt x="2081911" y="2929115"/>
                  </a:lnTo>
                  <a:lnTo>
                    <a:pt x="2038350" y="2922778"/>
                  </a:lnTo>
                  <a:lnTo>
                    <a:pt x="1988185" y="2931249"/>
                  </a:lnTo>
                  <a:lnTo>
                    <a:pt x="1945132" y="2954782"/>
                  </a:lnTo>
                  <a:lnTo>
                    <a:pt x="1911985" y="2990507"/>
                  </a:lnTo>
                  <a:lnTo>
                    <a:pt x="1891538" y="3035554"/>
                  </a:lnTo>
                  <a:lnTo>
                    <a:pt x="1847215" y="3035554"/>
                  </a:lnTo>
                  <a:lnTo>
                    <a:pt x="1926082" y="3114598"/>
                  </a:lnTo>
                  <a:lnTo>
                    <a:pt x="2005076" y="3035554"/>
                  </a:lnTo>
                  <a:lnTo>
                    <a:pt x="1961134" y="3035554"/>
                  </a:lnTo>
                  <a:lnTo>
                    <a:pt x="1974469" y="3016377"/>
                  </a:lnTo>
                  <a:lnTo>
                    <a:pt x="1992503" y="3001391"/>
                  </a:lnTo>
                  <a:lnTo>
                    <a:pt x="2014093" y="2991688"/>
                  </a:lnTo>
                  <a:lnTo>
                    <a:pt x="2038350" y="2988221"/>
                  </a:lnTo>
                  <a:lnTo>
                    <a:pt x="2054352" y="2989719"/>
                  </a:lnTo>
                  <a:lnTo>
                    <a:pt x="2069465" y="2994037"/>
                  </a:lnTo>
                  <a:lnTo>
                    <a:pt x="2083308" y="3000895"/>
                  </a:lnTo>
                  <a:lnTo>
                    <a:pt x="2095627" y="3010039"/>
                  </a:lnTo>
                  <a:lnTo>
                    <a:pt x="2175764" y="3010039"/>
                  </a:lnTo>
                  <a:close/>
                </a:path>
                <a:path w="8647430" h="3227704">
                  <a:moveTo>
                    <a:pt x="2229231" y="3114598"/>
                  </a:moveTo>
                  <a:lnTo>
                    <a:pt x="2150237" y="3035554"/>
                  </a:lnTo>
                  <a:lnTo>
                    <a:pt x="2071370" y="3114598"/>
                  </a:lnTo>
                  <a:lnTo>
                    <a:pt x="2115693" y="3114598"/>
                  </a:lnTo>
                  <a:lnTo>
                    <a:pt x="2102358" y="3133801"/>
                  </a:lnTo>
                  <a:lnTo>
                    <a:pt x="2084324" y="3148761"/>
                  </a:lnTo>
                  <a:lnTo>
                    <a:pt x="2062734" y="3158477"/>
                  </a:lnTo>
                  <a:lnTo>
                    <a:pt x="2038350" y="3161931"/>
                  </a:lnTo>
                  <a:lnTo>
                    <a:pt x="2022348" y="3160433"/>
                  </a:lnTo>
                  <a:lnTo>
                    <a:pt x="2007362" y="3156127"/>
                  </a:lnTo>
                  <a:lnTo>
                    <a:pt x="1993519" y="3149257"/>
                  </a:lnTo>
                  <a:lnTo>
                    <a:pt x="1981200" y="3140113"/>
                  </a:lnTo>
                  <a:lnTo>
                    <a:pt x="1900682" y="3140113"/>
                  </a:lnTo>
                  <a:lnTo>
                    <a:pt x="1924050" y="3175635"/>
                  </a:lnTo>
                  <a:lnTo>
                    <a:pt x="1955927" y="3203194"/>
                  </a:lnTo>
                  <a:lnTo>
                    <a:pt x="1994662" y="3221050"/>
                  </a:lnTo>
                  <a:lnTo>
                    <a:pt x="2038350" y="3227387"/>
                  </a:lnTo>
                  <a:lnTo>
                    <a:pt x="2088642" y="3218916"/>
                  </a:lnTo>
                  <a:lnTo>
                    <a:pt x="2131695" y="3195383"/>
                  </a:lnTo>
                  <a:lnTo>
                    <a:pt x="2164842" y="3159658"/>
                  </a:lnTo>
                  <a:lnTo>
                    <a:pt x="2185162" y="3114598"/>
                  </a:lnTo>
                  <a:lnTo>
                    <a:pt x="2229231" y="3114598"/>
                  </a:lnTo>
                  <a:close/>
                </a:path>
                <a:path w="8647430" h="3227704">
                  <a:moveTo>
                    <a:pt x="3472307" y="1727327"/>
                  </a:moveTo>
                  <a:lnTo>
                    <a:pt x="3401822" y="1727327"/>
                  </a:lnTo>
                  <a:lnTo>
                    <a:pt x="3425190" y="1762633"/>
                  </a:lnTo>
                  <a:lnTo>
                    <a:pt x="3431413" y="1767967"/>
                  </a:lnTo>
                  <a:lnTo>
                    <a:pt x="3472307" y="1727327"/>
                  </a:lnTo>
                  <a:close/>
                </a:path>
                <a:path w="8647430" h="3227704">
                  <a:moveTo>
                    <a:pt x="3645281" y="1554988"/>
                  </a:moveTo>
                  <a:lnTo>
                    <a:pt x="3621913" y="1534795"/>
                  </a:lnTo>
                  <a:lnTo>
                    <a:pt x="3583178" y="1517015"/>
                  </a:lnTo>
                  <a:lnTo>
                    <a:pt x="3539617" y="1510792"/>
                  </a:lnTo>
                  <a:lnTo>
                    <a:pt x="3489452" y="1519174"/>
                  </a:lnTo>
                  <a:lnTo>
                    <a:pt x="3446272" y="1542669"/>
                  </a:lnTo>
                  <a:lnTo>
                    <a:pt x="3413125" y="1578229"/>
                  </a:lnTo>
                  <a:lnTo>
                    <a:pt x="3392805" y="1623060"/>
                  </a:lnTo>
                  <a:lnTo>
                    <a:pt x="3348355" y="1623060"/>
                  </a:lnTo>
                  <a:lnTo>
                    <a:pt x="3427349" y="1701800"/>
                  </a:lnTo>
                  <a:lnTo>
                    <a:pt x="3506343" y="1623060"/>
                  </a:lnTo>
                  <a:lnTo>
                    <a:pt x="3462274" y="1623060"/>
                  </a:lnTo>
                  <a:lnTo>
                    <a:pt x="3475736" y="1604010"/>
                  </a:lnTo>
                  <a:lnTo>
                    <a:pt x="3493770" y="1589024"/>
                  </a:lnTo>
                  <a:lnTo>
                    <a:pt x="3515360" y="1579372"/>
                  </a:lnTo>
                  <a:lnTo>
                    <a:pt x="3539617" y="1575943"/>
                  </a:lnTo>
                  <a:lnTo>
                    <a:pt x="3555619" y="1577467"/>
                  </a:lnTo>
                  <a:lnTo>
                    <a:pt x="3570605" y="1581785"/>
                  </a:lnTo>
                  <a:lnTo>
                    <a:pt x="3584448" y="1588643"/>
                  </a:lnTo>
                  <a:lnTo>
                    <a:pt x="3596767" y="1597660"/>
                  </a:lnTo>
                  <a:lnTo>
                    <a:pt x="3602355" y="1597660"/>
                  </a:lnTo>
                  <a:lnTo>
                    <a:pt x="3645281" y="1554988"/>
                  </a:lnTo>
                  <a:close/>
                </a:path>
                <a:path w="8647430" h="3227704">
                  <a:moveTo>
                    <a:pt x="3687572" y="3010039"/>
                  </a:moveTo>
                  <a:lnTo>
                    <a:pt x="3664458" y="2974517"/>
                  </a:lnTo>
                  <a:lnTo>
                    <a:pt x="3632581" y="2946946"/>
                  </a:lnTo>
                  <a:lnTo>
                    <a:pt x="3593846" y="2929115"/>
                  </a:lnTo>
                  <a:lnTo>
                    <a:pt x="3550285" y="2922778"/>
                  </a:lnTo>
                  <a:lnTo>
                    <a:pt x="3500120" y="2931249"/>
                  </a:lnTo>
                  <a:lnTo>
                    <a:pt x="3456940" y="2954782"/>
                  </a:lnTo>
                  <a:lnTo>
                    <a:pt x="3423793" y="2990507"/>
                  </a:lnTo>
                  <a:lnTo>
                    <a:pt x="3403473" y="3035554"/>
                  </a:lnTo>
                  <a:lnTo>
                    <a:pt x="3359023" y="3035554"/>
                  </a:lnTo>
                  <a:lnTo>
                    <a:pt x="3438017" y="3114598"/>
                  </a:lnTo>
                  <a:lnTo>
                    <a:pt x="3517011" y="3035554"/>
                  </a:lnTo>
                  <a:lnTo>
                    <a:pt x="3472942" y="3035554"/>
                  </a:lnTo>
                  <a:lnTo>
                    <a:pt x="3486404" y="3016377"/>
                  </a:lnTo>
                  <a:lnTo>
                    <a:pt x="3504438" y="3001391"/>
                  </a:lnTo>
                  <a:lnTo>
                    <a:pt x="3526028" y="2991688"/>
                  </a:lnTo>
                  <a:lnTo>
                    <a:pt x="3550285" y="2988221"/>
                  </a:lnTo>
                  <a:lnTo>
                    <a:pt x="3566287" y="2989719"/>
                  </a:lnTo>
                  <a:lnTo>
                    <a:pt x="3581273" y="2994037"/>
                  </a:lnTo>
                  <a:lnTo>
                    <a:pt x="3595116" y="3000895"/>
                  </a:lnTo>
                  <a:lnTo>
                    <a:pt x="3607435" y="3010039"/>
                  </a:lnTo>
                  <a:lnTo>
                    <a:pt x="3687572" y="3010039"/>
                  </a:lnTo>
                  <a:close/>
                </a:path>
                <a:path w="8647430" h="3227704">
                  <a:moveTo>
                    <a:pt x="3741039" y="3114598"/>
                  </a:moveTo>
                  <a:lnTo>
                    <a:pt x="3662172" y="3035554"/>
                  </a:lnTo>
                  <a:lnTo>
                    <a:pt x="3583178" y="3114598"/>
                  </a:lnTo>
                  <a:lnTo>
                    <a:pt x="3627628" y="3114598"/>
                  </a:lnTo>
                  <a:lnTo>
                    <a:pt x="3614166" y="3133801"/>
                  </a:lnTo>
                  <a:lnTo>
                    <a:pt x="3596132" y="3148761"/>
                  </a:lnTo>
                  <a:lnTo>
                    <a:pt x="3574542" y="3158477"/>
                  </a:lnTo>
                  <a:lnTo>
                    <a:pt x="3550285" y="3161931"/>
                  </a:lnTo>
                  <a:lnTo>
                    <a:pt x="3534283" y="3160433"/>
                  </a:lnTo>
                  <a:lnTo>
                    <a:pt x="3519170" y="3156127"/>
                  </a:lnTo>
                  <a:lnTo>
                    <a:pt x="3505454" y="3149257"/>
                  </a:lnTo>
                  <a:lnTo>
                    <a:pt x="3493135" y="3140113"/>
                  </a:lnTo>
                  <a:lnTo>
                    <a:pt x="3412490" y="3140113"/>
                  </a:lnTo>
                  <a:lnTo>
                    <a:pt x="3435858" y="3175635"/>
                  </a:lnTo>
                  <a:lnTo>
                    <a:pt x="3467862" y="3203194"/>
                  </a:lnTo>
                  <a:lnTo>
                    <a:pt x="3506597" y="3221050"/>
                  </a:lnTo>
                  <a:lnTo>
                    <a:pt x="3550285" y="3227387"/>
                  </a:lnTo>
                  <a:lnTo>
                    <a:pt x="3600450" y="3218916"/>
                  </a:lnTo>
                  <a:lnTo>
                    <a:pt x="3643630" y="3195383"/>
                  </a:lnTo>
                  <a:lnTo>
                    <a:pt x="3676777" y="3159658"/>
                  </a:lnTo>
                  <a:lnTo>
                    <a:pt x="3697097" y="3114598"/>
                  </a:lnTo>
                  <a:lnTo>
                    <a:pt x="3741039" y="3114598"/>
                  </a:lnTo>
                  <a:close/>
                </a:path>
                <a:path w="8647430" h="3227704">
                  <a:moveTo>
                    <a:pt x="5077206" y="1727327"/>
                  </a:moveTo>
                  <a:lnTo>
                    <a:pt x="5006721" y="1727327"/>
                  </a:lnTo>
                  <a:lnTo>
                    <a:pt x="5030089" y="1762633"/>
                  </a:lnTo>
                  <a:lnTo>
                    <a:pt x="5036312" y="1767967"/>
                  </a:lnTo>
                  <a:lnTo>
                    <a:pt x="5077206" y="1727327"/>
                  </a:lnTo>
                  <a:close/>
                </a:path>
                <a:path w="8647430" h="3227704">
                  <a:moveTo>
                    <a:pt x="5078730" y="217297"/>
                  </a:moveTo>
                  <a:lnTo>
                    <a:pt x="5008245" y="217297"/>
                  </a:lnTo>
                  <a:lnTo>
                    <a:pt x="5031613" y="252857"/>
                  </a:lnTo>
                  <a:lnTo>
                    <a:pt x="5037836" y="258191"/>
                  </a:lnTo>
                  <a:lnTo>
                    <a:pt x="5078730" y="217297"/>
                  </a:lnTo>
                  <a:close/>
                </a:path>
                <a:path w="8647430" h="3227704">
                  <a:moveTo>
                    <a:pt x="5250053" y="1554988"/>
                  </a:moveTo>
                  <a:lnTo>
                    <a:pt x="5226685" y="1534795"/>
                  </a:lnTo>
                  <a:lnTo>
                    <a:pt x="5187950" y="1517015"/>
                  </a:lnTo>
                  <a:lnTo>
                    <a:pt x="5144389" y="1510792"/>
                  </a:lnTo>
                  <a:lnTo>
                    <a:pt x="5094224" y="1519174"/>
                  </a:lnTo>
                  <a:lnTo>
                    <a:pt x="5051171" y="1542669"/>
                  </a:lnTo>
                  <a:lnTo>
                    <a:pt x="5018024" y="1578229"/>
                  </a:lnTo>
                  <a:lnTo>
                    <a:pt x="4997577" y="1623060"/>
                  </a:lnTo>
                  <a:lnTo>
                    <a:pt x="4953254" y="1623060"/>
                  </a:lnTo>
                  <a:lnTo>
                    <a:pt x="5032121" y="1701800"/>
                  </a:lnTo>
                  <a:lnTo>
                    <a:pt x="5111115" y="1623060"/>
                  </a:lnTo>
                  <a:lnTo>
                    <a:pt x="5067173" y="1623060"/>
                  </a:lnTo>
                  <a:lnTo>
                    <a:pt x="5080508" y="1604010"/>
                  </a:lnTo>
                  <a:lnTo>
                    <a:pt x="5098542" y="1589024"/>
                  </a:lnTo>
                  <a:lnTo>
                    <a:pt x="5120132" y="1579372"/>
                  </a:lnTo>
                  <a:lnTo>
                    <a:pt x="5144389" y="1575943"/>
                  </a:lnTo>
                  <a:lnTo>
                    <a:pt x="5160391" y="1577467"/>
                  </a:lnTo>
                  <a:lnTo>
                    <a:pt x="5175504" y="1581785"/>
                  </a:lnTo>
                  <a:lnTo>
                    <a:pt x="5189347" y="1588643"/>
                  </a:lnTo>
                  <a:lnTo>
                    <a:pt x="5201666" y="1597660"/>
                  </a:lnTo>
                  <a:lnTo>
                    <a:pt x="5207254" y="1597660"/>
                  </a:lnTo>
                  <a:lnTo>
                    <a:pt x="5250053" y="1554988"/>
                  </a:lnTo>
                  <a:close/>
                </a:path>
                <a:path w="8647430" h="3227704">
                  <a:moveTo>
                    <a:pt x="5251577" y="44323"/>
                  </a:moveTo>
                  <a:lnTo>
                    <a:pt x="5228209" y="24130"/>
                  </a:lnTo>
                  <a:lnTo>
                    <a:pt x="5189474" y="6350"/>
                  </a:lnTo>
                  <a:lnTo>
                    <a:pt x="5145913" y="0"/>
                  </a:lnTo>
                  <a:lnTo>
                    <a:pt x="5095748" y="8509"/>
                  </a:lnTo>
                  <a:lnTo>
                    <a:pt x="5052695" y="32004"/>
                  </a:lnTo>
                  <a:lnTo>
                    <a:pt x="5019548" y="67691"/>
                  </a:lnTo>
                  <a:lnTo>
                    <a:pt x="4999101" y="112776"/>
                  </a:lnTo>
                  <a:lnTo>
                    <a:pt x="4954778" y="112776"/>
                  </a:lnTo>
                  <a:lnTo>
                    <a:pt x="5033645" y="191770"/>
                  </a:lnTo>
                  <a:lnTo>
                    <a:pt x="5112639" y="112776"/>
                  </a:lnTo>
                  <a:lnTo>
                    <a:pt x="5068697" y="112776"/>
                  </a:lnTo>
                  <a:lnTo>
                    <a:pt x="5082032" y="93599"/>
                  </a:lnTo>
                  <a:lnTo>
                    <a:pt x="5100066" y="78613"/>
                  </a:lnTo>
                  <a:lnTo>
                    <a:pt x="5121656" y="68961"/>
                  </a:lnTo>
                  <a:lnTo>
                    <a:pt x="5145913" y="65405"/>
                  </a:lnTo>
                  <a:lnTo>
                    <a:pt x="5161915" y="66929"/>
                  </a:lnTo>
                  <a:lnTo>
                    <a:pt x="5177028" y="71247"/>
                  </a:lnTo>
                  <a:lnTo>
                    <a:pt x="5190871" y="78105"/>
                  </a:lnTo>
                  <a:lnTo>
                    <a:pt x="5203190" y="87249"/>
                  </a:lnTo>
                  <a:lnTo>
                    <a:pt x="5208778" y="87249"/>
                  </a:lnTo>
                  <a:lnTo>
                    <a:pt x="5251577" y="44323"/>
                  </a:lnTo>
                  <a:close/>
                </a:path>
                <a:path w="8647430" h="3227704">
                  <a:moveTo>
                    <a:pt x="5292471" y="3010039"/>
                  </a:moveTo>
                  <a:lnTo>
                    <a:pt x="5269230" y="2974517"/>
                  </a:lnTo>
                  <a:lnTo>
                    <a:pt x="5237353" y="2946946"/>
                  </a:lnTo>
                  <a:lnTo>
                    <a:pt x="5198618" y="2929115"/>
                  </a:lnTo>
                  <a:lnTo>
                    <a:pt x="5155057" y="2922778"/>
                  </a:lnTo>
                  <a:lnTo>
                    <a:pt x="5104892" y="2931249"/>
                  </a:lnTo>
                  <a:lnTo>
                    <a:pt x="5061839" y="2954782"/>
                  </a:lnTo>
                  <a:lnTo>
                    <a:pt x="5028692" y="2990507"/>
                  </a:lnTo>
                  <a:lnTo>
                    <a:pt x="5008245" y="3035554"/>
                  </a:lnTo>
                  <a:lnTo>
                    <a:pt x="4963922" y="3035554"/>
                  </a:lnTo>
                  <a:lnTo>
                    <a:pt x="5042789" y="3114598"/>
                  </a:lnTo>
                  <a:lnTo>
                    <a:pt x="5121783" y="3035554"/>
                  </a:lnTo>
                  <a:lnTo>
                    <a:pt x="5077841" y="3035554"/>
                  </a:lnTo>
                  <a:lnTo>
                    <a:pt x="5091176" y="3016377"/>
                  </a:lnTo>
                  <a:lnTo>
                    <a:pt x="5109210" y="3001391"/>
                  </a:lnTo>
                  <a:lnTo>
                    <a:pt x="5130800" y="2991688"/>
                  </a:lnTo>
                  <a:lnTo>
                    <a:pt x="5155057" y="2988221"/>
                  </a:lnTo>
                  <a:lnTo>
                    <a:pt x="5171059" y="2989719"/>
                  </a:lnTo>
                  <a:lnTo>
                    <a:pt x="5186172" y="2994037"/>
                  </a:lnTo>
                  <a:lnTo>
                    <a:pt x="5200015" y="3000895"/>
                  </a:lnTo>
                  <a:lnTo>
                    <a:pt x="5212334" y="3010039"/>
                  </a:lnTo>
                  <a:lnTo>
                    <a:pt x="5292471" y="3010039"/>
                  </a:lnTo>
                  <a:close/>
                </a:path>
                <a:path w="8647430" h="3227704">
                  <a:moveTo>
                    <a:pt x="5345938" y="3114598"/>
                  </a:moveTo>
                  <a:lnTo>
                    <a:pt x="5266944" y="3035554"/>
                  </a:lnTo>
                  <a:lnTo>
                    <a:pt x="5188077" y="3114598"/>
                  </a:lnTo>
                  <a:lnTo>
                    <a:pt x="5232400" y="3114598"/>
                  </a:lnTo>
                  <a:lnTo>
                    <a:pt x="5219065" y="3133801"/>
                  </a:lnTo>
                  <a:lnTo>
                    <a:pt x="5201031" y="3148761"/>
                  </a:lnTo>
                  <a:lnTo>
                    <a:pt x="5179441" y="3158477"/>
                  </a:lnTo>
                  <a:lnTo>
                    <a:pt x="5155057" y="3161931"/>
                  </a:lnTo>
                  <a:lnTo>
                    <a:pt x="5139182" y="3160433"/>
                  </a:lnTo>
                  <a:lnTo>
                    <a:pt x="5124069" y="3156127"/>
                  </a:lnTo>
                  <a:lnTo>
                    <a:pt x="5110226" y="3149257"/>
                  </a:lnTo>
                  <a:lnTo>
                    <a:pt x="5097907" y="3140113"/>
                  </a:lnTo>
                  <a:lnTo>
                    <a:pt x="5017389" y="3140113"/>
                  </a:lnTo>
                  <a:lnTo>
                    <a:pt x="5040757" y="3175635"/>
                  </a:lnTo>
                  <a:lnTo>
                    <a:pt x="5072634" y="3203194"/>
                  </a:lnTo>
                  <a:lnTo>
                    <a:pt x="5111369" y="3221050"/>
                  </a:lnTo>
                  <a:lnTo>
                    <a:pt x="5155057" y="3227387"/>
                  </a:lnTo>
                  <a:lnTo>
                    <a:pt x="5205349" y="3218916"/>
                  </a:lnTo>
                  <a:lnTo>
                    <a:pt x="5248402" y="3195383"/>
                  </a:lnTo>
                  <a:lnTo>
                    <a:pt x="5281549" y="3159658"/>
                  </a:lnTo>
                  <a:lnTo>
                    <a:pt x="5301996" y="3114598"/>
                  </a:lnTo>
                  <a:lnTo>
                    <a:pt x="5345938" y="3114598"/>
                  </a:lnTo>
                  <a:close/>
                </a:path>
                <a:path w="8647430" h="3227704">
                  <a:moveTo>
                    <a:pt x="6727698" y="1727327"/>
                  </a:moveTo>
                  <a:lnTo>
                    <a:pt x="6657213" y="1727327"/>
                  </a:lnTo>
                  <a:lnTo>
                    <a:pt x="6680581" y="1762633"/>
                  </a:lnTo>
                  <a:lnTo>
                    <a:pt x="6686931" y="1767967"/>
                  </a:lnTo>
                  <a:lnTo>
                    <a:pt x="6727698" y="1727327"/>
                  </a:lnTo>
                  <a:close/>
                </a:path>
                <a:path w="8647430" h="3227704">
                  <a:moveTo>
                    <a:pt x="6730238" y="217297"/>
                  </a:moveTo>
                  <a:lnTo>
                    <a:pt x="6660007" y="217297"/>
                  </a:lnTo>
                  <a:lnTo>
                    <a:pt x="6683375" y="252857"/>
                  </a:lnTo>
                  <a:lnTo>
                    <a:pt x="6689598" y="258191"/>
                  </a:lnTo>
                  <a:lnTo>
                    <a:pt x="6730238" y="217297"/>
                  </a:lnTo>
                  <a:close/>
                </a:path>
                <a:path w="8647430" h="3227704">
                  <a:moveTo>
                    <a:pt x="6900672" y="1554988"/>
                  </a:moveTo>
                  <a:lnTo>
                    <a:pt x="6877304" y="1534795"/>
                  </a:lnTo>
                  <a:lnTo>
                    <a:pt x="6838569" y="1517015"/>
                  </a:lnTo>
                  <a:lnTo>
                    <a:pt x="6795008" y="1510792"/>
                  </a:lnTo>
                  <a:lnTo>
                    <a:pt x="6744843" y="1519174"/>
                  </a:lnTo>
                  <a:lnTo>
                    <a:pt x="6701663" y="1542669"/>
                  </a:lnTo>
                  <a:lnTo>
                    <a:pt x="6668516" y="1578229"/>
                  </a:lnTo>
                  <a:lnTo>
                    <a:pt x="6648196" y="1623060"/>
                  </a:lnTo>
                  <a:lnTo>
                    <a:pt x="6603746" y="1623060"/>
                  </a:lnTo>
                  <a:lnTo>
                    <a:pt x="6682740" y="1701800"/>
                  </a:lnTo>
                  <a:lnTo>
                    <a:pt x="6761734" y="1623060"/>
                  </a:lnTo>
                  <a:lnTo>
                    <a:pt x="6717665" y="1623060"/>
                  </a:lnTo>
                  <a:lnTo>
                    <a:pt x="6731127" y="1604010"/>
                  </a:lnTo>
                  <a:lnTo>
                    <a:pt x="6749161" y="1589024"/>
                  </a:lnTo>
                  <a:lnTo>
                    <a:pt x="6770751" y="1579372"/>
                  </a:lnTo>
                  <a:lnTo>
                    <a:pt x="6795008" y="1575943"/>
                  </a:lnTo>
                  <a:lnTo>
                    <a:pt x="6811010" y="1577467"/>
                  </a:lnTo>
                  <a:lnTo>
                    <a:pt x="6826123" y="1581785"/>
                  </a:lnTo>
                  <a:lnTo>
                    <a:pt x="6839839" y="1588643"/>
                  </a:lnTo>
                  <a:lnTo>
                    <a:pt x="6852158" y="1597660"/>
                  </a:lnTo>
                  <a:lnTo>
                    <a:pt x="6857746" y="1597660"/>
                  </a:lnTo>
                  <a:lnTo>
                    <a:pt x="6900672" y="1554988"/>
                  </a:lnTo>
                  <a:close/>
                </a:path>
                <a:path w="8647430" h="3227704">
                  <a:moveTo>
                    <a:pt x="6902577" y="44323"/>
                  </a:moveTo>
                  <a:lnTo>
                    <a:pt x="6879209" y="24130"/>
                  </a:lnTo>
                  <a:lnTo>
                    <a:pt x="6840728" y="6350"/>
                  </a:lnTo>
                  <a:lnTo>
                    <a:pt x="6797294" y="0"/>
                  </a:lnTo>
                  <a:lnTo>
                    <a:pt x="6747256" y="8509"/>
                  </a:lnTo>
                  <a:lnTo>
                    <a:pt x="6704330" y="32004"/>
                  </a:lnTo>
                  <a:lnTo>
                    <a:pt x="6671310" y="67691"/>
                  </a:lnTo>
                  <a:lnTo>
                    <a:pt x="6650990" y="112776"/>
                  </a:lnTo>
                  <a:lnTo>
                    <a:pt x="6606794" y="112776"/>
                  </a:lnTo>
                  <a:lnTo>
                    <a:pt x="6685407" y="191770"/>
                  </a:lnTo>
                  <a:lnTo>
                    <a:pt x="6764147" y="112776"/>
                  </a:lnTo>
                  <a:lnTo>
                    <a:pt x="6720332" y="112776"/>
                  </a:lnTo>
                  <a:lnTo>
                    <a:pt x="6733667" y="93599"/>
                  </a:lnTo>
                  <a:lnTo>
                    <a:pt x="6751574" y="78613"/>
                  </a:lnTo>
                  <a:lnTo>
                    <a:pt x="6773164" y="68961"/>
                  </a:lnTo>
                  <a:lnTo>
                    <a:pt x="6797294" y="65405"/>
                  </a:lnTo>
                  <a:lnTo>
                    <a:pt x="6813169" y="66929"/>
                  </a:lnTo>
                  <a:lnTo>
                    <a:pt x="6828282" y="71247"/>
                  </a:lnTo>
                  <a:lnTo>
                    <a:pt x="6841998" y="78105"/>
                  </a:lnTo>
                  <a:lnTo>
                    <a:pt x="6854190" y="87249"/>
                  </a:lnTo>
                  <a:lnTo>
                    <a:pt x="6859778" y="87249"/>
                  </a:lnTo>
                  <a:lnTo>
                    <a:pt x="6902577" y="44323"/>
                  </a:lnTo>
                  <a:close/>
                </a:path>
                <a:path w="8647430" h="3227704">
                  <a:moveTo>
                    <a:pt x="6943217" y="3010039"/>
                  </a:moveTo>
                  <a:lnTo>
                    <a:pt x="6920230" y="2974517"/>
                  </a:lnTo>
                  <a:lnTo>
                    <a:pt x="6888353" y="2946946"/>
                  </a:lnTo>
                  <a:lnTo>
                    <a:pt x="6849872" y="2929115"/>
                  </a:lnTo>
                  <a:lnTo>
                    <a:pt x="6806438" y="2922778"/>
                  </a:lnTo>
                  <a:lnTo>
                    <a:pt x="6756400" y="2931249"/>
                  </a:lnTo>
                  <a:lnTo>
                    <a:pt x="6713474" y="2954782"/>
                  </a:lnTo>
                  <a:lnTo>
                    <a:pt x="6680454" y="2990507"/>
                  </a:lnTo>
                  <a:lnTo>
                    <a:pt x="6660134" y="3035554"/>
                  </a:lnTo>
                  <a:lnTo>
                    <a:pt x="6615938" y="3035554"/>
                  </a:lnTo>
                  <a:lnTo>
                    <a:pt x="6694551" y="3114598"/>
                  </a:lnTo>
                  <a:lnTo>
                    <a:pt x="6773291" y="3035554"/>
                  </a:lnTo>
                  <a:lnTo>
                    <a:pt x="6729476" y="3035554"/>
                  </a:lnTo>
                  <a:lnTo>
                    <a:pt x="6742811" y="3016377"/>
                  </a:lnTo>
                  <a:lnTo>
                    <a:pt x="6760718" y="3001391"/>
                  </a:lnTo>
                  <a:lnTo>
                    <a:pt x="6782308" y="2991688"/>
                  </a:lnTo>
                  <a:lnTo>
                    <a:pt x="6806438" y="2988221"/>
                  </a:lnTo>
                  <a:lnTo>
                    <a:pt x="6822313" y="2989719"/>
                  </a:lnTo>
                  <a:lnTo>
                    <a:pt x="6837426" y="2994037"/>
                  </a:lnTo>
                  <a:lnTo>
                    <a:pt x="6851142" y="3000895"/>
                  </a:lnTo>
                  <a:lnTo>
                    <a:pt x="6863334" y="3010039"/>
                  </a:lnTo>
                  <a:lnTo>
                    <a:pt x="6943217" y="3010039"/>
                  </a:lnTo>
                  <a:close/>
                </a:path>
                <a:path w="8647430" h="3227704">
                  <a:moveTo>
                    <a:pt x="6996557" y="3114598"/>
                  </a:moveTo>
                  <a:lnTo>
                    <a:pt x="6917817" y="3035554"/>
                  </a:lnTo>
                  <a:lnTo>
                    <a:pt x="6839204" y="3114598"/>
                  </a:lnTo>
                  <a:lnTo>
                    <a:pt x="6883400" y="3114598"/>
                  </a:lnTo>
                  <a:lnTo>
                    <a:pt x="6870065" y="3133801"/>
                  </a:lnTo>
                  <a:lnTo>
                    <a:pt x="6852158" y="3148761"/>
                  </a:lnTo>
                  <a:lnTo>
                    <a:pt x="6830568" y="3158477"/>
                  </a:lnTo>
                  <a:lnTo>
                    <a:pt x="6806438" y="3161931"/>
                  </a:lnTo>
                  <a:lnTo>
                    <a:pt x="6790563" y="3160433"/>
                  </a:lnTo>
                  <a:lnTo>
                    <a:pt x="6775450" y="3156127"/>
                  </a:lnTo>
                  <a:lnTo>
                    <a:pt x="6761734" y="3149257"/>
                  </a:lnTo>
                  <a:lnTo>
                    <a:pt x="6749542" y="3140113"/>
                  </a:lnTo>
                  <a:lnTo>
                    <a:pt x="6669151" y="3140113"/>
                  </a:lnTo>
                  <a:lnTo>
                    <a:pt x="6692519" y="3175635"/>
                  </a:lnTo>
                  <a:lnTo>
                    <a:pt x="6724269" y="3203194"/>
                  </a:lnTo>
                  <a:lnTo>
                    <a:pt x="6762877" y="3221050"/>
                  </a:lnTo>
                  <a:lnTo>
                    <a:pt x="6806438" y="3227387"/>
                  </a:lnTo>
                  <a:lnTo>
                    <a:pt x="6856476" y="3218916"/>
                  </a:lnTo>
                  <a:lnTo>
                    <a:pt x="6899402" y="3195383"/>
                  </a:lnTo>
                  <a:lnTo>
                    <a:pt x="6932422" y="3159658"/>
                  </a:lnTo>
                  <a:lnTo>
                    <a:pt x="6952742" y="3114598"/>
                  </a:lnTo>
                  <a:lnTo>
                    <a:pt x="6996557" y="3114598"/>
                  </a:lnTo>
                  <a:close/>
                </a:path>
                <a:path w="8647430" h="3227704">
                  <a:moveTo>
                    <a:pt x="8379333" y="1727327"/>
                  </a:moveTo>
                  <a:lnTo>
                    <a:pt x="8309102" y="1727327"/>
                  </a:lnTo>
                  <a:lnTo>
                    <a:pt x="8332343" y="1762633"/>
                  </a:lnTo>
                  <a:lnTo>
                    <a:pt x="8338566" y="1767967"/>
                  </a:lnTo>
                  <a:lnTo>
                    <a:pt x="8379333" y="1727327"/>
                  </a:lnTo>
                  <a:close/>
                </a:path>
                <a:path w="8647430" h="3227704">
                  <a:moveTo>
                    <a:pt x="8380857" y="217297"/>
                  </a:moveTo>
                  <a:lnTo>
                    <a:pt x="8310626" y="217297"/>
                  </a:lnTo>
                  <a:lnTo>
                    <a:pt x="8333867" y="252857"/>
                  </a:lnTo>
                  <a:lnTo>
                    <a:pt x="8340090" y="258191"/>
                  </a:lnTo>
                  <a:lnTo>
                    <a:pt x="8380857" y="217297"/>
                  </a:lnTo>
                  <a:close/>
                </a:path>
                <a:path w="8647430" h="3227704">
                  <a:moveTo>
                    <a:pt x="8551545" y="1554988"/>
                  </a:moveTo>
                  <a:lnTo>
                    <a:pt x="8528304" y="1534795"/>
                  </a:lnTo>
                  <a:lnTo>
                    <a:pt x="8489696" y="1517015"/>
                  </a:lnTo>
                  <a:lnTo>
                    <a:pt x="8446389" y="1510792"/>
                  </a:lnTo>
                  <a:lnTo>
                    <a:pt x="8396351" y="1519174"/>
                  </a:lnTo>
                  <a:lnTo>
                    <a:pt x="8353425" y="1542669"/>
                  </a:lnTo>
                  <a:lnTo>
                    <a:pt x="8320278" y="1578229"/>
                  </a:lnTo>
                  <a:lnTo>
                    <a:pt x="8300085" y="1623060"/>
                  </a:lnTo>
                  <a:lnTo>
                    <a:pt x="8255889" y="1623060"/>
                  </a:lnTo>
                  <a:lnTo>
                    <a:pt x="8334502" y="1701800"/>
                  </a:lnTo>
                  <a:lnTo>
                    <a:pt x="8413115" y="1623060"/>
                  </a:lnTo>
                  <a:lnTo>
                    <a:pt x="8369300" y="1623060"/>
                  </a:lnTo>
                  <a:lnTo>
                    <a:pt x="8382635" y="1604010"/>
                  </a:lnTo>
                  <a:lnTo>
                    <a:pt x="8400669" y="1589024"/>
                  </a:lnTo>
                  <a:lnTo>
                    <a:pt x="8422132" y="1579372"/>
                  </a:lnTo>
                  <a:lnTo>
                    <a:pt x="8446389" y="1575943"/>
                  </a:lnTo>
                  <a:lnTo>
                    <a:pt x="8462264" y="1577467"/>
                  </a:lnTo>
                  <a:lnTo>
                    <a:pt x="8477250" y="1581785"/>
                  </a:lnTo>
                  <a:lnTo>
                    <a:pt x="8491093" y="1588643"/>
                  </a:lnTo>
                  <a:lnTo>
                    <a:pt x="8503285" y="1597660"/>
                  </a:lnTo>
                  <a:lnTo>
                    <a:pt x="8508873" y="1597660"/>
                  </a:lnTo>
                  <a:lnTo>
                    <a:pt x="8551545" y="1554988"/>
                  </a:lnTo>
                  <a:close/>
                </a:path>
                <a:path w="8647430" h="3227704">
                  <a:moveTo>
                    <a:pt x="8553069" y="44323"/>
                  </a:moveTo>
                  <a:lnTo>
                    <a:pt x="8529828" y="24130"/>
                  </a:lnTo>
                  <a:lnTo>
                    <a:pt x="8491220" y="6350"/>
                  </a:lnTo>
                  <a:lnTo>
                    <a:pt x="8447913" y="0"/>
                  </a:lnTo>
                  <a:lnTo>
                    <a:pt x="8397875" y="8509"/>
                  </a:lnTo>
                  <a:lnTo>
                    <a:pt x="8354949" y="32004"/>
                  </a:lnTo>
                  <a:lnTo>
                    <a:pt x="8321802" y="67691"/>
                  </a:lnTo>
                  <a:lnTo>
                    <a:pt x="8301609" y="112776"/>
                  </a:lnTo>
                  <a:lnTo>
                    <a:pt x="8257413" y="112776"/>
                  </a:lnTo>
                  <a:lnTo>
                    <a:pt x="8336026" y="191770"/>
                  </a:lnTo>
                  <a:lnTo>
                    <a:pt x="8414639" y="112776"/>
                  </a:lnTo>
                  <a:lnTo>
                    <a:pt x="8370824" y="112776"/>
                  </a:lnTo>
                  <a:lnTo>
                    <a:pt x="8384159" y="93599"/>
                  </a:lnTo>
                  <a:lnTo>
                    <a:pt x="8402193" y="78613"/>
                  </a:lnTo>
                  <a:lnTo>
                    <a:pt x="8423656" y="68961"/>
                  </a:lnTo>
                  <a:lnTo>
                    <a:pt x="8447913" y="65405"/>
                  </a:lnTo>
                  <a:lnTo>
                    <a:pt x="8463788" y="66929"/>
                  </a:lnTo>
                  <a:lnTo>
                    <a:pt x="8478774" y="71247"/>
                  </a:lnTo>
                  <a:lnTo>
                    <a:pt x="8492617" y="78105"/>
                  </a:lnTo>
                  <a:lnTo>
                    <a:pt x="8504809" y="87249"/>
                  </a:lnTo>
                  <a:lnTo>
                    <a:pt x="8510397" y="87249"/>
                  </a:lnTo>
                  <a:lnTo>
                    <a:pt x="8553069" y="44323"/>
                  </a:lnTo>
                  <a:close/>
                </a:path>
                <a:path w="8647430" h="3227704">
                  <a:moveTo>
                    <a:pt x="8593836" y="3010039"/>
                  </a:moveTo>
                  <a:lnTo>
                    <a:pt x="8570722" y="2974517"/>
                  </a:lnTo>
                  <a:lnTo>
                    <a:pt x="8538972" y="2946946"/>
                  </a:lnTo>
                  <a:lnTo>
                    <a:pt x="8500364" y="2929115"/>
                  </a:lnTo>
                  <a:lnTo>
                    <a:pt x="8457057" y="2922778"/>
                  </a:lnTo>
                  <a:lnTo>
                    <a:pt x="8407019" y="2931249"/>
                  </a:lnTo>
                  <a:lnTo>
                    <a:pt x="8364093" y="2954782"/>
                  </a:lnTo>
                  <a:lnTo>
                    <a:pt x="8330946" y="2990507"/>
                  </a:lnTo>
                  <a:lnTo>
                    <a:pt x="8310753" y="3035554"/>
                  </a:lnTo>
                  <a:lnTo>
                    <a:pt x="8266557" y="3035554"/>
                  </a:lnTo>
                  <a:lnTo>
                    <a:pt x="8345170" y="3114598"/>
                  </a:lnTo>
                  <a:lnTo>
                    <a:pt x="8423783" y="3035554"/>
                  </a:lnTo>
                  <a:lnTo>
                    <a:pt x="8379968" y="3035554"/>
                  </a:lnTo>
                  <a:lnTo>
                    <a:pt x="8393303" y="3016377"/>
                  </a:lnTo>
                  <a:lnTo>
                    <a:pt x="8411337" y="3001391"/>
                  </a:lnTo>
                  <a:lnTo>
                    <a:pt x="8432800" y="2991688"/>
                  </a:lnTo>
                  <a:lnTo>
                    <a:pt x="8457057" y="2988221"/>
                  </a:lnTo>
                  <a:lnTo>
                    <a:pt x="8472932" y="2989719"/>
                  </a:lnTo>
                  <a:lnTo>
                    <a:pt x="8487918" y="2994037"/>
                  </a:lnTo>
                  <a:lnTo>
                    <a:pt x="8501761" y="3000895"/>
                  </a:lnTo>
                  <a:lnTo>
                    <a:pt x="8513953" y="3010039"/>
                  </a:lnTo>
                  <a:lnTo>
                    <a:pt x="8593836" y="3010039"/>
                  </a:lnTo>
                  <a:close/>
                </a:path>
                <a:path w="8647430" h="3227704">
                  <a:moveTo>
                    <a:pt x="8647049" y="3114598"/>
                  </a:moveTo>
                  <a:lnTo>
                    <a:pt x="8568436" y="3035554"/>
                  </a:lnTo>
                  <a:lnTo>
                    <a:pt x="8489823" y="3114598"/>
                  </a:lnTo>
                  <a:lnTo>
                    <a:pt x="8534019" y="3114598"/>
                  </a:lnTo>
                  <a:lnTo>
                    <a:pt x="8520684" y="3133801"/>
                  </a:lnTo>
                  <a:lnTo>
                    <a:pt x="8502777" y="3148761"/>
                  </a:lnTo>
                  <a:lnTo>
                    <a:pt x="8481187" y="3158477"/>
                  </a:lnTo>
                  <a:lnTo>
                    <a:pt x="8457057" y="3161931"/>
                  </a:lnTo>
                  <a:lnTo>
                    <a:pt x="8441055" y="3160433"/>
                  </a:lnTo>
                  <a:lnTo>
                    <a:pt x="8426069" y="3156127"/>
                  </a:lnTo>
                  <a:lnTo>
                    <a:pt x="8412353" y="3149257"/>
                  </a:lnTo>
                  <a:lnTo>
                    <a:pt x="8400034" y="3140113"/>
                  </a:lnTo>
                  <a:lnTo>
                    <a:pt x="8319770" y="3140113"/>
                  </a:lnTo>
                  <a:lnTo>
                    <a:pt x="8343011" y="3175635"/>
                  </a:lnTo>
                  <a:lnTo>
                    <a:pt x="8374888" y="3203194"/>
                  </a:lnTo>
                  <a:lnTo>
                    <a:pt x="8413496" y="3221050"/>
                  </a:lnTo>
                  <a:lnTo>
                    <a:pt x="8457057" y="3227387"/>
                  </a:lnTo>
                  <a:lnTo>
                    <a:pt x="8506968" y="3218916"/>
                  </a:lnTo>
                  <a:lnTo>
                    <a:pt x="8549894" y="3195383"/>
                  </a:lnTo>
                  <a:lnTo>
                    <a:pt x="8583041" y="3159658"/>
                  </a:lnTo>
                  <a:lnTo>
                    <a:pt x="8603234" y="3114598"/>
                  </a:lnTo>
                  <a:lnTo>
                    <a:pt x="8647049" y="3114598"/>
                  </a:lnTo>
                  <a:close/>
                </a:path>
              </a:pathLst>
            </a:custGeom>
            <a:solidFill>
              <a:srgbClr val="88F4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041" y="164338"/>
            <a:ext cx="308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fr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tu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45" dirty="0">
                <a:solidFill>
                  <a:srgbClr val="575757"/>
                </a:solidFill>
                <a:latin typeface="Trebuchet MS"/>
                <a:cs typeface="Trebuchet MS"/>
              </a:rPr>
              <a:t>Cod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928" y="768095"/>
            <a:ext cx="5279390" cy="5699760"/>
            <a:chOff x="185928" y="768095"/>
            <a:chExt cx="5279390" cy="5699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28" y="768095"/>
              <a:ext cx="5279135" cy="56997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4216" y="777239"/>
              <a:ext cx="5193665" cy="5623560"/>
            </a:xfrm>
            <a:custGeom>
              <a:avLst/>
              <a:gdLst/>
              <a:ahLst/>
              <a:cxnLst/>
              <a:rect l="l" t="t" r="r" b="b"/>
              <a:pathLst>
                <a:path w="5193665" h="5623560">
                  <a:moveTo>
                    <a:pt x="4957064" y="0"/>
                  </a:moveTo>
                  <a:lnTo>
                    <a:pt x="236524" y="0"/>
                  </a:lnTo>
                  <a:lnTo>
                    <a:pt x="188861" y="4825"/>
                  </a:lnTo>
                  <a:lnTo>
                    <a:pt x="144462" y="18542"/>
                  </a:lnTo>
                  <a:lnTo>
                    <a:pt x="104279" y="40386"/>
                  </a:lnTo>
                  <a:lnTo>
                    <a:pt x="69278" y="69214"/>
                  </a:lnTo>
                  <a:lnTo>
                    <a:pt x="40398" y="104267"/>
                  </a:lnTo>
                  <a:lnTo>
                    <a:pt x="18592" y="144399"/>
                  </a:lnTo>
                  <a:lnTo>
                    <a:pt x="4800" y="188722"/>
                  </a:lnTo>
                  <a:lnTo>
                    <a:pt x="0" y="236347"/>
                  </a:lnTo>
                  <a:lnTo>
                    <a:pt x="0" y="5386793"/>
                  </a:lnTo>
                  <a:lnTo>
                    <a:pt x="4800" y="5434431"/>
                  </a:lnTo>
                  <a:lnTo>
                    <a:pt x="18592" y="5478805"/>
                  </a:lnTo>
                  <a:lnTo>
                    <a:pt x="40398" y="5518962"/>
                  </a:lnTo>
                  <a:lnTo>
                    <a:pt x="69278" y="5553938"/>
                  </a:lnTo>
                  <a:lnTo>
                    <a:pt x="104279" y="5582805"/>
                  </a:lnTo>
                  <a:lnTo>
                    <a:pt x="144462" y="5604598"/>
                  </a:lnTo>
                  <a:lnTo>
                    <a:pt x="188861" y="5618378"/>
                  </a:lnTo>
                  <a:lnTo>
                    <a:pt x="236524" y="5623179"/>
                  </a:lnTo>
                  <a:lnTo>
                    <a:pt x="4957064" y="5623179"/>
                  </a:lnTo>
                  <a:lnTo>
                    <a:pt x="5004816" y="5618378"/>
                  </a:lnTo>
                  <a:lnTo>
                    <a:pt x="5049139" y="5604598"/>
                  </a:lnTo>
                  <a:lnTo>
                    <a:pt x="5089398" y="5582805"/>
                  </a:lnTo>
                  <a:lnTo>
                    <a:pt x="5124323" y="5553938"/>
                  </a:lnTo>
                  <a:lnTo>
                    <a:pt x="5153279" y="5518962"/>
                  </a:lnTo>
                  <a:lnTo>
                    <a:pt x="5175123" y="5478805"/>
                  </a:lnTo>
                  <a:lnTo>
                    <a:pt x="5188839" y="5434431"/>
                  </a:lnTo>
                  <a:lnTo>
                    <a:pt x="5193665" y="5386793"/>
                  </a:lnTo>
                  <a:lnTo>
                    <a:pt x="5193665" y="236347"/>
                  </a:lnTo>
                  <a:lnTo>
                    <a:pt x="5188839" y="188722"/>
                  </a:lnTo>
                  <a:lnTo>
                    <a:pt x="5175123" y="144399"/>
                  </a:lnTo>
                  <a:lnTo>
                    <a:pt x="5153279" y="104267"/>
                  </a:lnTo>
                  <a:lnTo>
                    <a:pt x="5124323" y="69214"/>
                  </a:lnTo>
                  <a:lnTo>
                    <a:pt x="5089398" y="40386"/>
                  </a:lnTo>
                  <a:lnTo>
                    <a:pt x="5049139" y="18542"/>
                  </a:lnTo>
                  <a:lnTo>
                    <a:pt x="5004816" y="4825"/>
                  </a:lnTo>
                  <a:lnTo>
                    <a:pt x="495706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16" y="768095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5">
                  <a:moveTo>
                    <a:pt x="519366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3665" y="398907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40026" y="773430"/>
            <a:ext cx="8642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e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c2.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sh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4215" y="865632"/>
            <a:ext cx="5193665" cy="5389245"/>
            <a:chOff x="204215" y="865632"/>
            <a:chExt cx="5193665" cy="53892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15" y="865632"/>
              <a:ext cx="201168" cy="2011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4215" y="1176528"/>
              <a:ext cx="5193665" cy="5078095"/>
            </a:xfrm>
            <a:custGeom>
              <a:avLst/>
              <a:gdLst/>
              <a:ahLst/>
              <a:cxnLst/>
              <a:rect l="l" t="t" r="r" b="b"/>
              <a:pathLst>
                <a:path w="5193665" h="5078095">
                  <a:moveTo>
                    <a:pt x="5193665" y="0"/>
                  </a:moveTo>
                  <a:lnTo>
                    <a:pt x="0" y="0"/>
                  </a:lnTo>
                  <a:lnTo>
                    <a:pt x="0" y="5077841"/>
                  </a:lnTo>
                  <a:lnTo>
                    <a:pt x="5193665" y="5077841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1212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2651" y="1196085"/>
            <a:ext cx="4998085" cy="502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IP_ADDRESS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"10.2.2.1"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ec2-run-instances</a:t>
            </a:r>
            <a:r>
              <a:rPr sz="1200" i="1" spc="3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--instance-type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t2.micro</a:t>
            </a:r>
            <a:r>
              <a:rPr sz="12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ami-0edab43b6fa892279)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INSTANCE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3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EC2_INSTANCE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's/*INSTANCE</a:t>
            </a:r>
            <a:r>
              <a:rPr sz="1200" spc="3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//'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sed</a:t>
            </a:r>
            <a:r>
              <a:rPr sz="1200" i="1" spc="-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's/</a:t>
            </a:r>
            <a:r>
              <a:rPr sz="1200" spc="-25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.*//'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3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Wait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for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to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be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ready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while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!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</a:t>
            </a:r>
            <a:endParaRPr sz="1200">
              <a:latin typeface="Courier New"/>
              <a:cs typeface="Courier New"/>
            </a:endParaRPr>
          </a:p>
          <a:p>
            <a:pPr marL="12700" marR="415099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</a:t>
            </a:r>
            <a:r>
              <a:rPr sz="1200" spc="20" dirty="0">
                <a:solidFill>
                  <a:srgbClr val="8F9D6A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g</a:t>
            </a:r>
            <a:r>
              <a:rPr sz="1200" dirty="0">
                <a:solidFill>
                  <a:srgbClr val="8F9D6A"/>
                </a:solidFill>
                <a:latin typeface="Courier New"/>
                <a:cs typeface="Courier New"/>
              </a:rPr>
              <a:t>" 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Waiting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for</a:t>
            </a:r>
            <a:r>
              <a:rPr sz="1200" spc="20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to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be ready...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done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#</a:t>
            </a:r>
            <a:r>
              <a:rPr sz="1200" i="1" spc="-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Check</a:t>
            </a:r>
            <a:r>
              <a:rPr sz="1200" i="1" spc="-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if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instance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 is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not</a:t>
            </a:r>
            <a:r>
              <a:rPr sz="1200" i="1" spc="15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5F5A5F"/>
                </a:solidFill>
                <a:latin typeface="Courier New"/>
                <a:cs typeface="Courier New"/>
              </a:rPr>
              <a:t>provisioned</a:t>
            </a:r>
            <a:r>
              <a:rPr sz="1200" i="1" spc="2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and</a:t>
            </a:r>
            <a:r>
              <a:rPr sz="1200" i="1" spc="10" dirty="0">
                <a:solidFill>
                  <a:srgbClr val="5F5A5F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F5A5F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if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[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!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$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ec2-describe-instances</a:t>
            </a:r>
            <a:r>
              <a:rPr sz="1200" i="1" spc="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5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|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57633"/>
                </a:solidFill>
                <a:latin typeface="Courier New"/>
                <a:cs typeface="Courier New"/>
              </a:rPr>
              <a:t>grep</a:t>
            </a:r>
            <a:r>
              <a:rPr sz="1200" i="1" spc="2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-q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8F9D6A"/>
                </a:solidFill>
                <a:latin typeface="Courier New"/>
                <a:cs typeface="Courier New"/>
              </a:rPr>
              <a:t>"running"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) </a:t>
            </a: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]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r>
              <a:rPr sz="12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DA869"/>
                </a:solidFill>
                <a:latin typeface="Courier New"/>
                <a:cs typeface="Courier New"/>
              </a:rPr>
              <a:t>then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is</a:t>
            </a:r>
            <a:r>
              <a:rPr sz="12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stopped.</a:t>
            </a:r>
            <a:endParaRPr sz="1200">
              <a:latin typeface="Courier New"/>
              <a:cs typeface="Courier New"/>
            </a:endParaRPr>
          </a:p>
          <a:p>
            <a:pPr marL="194945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exit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CDA869"/>
                </a:solidFill>
                <a:latin typeface="Courier New"/>
                <a:cs typeface="Courier New"/>
              </a:rPr>
              <a:t>fi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ec2-associate-address</a:t>
            </a:r>
            <a:r>
              <a:rPr sz="1200" i="1" spc="25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$IP_ADDRESS</a:t>
            </a:r>
            <a:r>
              <a:rPr sz="1200" i="1" spc="30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-i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i="1" spc="-5" dirty="0">
                <a:solidFill>
                  <a:srgbClr val="C57633"/>
                </a:solidFill>
                <a:latin typeface="Courier New"/>
                <a:cs typeface="Courier New"/>
              </a:rPr>
              <a:t>echo</a:t>
            </a:r>
            <a:r>
              <a:rPr sz="1200" i="1" spc="-10" dirty="0">
                <a:solidFill>
                  <a:srgbClr val="C57633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Instance</a:t>
            </a:r>
            <a:r>
              <a:rPr sz="12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7585A6"/>
                </a:solidFill>
                <a:latin typeface="Courier New"/>
                <a:cs typeface="Courier New"/>
              </a:rPr>
              <a:t>$INSTANCE</a:t>
            </a:r>
            <a:r>
              <a:rPr sz="1200" i="1" spc="20" dirty="0">
                <a:solidFill>
                  <a:srgbClr val="7585A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was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created</a:t>
            </a:r>
            <a:r>
              <a:rPr sz="12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8F8F8"/>
                </a:solidFill>
                <a:latin typeface="Courier New"/>
                <a:cs typeface="Courier New"/>
              </a:rPr>
              <a:t>successfully!!!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77711" y="768095"/>
            <a:ext cx="5279390" cy="3103245"/>
            <a:chOff x="6077711" y="768095"/>
            <a:chExt cx="5279390" cy="310324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768095"/>
              <a:ext cx="5279136" cy="31028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095999" y="774191"/>
              <a:ext cx="5193665" cy="3029585"/>
            </a:xfrm>
            <a:custGeom>
              <a:avLst/>
              <a:gdLst/>
              <a:ahLst/>
              <a:cxnLst/>
              <a:rect l="l" t="t" r="r" b="b"/>
              <a:pathLst>
                <a:path w="5193665" h="3029585">
                  <a:moveTo>
                    <a:pt x="5055743" y="0"/>
                  </a:moveTo>
                  <a:lnTo>
                    <a:pt x="137922" y="0"/>
                  </a:lnTo>
                  <a:lnTo>
                    <a:pt x="94361" y="6985"/>
                  </a:lnTo>
                  <a:lnTo>
                    <a:pt x="56514" y="26670"/>
                  </a:lnTo>
                  <a:lnTo>
                    <a:pt x="26670" y="56515"/>
                  </a:lnTo>
                  <a:lnTo>
                    <a:pt x="6985" y="94361"/>
                  </a:lnTo>
                  <a:lnTo>
                    <a:pt x="0" y="138049"/>
                  </a:lnTo>
                  <a:lnTo>
                    <a:pt x="0" y="2891536"/>
                  </a:lnTo>
                  <a:lnTo>
                    <a:pt x="6985" y="2935224"/>
                  </a:lnTo>
                  <a:lnTo>
                    <a:pt x="26670" y="2973070"/>
                  </a:lnTo>
                  <a:lnTo>
                    <a:pt x="56514" y="3002915"/>
                  </a:lnTo>
                  <a:lnTo>
                    <a:pt x="94361" y="3022600"/>
                  </a:lnTo>
                  <a:lnTo>
                    <a:pt x="137922" y="3029585"/>
                  </a:lnTo>
                  <a:lnTo>
                    <a:pt x="5055743" y="3029585"/>
                  </a:lnTo>
                  <a:lnTo>
                    <a:pt x="5099304" y="3022600"/>
                  </a:lnTo>
                  <a:lnTo>
                    <a:pt x="5137150" y="3002915"/>
                  </a:lnTo>
                  <a:lnTo>
                    <a:pt x="5166995" y="2973070"/>
                  </a:lnTo>
                  <a:lnTo>
                    <a:pt x="5186680" y="2935224"/>
                  </a:lnTo>
                  <a:lnTo>
                    <a:pt x="5193665" y="2891536"/>
                  </a:lnTo>
                  <a:lnTo>
                    <a:pt x="5193665" y="138049"/>
                  </a:lnTo>
                  <a:lnTo>
                    <a:pt x="5186680" y="94361"/>
                  </a:lnTo>
                  <a:lnTo>
                    <a:pt x="5166995" y="56515"/>
                  </a:lnTo>
                  <a:lnTo>
                    <a:pt x="5137150" y="26670"/>
                  </a:lnTo>
                  <a:lnTo>
                    <a:pt x="5099304" y="6985"/>
                  </a:lnTo>
                  <a:lnTo>
                    <a:pt x="50557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5999" y="768095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5">
                  <a:moveTo>
                    <a:pt x="519366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3665" y="398907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6000" y="768095"/>
            <a:ext cx="519366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95885" algn="ctr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8400" y="865632"/>
            <a:ext cx="4858385" cy="1593850"/>
            <a:chOff x="6248400" y="865632"/>
            <a:chExt cx="4858385" cy="15938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865632"/>
              <a:ext cx="201167" cy="2011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48400" y="1383792"/>
              <a:ext cx="4858385" cy="1075690"/>
            </a:xfrm>
            <a:custGeom>
              <a:avLst/>
              <a:gdLst/>
              <a:ahLst/>
              <a:cxnLst/>
              <a:rect l="l" t="t" r="r" b="b"/>
              <a:pathLst>
                <a:path w="4858384" h="1075689">
                  <a:moveTo>
                    <a:pt x="4858258" y="0"/>
                  </a:moveTo>
                  <a:lnTo>
                    <a:pt x="0" y="0"/>
                  </a:lnTo>
                  <a:lnTo>
                    <a:pt x="0" y="1075563"/>
                  </a:lnTo>
                  <a:lnTo>
                    <a:pt x="4858258" y="1075563"/>
                  </a:lnTo>
                  <a:lnTo>
                    <a:pt x="485825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327394" y="1392427"/>
            <a:ext cx="455549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5"/>
              </a:spcBef>
              <a:tabLst>
                <a:tab pos="1792605" algn="l"/>
                <a:tab pos="2762250" algn="l"/>
                <a:tab pos="4197985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aws_instance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"webserver"	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ami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27394" y="2123897"/>
            <a:ext cx="1384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066800"/>
            <a:ext cx="5529580" cy="5468620"/>
            <a:chOff x="722376" y="1066800"/>
            <a:chExt cx="5529580" cy="5468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066800"/>
              <a:ext cx="5529072" cy="5468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7616" y="1075944"/>
              <a:ext cx="5447030" cy="5391785"/>
            </a:xfrm>
            <a:custGeom>
              <a:avLst/>
              <a:gdLst/>
              <a:ahLst/>
              <a:cxnLst/>
              <a:rect l="l" t="t" r="r" b="b"/>
              <a:pathLst>
                <a:path w="5447030" h="5391785">
                  <a:moveTo>
                    <a:pt x="5302504" y="0"/>
                  </a:moveTo>
                  <a:lnTo>
                    <a:pt x="144043" y="0"/>
                  </a:lnTo>
                  <a:lnTo>
                    <a:pt x="98513" y="7365"/>
                  </a:lnTo>
                  <a:lnTo>
                    <a:pt x="58966" y="27812"/>
                  </a:lnTo>
                  <a:lnTo>
                    <a:pt x="27787" y="58927"/>
                  </a:lnTo>
                  <a:lnTo>
                    <a:pt x="7340" y="98551"/>
                  </a:lnTo>
                  <a:lnTo>
                    <a:pt x="0" y="144017"/>
                  </a:lnTo>
                  <a:lnTo>
                    <a:pt x="0" y="5247449"/>
                  </a:lnTo>
                  <a:lnTo>
                    <a:pt x="7340" y="5292953"/>
                  </a:lnTo>
                  <a:lnTo>
                    <a:pt x="27787" y="5332463"/>
                  </a:lnTo>
                  <a:lnTo>
                    <a:pt x="58966" y="5363629"/>
                  </a:lnTo>
                  <a:lnTo>
                    <a:pt x="98513" y="5384063"/>
                  </a:lnTo>
                  <a:lnTo>
                    <a:pt x="144043" y="5391404"/>
                  </a:lnTo>
                  <a:lnTo>
                    <a:pt x="5302504" y="5391404"/>
                  </a:lnTo>
                  <a:lnTo>
                    <a:pt x="5348097" y="5384063"/>
                  </a:lnTo>
                  <a:lnTo>
                    <a:pt x="5387594" y="5363629"/>
                  </a:lnTo>
                  <a:lnTo>
                    <a:pt x="5418836" y="5332463"/>
                  </a:lnTo>
                  <a:lnTo>
                    <a:pt x="5439283" y="5292953"/>
                  </a:lnTo>
                  <a:lnTo>
                    <a:pt x="5446649" y="5247449"/>
                  </a:lnTo>
                  <a:lnTo>
                    <a:pt x="5446649" y="144017"/>
                  </a:lnTo>
                  <a:lnTo>
                    <a:pt x="5439283" y="98551"/>
                  </a:lnTo>
                  <a:lnTo>
                    <a:pt x="5418836" y="58927"/>
                  </a:lnTo>
                  <a:lnTo>
                    <a:pt x="5387594" y="27812"/>
                  </a:lnTo>
                  <a:lnTo>
                    <a:pt x="5348097" y="7365"/>
                  </a:lnTo>
                  <a:lnTo>
                    <a:pt x="53025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616" y="1066800"/>
              <a:ext cx="5447030" cy="399415"/>
            </a:xfrm>
            <a:custGeom>
              <a:avLst/>
              <a:gdLst/>
              <a:ahLst/>
              <a:cxnLst/>
              <a:rect l="l" t="t" r="r" b="b"/>
              <a:pathLst>
                <a:path w="5447030" h="399415">
                  <a:moveTo>
                    <a:pt x="544664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46649" y="399161"/>
                  </a:lnTo>
                  <a:lnTo>
                    <a:pt x="544664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7616" y="1066800"/>
            <a:ext cx="544703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351790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3336" y="1164336"/>
            <a:ext cx="5401310" cy="4572000"/>
            <a:chOff x="783336" y="1164336"/>
            <a:chExt cx="5401310" cy="4572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5" y="1164336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3336" y="1554479"/>
              <a:ext cx="5401310" cy="4182110"/>
            </a:xfrm>
            <a:custGeom>
              <a:avLst/>
              <a:gdLst/>
              <a:ahLst/>
              <a:cxnLst/>
              <a:rect l="l" t="t" r="r" b="b"/>
              <a:pathLst>
                <a:path w="5401310" h="4182110">
                  <a:moveTo>
                    <a:pt x="5400802" y="0"/>
                  </a:moveTo>
                  <a:lnTo>
                    <a:pt x="0" y="0"/>
                  </a:lnTo>
                  <a:lnTo>
                    <a:pt x="0" y="4181855"/>
                  </a:lnTo>
                  <a:lnTo>
                    <a:pt x="5400802" y="4181855"/>
                  </a:lnTo>
                  <a:lnTo>
                    <a:pt x="54008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68848" y="403986"/>
            <a:ext cx="1840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Performance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0552" y="1568576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5851" y="1994738"/>
            <a:ext cx="91186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"0.13.0",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8672" y="1781682"/>
            <a:ext cx="19907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"version":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"ter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af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rm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ver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":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"serial":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8672" y="2422017"/>
            <a:ext cx="357695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"lineage":</a:t>
            </a:r>
            <a:r>
              <a:rPr sz="14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"e35dde72-a943-de50-3c8b-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8672" y="2635072"/>
            <a:ext cx="28822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1df8986e5a31",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"outputs":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{},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"resources":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2117" y="3275837"/>
            <a:ext cx="70993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"type":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7392" y="3275837"/>
            <a:ext cx="130111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e",  "pet",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2117" y="3916171"/>
            <a:ext cx="238188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0, </a:t>
            </a:r>
            <a:r>
              <a:rPr sz="1400" spc="-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43429" y="4769561"/>
            <a:ext cx="307975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"content":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"content_base64":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null,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0552" y="5409996"/>
            <a:ext cx="31813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06311" y="1054606"/>
            <a:ext cx="5885815" cy="5803900"/>
            <a:chOff x="6306311" y="1054606"/>
            <a:chExt cx="5885815" cy="580390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6311" y="1054606"/>
              <a:ext cx="5885688" cy="580339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33743" y="1082040"/>
              <a:ext cx="5858510" cy="5775960"/>
            </a:xfrm>
            <a:custGeom>
              <a:avLst/>
              <a:gdLst/>
              <a:ahLst/>
              <a:cxnLst/>
              <a:rect l="l" t="t" r="r" b="b"/>
              <a:pathLst>
                <a:path w="5858509" h="5775959">
                  <a:moveTo>
                    <a:pt x="5858002" y="0"/>
                  </a:moveTo>
                  <a:lnTo>
                    <a:pt x="84962" y="0"/>
                  </a:lnTo>
                  <a:lnTo>
                    <a:pt x="51942" y="6731"/>
                  </a:lnTo>
                  <a:lnTo>
                    <a:pt x="24891" y="24892"/>
                  </a:lnTo>
                  <a:lnTo>
                    <a:pt x="6730" y="51943"/>
                  </a:lnTo>
                  <a:lnTo>
                    <a:pt x="0" y="84962"/>
                  </a:lnTo>
                  <a:lnTo>
                    <a:pt x="0" y="5775575"/>
                  </a:lnTo>
                  <a:lnTo>
                    <a:pt x="5858002" y="5775575"/>
                  </a:lnTo>
                  <a:lnTo>
                    <a:pt x="58580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33743" y="1075944"/>
              <a:ext cx="5858510" cy="399415"/>
            </a:xfrm>
            <a:custGeom>
              <a:avLst/>
              <a:gdLst/>
              <a:ahLst/>
              <a:cxnLst/>
              <a:rect l="l" t="t" r="r" b="b"/>
              <a:pathLst>
                <a:path w="5858509" h="399415">
                  <a:moveTo>
                    <a:pt x="585800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858002" y="399161"/>
                  </a:lnTo>
                  <a:lnTo>
                    <a:pt x="585800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13753" y="1080973"/>
            <a:ext cx="3067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47688" y="1850134"/>
            <a:ext cx="5544185" cy="5007610"/>
          </a:xfrm>
          <a:custGeom>
            <a:avLst/>
            <a:gdLst/>
            <a:ahLst/>
            <a:cxnLst/>
            <a:rect l="l" t="t" r="r" b="b"/>
            <a:pathLst>
              <a:path w="5544184" h="5007609">
                <a:moveTo>
                  <a:pt x="5544058" y="0"/>
                </a:moveTo>
                <a:lnTo>
                  <a:pt x="0" y="0"/>
                </a:lnTo>
                <a:lnTo>
                  <a:pt x="0" y="5007483"/>
                </a:lnTo>
                <a:lnTo>
                  <a:pt x="5544058" y="5007483"/>
                </a:lnTo>
                <a:lnTo>
                  <a:pt x="554405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727697" y="3145917"/>
            <a:ext cx="357251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will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local_file.cat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83039" y="3999052"/>
            <a:ext cx="228473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"I</a:t>
            </a:r>
            <a:r>
              <a:rPr sz="1400" spc="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cats</a:t>
            </a:r>
            <a:r>
              <a:rPr sz="1400" spc="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too!"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-&gt;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27697" y="4213097"/>
            <a:ext cx="513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"Dogs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15961" y="3999052"/>
            <a:ext cx="130810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~</a:t>
            </a:r>
            <a:r>
              <a:rPr sz="1400" spc="-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210820" marR="5080" indent="-19812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are</a:t>
            </a:r>
            <a:r>
              <a:rPr sz="1400" spc="-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awesome!" </a:t>
            </a:r>
            <a:r>
              <a:rPr sz="1400" spc="-7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repl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ce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96959" y="4213097"/>
            <a:ext cx="19919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#</a:t>
            </a:r>
            <a:r>
              <a:rPr sz="14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forces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ect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17740" y="4639513"/>
            <a:ext cx="170243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95"/>
              </a:spcBef>
            </a:pPr>
            <a:r>
              <a:rPr sz="1400" spc="-245" dirty="0">
                <a:solidFill>
                  <a:srgbClr val="FFFFFF"/>
                </a:solidFill>
                <a:latin typeface="Consolas"/>
                <a:cs typeface="Consolas"/>
              </a:rPr>
              <a:t>=fil"0e7_7p7e"rmission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83039" y="4639513"/>
            <a:ext cx="179197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27697" y="5279847"/>
            <a:ext cx="446151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"cba595b7d9f94ba1107a46f3f731912d95fb3d2c"</a:t>
            </a:r>
            <a:r>
              <a:rPr sz="14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endParaRPr sz="1400">
              <a:latin typeface="Consolas"/>
              <a:cs typeface="Consolas"/>
            </a:endParaRPr>
          </a:p>
          <a:p>
            <a:pPr marL="12700" marR="32708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 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47688" y="1514855"/>
            <a:ext cx="5544185" cy="5206365"/>
            <a:chOff x="6647688" y="1514855"/>
            <a:chExt cx="5544185" cy="5206365"/>
          </a:xfrm>
        </p:grpSpPr>
        <p:sp>
          <p:nvSpPr>
            <p:cNvPr id="36" name="object 36"/>
            <p:cNvSpPr/>
            <p:nvPr/>
          </p:nvSpPr>
          <p:spPr>
            <a:xfrm>
              <a:off x="6740652" y="6713220"/>
              <a:ext cx="5312410" cy="0"/>
            </a:xfrm>
            <a:custGeom>
              <a:avLst/>
              <a:gdLst/>
              <a:ahLst/>
              <a:cxnLst/>
              <a:rect l="l" t="t" r="r" b="b"/>
              <a:pathLst>
                <a:path w="5312409">
                  <a:moveTo>
                    <a:pt x="0" y="0"/>
                  </a:moveTo>
                  <a:lnTo>
                    <a:pt x="5312409" y="0"/>
                  </a:lnTo>
                </a:path>
              </a:pathLst>
            </a:custGeom>
            <a:ln w="15240">
              <a:solidFill>
                <a:srgbClr val="FDFDF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47688" y="1514855"/>
              <a:ext cx="5544185" cy="335280"/>
            </a:xfrm>
            <a:custGeom>
              <a:avLst/>
              <a:gdLst/>
              <a:ahLst/>
              <a:cxnLst/>
              <a:rect l="l" t="t" r="r" b="b"/>
              <a:pathLst>
                <a:path w="5544184" h="335280">
                  <a:moveTo>
                    <a:pt x="5544058" y="0"/>
                  </a:moveTo>
                  <a:lnTo>
                    <a:pt x="0" y="0"/>
                  </a:lnTo>
                  <a:lnTo>
                    <a:pt x="0" y="334899"/>
                  </a:lnTo>
                  <a:lnTo>
                    <a:pt x="5544058" y="334899"/>
                  </a:lnTo>
                  <a:lnTo>
                    <a:pt x="554405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727697" y="1420437"/>
            <a:ext cx="4846955" cy="153098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6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6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6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6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--refresh=false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execution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below.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destroy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20840" y="1072896"/>
            <a:ext cx="5157470" cy="1496695"/>
            <a:chOff x="6720840" y="1072896"/>
            <a:chExt cx="5157470" cy="1496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0840" y="1072896"/>
              <a:ext cx="5157215" cy="14965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39128" y="1082040"/>
              <a:ext cx="5071745" cy="1419860"/>
            </a:xfrm>
            <a:custGeom>
              <a:avLst/>
              <a:gdLst/>
              <a:ahLst/>
              <a:cxnLst/>
              <a:rect l="l" t="t" r="r" b="b"/>
              <a:pathLst>
                <a:path w="5071745" h="1419860">
                  <a:moveTo>
                    <a:pt x="4898008" y="0"/>
                  </a:moveTo>
                  <a:lnTo>
                    <a:pt x="173608" y="0"/>
                  </a:lnTo>
                  <a:lnTo>
                    <a:pt x="127380" y="6223"/>
                  </a:lnTo>
                  <a:lnTo>
                    <a:pt x="85978" y="23622"/>
                  </a:lnTo>
                  <a:lnTo>
                    <a:pt x="50800" y="50800"/>
                  </a:lnTo>
                  <a:lnTo>
                    <a:pt x="23749" y="85851"/>
                  </a:lnTo>
                  <a:lnTo>
                    <a:pt x="6223" y="127254"/>
                  </a:lnTo>
                  <a:lnTo>
                    <a:pt x="0" y="173355"/>
                  </a:lnTo>
                  <a:lnTo>
                    <a:pt x="0" y="1246505"/>
                  </a:lnTo>
                  <a:lnTo>
                    <a:pt x="6223" y="1292606"/>
                  </a:lnTo>
                  <a:lnTo>
                    <a:pt x="23749" y="1334008"/>
                  </a:lnTo>
                  <a:lnTo>
                    <a:pt x="50800" y="1369060"/>
                  </a:lnTo>
                  <a:lnTo>
                    <a:pt x="85978" y="1396238"/>
                  </a:lnTo>
                  <a:lnTo>
                    <a:pt x="127380" y="1413637"/>
                  </a:lnTo>
                  <a:lnTo>
                    <a:pt x="173608" y="1419860"/>
                  </a:lnTo>
                  <a:lnTo>
                    <a:pt x="4898008" y="1419860"/>
                  </a:lnTo>
                  <a:lnTo>
                    <a:pt x="4944237" y="1413637"/>
                  </a:lnTo>
                  <a:lnTo>
                    <a:pt x="4985639" y="1396238"/>
                  </a:lnTo>
                  <a:lnTo>
                    <a:pt x="5020818" y="1369060"/>
                  </a:lnTo>
                  <a:lnTo>
                    <a:pt x="5047869" y="1334008"/>
                  </a:lnTo>
                  <a:lnTo>
                    <a:pt x="5065395" y="1292606"/>
                  </a:lnTo>
                  <a:lnTo>
                    <a:pt x="5071618" y="1246505"/>
                  </a:lnTo>
                  <a:lnTo>
                    <a:pt x="5071618" y="173355"/>
                  </a:lnTo>
                  <a:lnTo>
                    <a:pt x="5065395" y="127254"/>
                  </a:lnTo>
                  <a:lnTo>
                    <a:pt x="5047869" y="85851"/>
                  </a:lnTo>
                  <a:lnTo>
                    <a:pt x="5020818" y="50800"/>
                  </a:lnTo>
                  <a:lnTo>
                    <a:pt x="4985639" y="23622"/>
                  </a:lnTo>
                  <a:lnTo>
                    <a:pt x="4944237" y="6223"/>
                  </a:lnTo>
                  <a:lnTo>
                    <a:pt x="489800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739128" y="1072896"/>
            <a:ext cx="5072380" cy="40259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09232" y="1584959"/>
            <a:ext cx="3947160" cy="667385"/>
          </a:xfrm>
          <a:custGeom>
            <a:avLst/>
            <a:gdLst/>
            <a:ahLst/>
            <a:cxnLst/>
            <a:rect l="l" t="t" r="r" b="b"/>
            <a:pathLst>
              <a:path w="3947159" h="667385">
                <a:moveTo>
                  <a:pt x="3922395" y="0"/>
                </a:moveTo>
                <a:lnTo>
                  <a:pt x="0" y="0"/>
                </a:lnTo>
                <a:lnTo>
                  <a:pt x="0" y="336550"/>
                </a:lnTo>
                <a:lnTo>
                  <a:pt x="3922395" y="336550"/>
                </a:lnTo>
                <a:lnTo>
                  <a:pt x="3922395" y="0"/>
                </a:lnTo>
                <a:close/>
              </a:path>
              <a:path w="3947159" h="667385">
                <a:moveTo>
                  <a:pt x="3946779" y="360908"/>
                </a:moveTo>
                <a:lnTo>
                  <a:pt x="22860" y="360908"/>
                </a:lnTo>
                <a:lnTo>
                  <a:pt x="22860" y="667004"/>
                </a:lnTo>
                <a:lnTo>
                  <a:pt x="3946779" y="667004"/>
                </a:lnTo>
                <a:lnTo>
                  <a:pt x="3946779" y="36090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7971" y="1459221"/>
            <a:ext cx="3797300" cy="7378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600" spc="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600" spc="-1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endParaRPr sz="1600">
              <a:latin typeface="Consolas"/>
              <a:cs typeface="Consolas"/>
            </a:endParaRPr>
          </a:p>
          <a:p>
            <a:pPr marL="36830">
              <a:lnSpc>
                <a:spcPct val="100000"/>
              </a:lnSpc>
              <a:spcBef>
                <a:spcPts val="919"/>
              </a:spcBef>
            </a:pP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400" spc="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terraform.tfstate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2376" y="1066800"/>
            <a:ext cx="5529580" cy="5468620"/>
            <a:chOff x="722376" y="1066800"/>
            <a:chExt cx="5529580" cy="54686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" y="1066800"/>
              <a:ext cx="5529072" cy="54681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37616" y="1075944"/>
              <a:ext cx="5447030" cy="5391785"/>
            </a:xfrm>
            <a:custGeom>
              <a:avLst/>
              <a:gdLst/>
              <a:ahLst/>
              <a:cxnLst/>
              <a:rect l="l" t="t" r="r" b="b"/>
              <a:pathLst>
                <a:path w="5447030" h="5391785">
                  <a:moveTo>
                    <a:pt x="5302504" y="0"/>
                  </a:moveTo>
                  <a:lnTo>
                    <a:pt x="144043" y="0"/>
                  </a:lnTo>
                  <a:lnTo>
                    <a:pt x="98513" y="7365"/>
                  </a:lnTo>
                  <a:lnTo>
                    <a:pt x="58966" y="27812"/>
                  </a:lnTo>
                  <a:lnTo>
                    <a:pt x="27787" y="58927"/>
                  </a:lnTo>
                  <a:lnTo>
                    <a:pt x="7340" y="98551"/>
                  </a:lnTo>
                  <a:lnTo>
                    <a:pt x="0" y="144017"/>
                  </a:lnTo>
                  <a:lnTo>
                    <a:pt x="0" y="5247449"/>
                  </a:lnTo>
                  <a:lnTo>
                    <a:pt x="7340" y="5292953"/>
                  </a:lnTo>
                  <a:lnTo>
                    <a:pt x="27787" y="5332463"/>
                  </a:lnTo>
                  <a:lnTo>
                    <a:pt x="58966" y="5363629"/>
                  </a:lnTo>
                  <a:lnTo>
                    <a:pt x="98513" y="5384063"/>
                  </a:lnTo>
                  <a:lnTo>
                    <a:pt x="144043" y="5391404"/>
                  </a:lnTo>
                  <a:lnTo>
                    <a:pt x="5302504" y="5391404"/>
                  </a:lnTo>
                  <a:lnTo>
                    <a:pt x="5348097" y="5384063"/>
                  </a:lnTo>
                  <a:lnTo>
                    <a:pt x="5387594" y="5363629"/>
                  </a:lnTo>
                  <a:lnTo>
                    <a:pt x="5418836" y="5332463"/>
                  </a:lnTo>
                  <a:lnTo>
                    <a:pt x="5439283" y="5292953"/>
                  </a:lnTo>
                  <a:lnTo>
                    <a:pt x="5446649" y="5247449"/>
                  </a:lnTo>
                  <a:lnTo>
                    <a:pt x="5446649" y="144017"/>
                  </a:lnTo>
                  <a:lnTo>
                    <a:pt x="5439283" y="98551"/>
                  </a:lnTo>
                  <a:lnTo>
                    <a:pt x="5418836" y="58927"/>
                  </a:lnTo>
                  <a:lnTo>
                    <a:pt x="5387594" y="27812"/>
                  </a:lnTo>
                  <a:lnTo>
                    <a:pt x="5348097" y="7365"/>
                  </a:lnTo>
                  <a:lnTo>
                    <a:pt x="53025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7616" y="1066800"/>
              <a:ext cx="5447030" cy="399415"/>
            </a:xfrm>
            <a:custGeom>
              <a:avLst/>
              <a:gdLst/>
              <a:ahLst/>
              <a:cxnLst/>
              <a:rect l="l" t="t" r="r" b="b"/>
              <a:pathLst>
                <a:path w="5447030" h="399415">
                  <a:moveTo>
                    <a:pt x="544664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46649" y="399161"/>
                  </a:lnTo>
                  <a:lnTo>
                    <a:pt x="544664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37616" y="1066800"/>
            <a:ext cx="544703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351790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83336" y="1164336"/>
            <a:ext cx="5401310" cy="4572000"/>
            <a:chOff x="783336" y="1164336"/>
            <a:chExt cx="5401310" cy="4572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5" y="1164336"/>
              <a:ext cx="204215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3336" y="1554479"/>
              <a:ext cx="5401310" cy="4182110"/>
            </a:xfrm>
            <a:custGeom>
              <a:avLst/>
              <a:gdLst/>
              <a:ahLst/>
              <a:cxnLst/>
              <a:rect l="l" t="t" r="r" b="b"/>
              <a:pathLst>
                <a:path w="5401310" h="4182110">
                  <a:moveTo>
                    <a:pt x="5400802" y="0"/>
                  </a:moveTo>
                  <a:lnTo>
                    <a:pt x="0" y="0"/>
                  </a:lnTo>
                  <a:lnTo>
                    <a:pt x="0" y="4181855"/>
                  </a:lnTo>
                  <a:lnTo>
                    <a:pt x="5400802" y="4181855"/>
                  </a:lnTo>
                  <a:lnTo>
                    <a:pt x="54008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0552" y="1568576"/>
            <a:ext cx="3775075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"version":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"terraform_version":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"0.13.0",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"serial":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endParaRPr sz="1400">
              <a:latin typeface="Consolas"/>
              <a:cs typeface="Consolas"/>
            </a:endParaRPr>
          </a:p>
          <a:p>
            <a:pPr marL="210185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"lineage":</a:t>
            </a:r>
            <a:r>
              <a:rPr sz="14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"e35dde72-a943-de50-3c8b-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1df8986e5a31",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"outputs":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{},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"resources":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2117" y="3276091"/>
            <a:ext cx="70993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"type":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7392" y="3276091"/>
            <a:ext cx="130111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e",  "pet",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0552" y="3916426"/>
            <a:ext cx="4262755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996950" marR="129413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5070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"content":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"content_base64":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null,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268848" y="403986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Collaboration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217154" y="3261105"/>
            <a:ext cx="2115820" cy="1829435"/>
            <a:chOff x="8217154" y="3261105"/>
            <a:chExt cx="2115820" cy="1829435"/>
          </a:xfrm>
        </p:grpSpPr>
        <p:sp>
          <p:nvSpPr>
            <p:cNvPr id="22" name="object 22"/>
            <p:cNvSpPr/>
            <p:nvPr/>
          </p:nvSpPr>
          <p:spPr>
            <a:xfrm>
              <a:off x="8223504" y="3267455"/>
              <a:ext cx="2103120" cy="1816735"/>
            </a:xfrm>
            <a:custGeom>
              <a:avLst/>
              <a:gdLst/>
              <a:ahLst/>
              <a:cxnLst/>
              <a:rect l="l" t="t" r="r" b="b"/>
              <a:pathLst>
                <a:path w="2103120" h="1816735">
                  <a:moveTo>
                    <a:pt x="0" y="302768"/>
                  </a:moveTo>
                  <a:lnTo>
                    <a:pt x="3937" y="253619"/>
                  </a:lnTo>
                  <a:lnTo>
                    <a:pt x="15494" y="207010"/>
                  </a:lnTo>
                  <a:lnTo>
                    <a:pt x="33781" y="163576"/>
                  </a:lnTo>
                  <a:lnTo>
                    <a:pt x="58420" y="123952"/>
                  </a:lnTo>
                  <a:lnTo>
                    <a:pt x="88773" y="88646"/>
                  </a:lnTo>
                  <a:lnTo>
                    <a:pt x="123951" y="58420"/>
                  </a:lnTo>
                  <a:lnTo>
                    <a:pt x="163702" y="33782"/>
                  </a:lnTo>
                  <a:lnTo>
                    <a:pt x="207137" y="15367"/>
                  </a:lnTo>
                  <a:lnTo>
                    <a:pt x="253746" y="3937"/>
                  </a:lnTo>
                  <a:lnTo>
                    <a:pt x="302895" y="0"/>
                  </a:lnTo>
                  <a:lnTo>
                    <a:pt x="1799971" y="0"/>
                  </a:lnTo>
                  <a:lnTo>
                    <a:pt x="1849120" y="3937"/>
                  </a:lnTo>
                  <a:lnTo>
                    <a:pt x="1895728" y="15367"/>
                  </a:lnTo>
                  <a:lnTo>
                    <a:pt x="1939163" y="33782"/>
                  </a:lnTo>
                  <a:lnTo>
                    <a:pt x="1978914" y="58420"/>
                  </a:lnTo>
                  <a:lnTo>
                    <a:pt x="2014093" y="88646"/>
                  </a:lnTo>
                  <a:lnTo>
                    <a:pt x="2044446" y="123952"/>
                  </a:lnTo>
                  <a:lnTo>
                    <a:pt x="2069084" y="163576"/>
                  </a:lnTo>
                  <a:lnTo>
                    <a:pt x="2087372" y="207010"/>
                  </a:lnTo>
                  <a:lnTo>
                    <a:pt x="2098929" y="253619"/>
                  </a:lnTo>
                  <a:lnTo>
                    <a:pt x="2102866" y="302768"/>
                  </a:lnTo>
                  <a:lnTo>
                    <a:pt x="2102866" y="1513713"/>
                  </a:lnTo>
                  <a:lnTo>
                    <a:pt x="2098929" y="1562862"/>
                  </a:lnTo>
                  <a:lnTo>
                    <a:pt x="2087372" y="1609471"/>
                  </a:lnTo>
                  <a:lnTo>
                    <a:pt x="2069084" y="1652905"/>
                  </a:lnTo>
                  <a:lnTo>
                    <a:pt x="2044446" y="1692529"/>
                  </a:lnTo>
                  <a:lnTo>
                    <a:pt x="2014093" y="1727835"/>
                  </a:lnTo>
                  <a:lnTo>
                    <a:pt x="1978914" y="1758061"/>
                  </a:lnTo>
                  <a:lnTo>
                    <a:pt x="1939163" y="1782699"/>
                  </a:lnTo>
                  <a:lnTo>
                    <a:pt x="1895728" y="1800987"/>
                  </a:lnTo>
                  <a:lnTo>
                    <a:pt x="1849120" y="1812544"/>
                  </a:lnTo>
                  <a:lnTo>
                    <a:pt x="1799971" y="1816481"/>
                  </a:lnTo>
                  <a:lnTo>
                    <a:pt x="302895" y="1816481"/>
                  </a:lnTo>
                  <a:lnTo>
                    <a:pt x="253746" y="1812544"/>
                  </a:lnTo>
                  <a:lnTo>
                    <a:pt x="207137" y="1800987"/>
                  </a:lnTo>
                  <a:lnTo>
                    <a:pt x="163702" y="1782699"/>
                  </a:lnTo>
                  <a:lnTo>
                    <a:pt x="123951" y="1758061"/>
                  </a:lnTo>
                  <a:lnTo>
                    <a:pt x="88773" y="1727835"/>
                  </a:lnTo>
                  <a:lnTo>
                    <a:pt x="58420" y="1692529"/>
                  </a:lnTo>
                  <a:lnTo>
                    <a:pt x="33781" y="1652905"/>
                  </a:lnTo>
                  <a:lnTo>
                    <a:pt x="15494" y="1609471"/>
                  </a:lnTo>
                  <a:lnTo>
                    <a:pt x="3937" y="1562862"/>
                  </a:lnTo>
                  <a:lnTo>
                    <a:pt x="0" y="1513713"/>
                  </a:lnTo>
                  <a:lnTo>
                    <a:pt x="0" y="302768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012936" y="3672839"/>
              <a:ext cx="389890" cy="597535"/>
            </a:xfrm>
            <a:custGeom>
              <a:avLst/>
              <a:gdLst/>
              <a:ahLst/>
              <a:cxnLst/>
              <a:rect l="l" t="t" r="r" b="b"/>
              <a:pathLst>
                <a:path w="389890" h="597535">
                  <a:moveTo>
                    <a:pt x="339090" y="0"/>
                  </a:moveTo>
                  <a:lnTo>
                    <a:pt x="0" y="0"/>
                  </a:lnTo>
                  <a:lnTo>
                    <a:pt x="0" y="597281"/>
                  </a:lnTo>
                  <a:lnTo>
                    <a:pt x="50800" y="546608"/>
                  </a:lnTo>
                  <a:lnTo>
                    <a:pt x="50800" y="50673"/>
                  </a:lnTo>
                  <a:lnTo>
                    <a:pt x="389890" y="50673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1099" y="3723512"/>
              <a:ext cx="180848" cy="177673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6958584" y="3855719"/>
            <a:ext cx="603250" cy="639445"/>
          </a:xfrm>
          <a:custGeom>
            <a:avLst/>
            <a:gdLst/>
            <a:ahLst/>
            <a:cxnLst/>
            <a:rect l="l" t="t" r="r" b="b"/>
            <a:pathLst>
              <a:path w="603250" h="639445">
                <a:moveTo>
                  <a:pt x="452247" y="150495"/>
                </a:moveTo>
                <a:lnTo>
                  <a:pt x="444500" y="102870"/>
                </a:lnTo>
                <a:lnTo>
                  <a:pt x="423164" y="61595"/>
                </a:lnTo>
                <a:lnTo>
                  <a:pt x="390525" y="29083"/>
                </a:lnTo>
                <a:lnTo>
                  <a:pt x="349123" y="7620"/>
                </a:lnTo>
                <a:lnTo>
                  <a:pt x="301498" y="0"/>
                </a:lnTo>
                <a:lnTo>
                  <a:pt x="253873" y="7620"/>
                </a:lnTo>
                <a:lnTo>
                  <a:pt x="212471" y="29083"/>
                </a:lnTo>
                <a:lnTo>
                  <a:pt x="179832" y="61595"/>
                </a:lnTo>
                <a:lnTo>
                  <a:pt x="158369" y="102870"/>
                </a:lnTo>
                <a:lnTo>
                  <a:pt x="150749" y="150495"/>
                </a:lnTo>
                <a:lnTo>
                  <a:pt x="158369" y="197993"/>
                </a:lnTo>
                <a:lnTo>
                  <a:pt x="179832" y="239268"/>
                </a:lnTo>
                <a:lnTo>
                  <a:pt x="212471" y="271907"/>
                </a:lnTo>
                <a:lnTo>
                  <a:pt x="253873" y="293243"/>
                </a:lnTo>
                <a:lnTo>
                  <a:pt x="301498" y="300863"/>
                </a:lnTo>
                <a:lnTo>
                  <a:pt x="349123" y="293243"/>
                </a:lnTo>
                <a:lnTo>
                  <a:pt x="390525" y="271907"/>
                </a:lnTo>
                <a:lnTo>
                  <a:pt x="423164" y="239268"/>
                </a:lnTo>
                <a:lnTo>
                  <a:pt x="444500" y="197993"/>
                </a:lnTo>
                <a:lnTo>
                  <a:pt x="452247" y="150495"/>
                </a:lnTo>
                <a:close/>
              </a:path>
              <a:path w="603250" h="639445">
                <a:moveTo>
                  <a:pt x="602996" y="488950"/>
                </a:moveTo>
                <a:lnTo>
                  <a:pt x="585470" y="441452"/>
                </a:lnTo>
                <a:lnTo>
                  <a:pt x="539750" y="405511"/>
                </a:lnTo>
                <a:lnTo>
                  <a:pt x="503555" y="386080"/>
                </a:lnTo>
                <a:lnTo>
                  <a:pt x="465201" y="370078"/>
                </a:lnTo>
                <a:lnTo>
                  <a:pt x="425831" y="357378"/>
                </a:lnTo>
                <a:lnTo>
                  <a:pt x="366522" y="343662"/>
                </a:lnTo>
                <a:lnTo>
                  <a:pt x="301498" y="338582"/>
                </a:lnTo>
                <a:lnTo>
                  <a:pt x="270383" y="339852"/>
                </a:lnTo>
                <a:lnTo>
                  <a:pt x="208153" y="349631"/>
                </a:lnTo>
                <a:lnTo>
                  <a:pt x="137668" y="370586"/>
                </a:lnTo>
                <a:lnTo>
                  <a:pt x="99441" y="387477"/>
                </a:lnTo>
                <a:lnTo>
                  <a:pt x="63246" y="407035"/>
                </a:lnTo>
                <a:lnTo>
                  <a:pt x="30099" y="428879"/>
                </a:lnTo>
                <a:lnTo>
                  <a:pt x="2032" y="472186"/>
                </a:lnTo>
                <a:lnTo>
                  <a:pt x="0" y="488950"/>
                </a:lnTo>
                <a:lnTo>
                  <a:pt x="0" y="639445"/>
                </a:lnTo>
                <a:lnTo>
                  <a:pt x="602996" y="639445"/>
                </a:lnTo>
                <a:lnTo>
                  <a:pt x="602996" y="488950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43568" y="4436745"/>
            <a:ext cx="1009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tarraform.tfstate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73312" y="5364479"/>
            <a:ext cx="603250" cy="640080"/>
          </a:xfrm>
          <a:custGeom>
            <a:avLst/>
            <a:gdLst/>
            <a:ahLst/>
            <a:cxnLst/>
            <a:rect l="l" t="t" r="r" b="b"/>
            <a:pathLst>
              <a:path w="603250" h="640079">
                <a:moveTo>
                  <a:pt x="452247" y="150495"/>
                </a:moveTo>
                <a:lnTo>
                  <a:pt x="444500" y="102870"/>
                </a:lnTo>
                <a:lnTo>
                  <a:pt x="423164" y="61595"/>
                </a:lnTo>
                <a:lnTo>
                  <a:pt x="390525" y="29083"/>
                </a:lnTo>
                <a:lnTo>
                  <a:pt x="349123" y="7620"/>
                </a:lnTo>
                <a:lnTo>
                  <a:pt x="301498" y="0"/>
                </a:lnTo>
                <a:lnTo>
                  <a:pt x="253873" y="7620"/>
                </a:lnTo>
                <a:lnTo>
                  <a:pt x="212471" y="29083"/>
                </a:lnTo>
                <a:lnTo>
                  <a:pt x="179832" y="61595"/>
                </a:lnTo>
                <a:lnTo>
                  <a:pt x="158369" y="102870"/>
                </a:lnTo>
                <a:lnTo>
                  <a:pt x="150749" y="150495"/>
                </a:lnTo>
                <a:lnTo>
                  <a:pt x="158369" y="197993"/>
                </a:lnTo>
                <a:lnTo>
                  <a:pt x="179832" y="239331"/>
                </a:lnTo>
                <a:lnTo>
                  <a:pt x="212471" y="271894"/>
                </a:lnTo>
                <a:lnTo>
                  <a:pt x="253873" y="293255"/>
                </a:lnTo>
                <a:lnTo>
                  <a:pt x="301498" y="300926"/>
                </a:lnTo>
                <a:lnTo>
                  <a:pt x="349123" y="293255"/>
                </a:lnTo>
                <a:lnTo>
                  <a:pt x="390525" y="271894"/>
                </a:lnTo>
                <a:lnTo>
                  <a:pt x="423164" y="239331"/>
                </a:lnTo>
                <a:lnTo>
                  <a:pt x="444500" y="197993"/>
                </a:lnTo>
                <a:lnTo>
                  <a:pt x="452247" y="150495"/>
                </a:lnTo>
                <a:close/>
              </a:path>
              <a:path w="603250" h="640079">
                <a:moveTo>
                  <a:pt x="602996" y="489013"/>
                </a:moveTo>
                <a:lnTo>
                  <a:pt x="585470" y="441401"/>
                </a:lnTo>
                <a:lnTo>
                  <a:pt x="539750" y="405498"/>
                </a:lnTo>
                <a:lnTo>
                  <a:pt x="503555" y="386041"/>
                </a:lnTo>
                <a:lnTo>
                  <a:pt x="465201" y="370103"/>
                </a:lnTo>
                <a:lnTo>
                  <a:pt x="425831" y="357352"/>
                </a:lnTo>
                <a:lnTo>
                  <a:pt x="366522" y="343712"/>
                </a:lnTo>
                <a:lnTo>
                  <a:pt x="301498" y="338543"/>
                </a:lnTo>
                <a:lnTo>
                  <a:pt x="270383" y="339902"/>
                </a:lnTo>
                <a:lnTo>
                  <a:pt x="208153" y="349656"/>
                </a:lnTo>
                <a:lnTo>
                  <a:pt x="137668" y="370636"/>
                </a:lnTo>
                <a:lnTo>
                  <a:pt x="99441" y="387438"/>
                </a:lnTo>
                <a:lnTo>
                  <a:pt x="63246" y="407073"/>
                </a:lnTo>
                <a:lnTo>
                  <a:pt x="30099" y="428828"/>
                </a:lnTo>
                <a:lnTo>
                  <a:pt x="2032" y="472198"/>
                </a:lnTo>
                <a:lnTo>
                  <a:pt x="0" y="489013"/>
                </a:lnTo>
                <a:lnTo>
                  <a:pt x="0" y="639470"/>
                </a:lnTo>
                <a:lnTo>
                  <a:pt x="602996" y="639470"/>
                </a:lnTo>
                <a:lnTo>
                  <a:pt x="602996" y="489013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90504" y="3907535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33" y="344551"/>
                </a:lnTo>
                <a:lnTo>
                  <a:pt x="176657" y="358267"/>
                </a:lnTo>
                <a:lnTo>
                  <a:pt x="137414" y="371475"/>
                </a:lnTo>
                <a:lnTo>
                  <a:pt x="99187" y="388366"/>
                </a:lnTo>
                <a:lnTo>
                  <a:pt x="62992" y="408051"/>
                </a:lnTo>
                <a:lnTo>
                  <a:pt x="30099" y="429895"/>
                </a:lnTo>
                <a:lnTo>
                  <a:pt x="2032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0977" y="150876"/>
                </a:moveTo>
                <a:lnTo>
                  <a:pt x="443357" y="103124"/>
                </a:lnTo>
                <a:lnTo>
                  <a:pt x="422021" y="61722"/>
                </a:lnTo>
                <a:lnTo>
                  <a:pt x="389509" y="29083"/>
                </a:lnTo>
                <a:lnTo>
                  <a:pt x="348234" y="7747"/>
                </a:lnTo>
                <a:lnTo>
                  <a:pt x="300736" y="0"/>
                </a:lnTo>
                <a:lnTo>
                  <a:pt x="253111" y="7747"/>
                </a:lnTo>
                <a:lnTo>
                  <a:pt x="211836" y="29083"/>
                </a:lnTo>
                <a:lnTo>
                  <a:pt x="179324" y="61722"/>
                </a:lnTo>
                <a:lnTo>
                  <a:pt x="157988" y="103124"/>
                </a:lnTo>
                <a:lnTo>
                  <a:pt x="150368" y="150876"/>
                </a:lnTo>
                <a:lnTo>
                  <a:pt x="157988" y="198501"/>
                </a:lnTo>
                <a:lnTo>
                  <a:pt x="179324" y="239903"/>
                </a:lnTo>
                <a:lnTo>
                  <a:pt x="211836" y="272542"/>
                </a:lnTo>
                <a:lnTo>
                  <a:pt x="253111" y="294005"/>
                </a:lnTo>
                <a:lnTo>
                  <a:pt x="300736" y="301625"/>
                </a:lnTo>
                <a:lnTo>
                  <a:pt x="319151" y="298704"/>
                </a:lnTo>
                <a:lnTo>
                  <a:pt x="448056" y="169545"/>
                </a:lnTo>
                <a:lnTo>
                  <a:pt x="450977" y="150876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9893807" y="4724400"/>
            <a:ext cx="274320" cy="167640"/>
            <a:chOff x="9893807" y="4724400"/>
            <a:chExt cx="274320" cy="16764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7335" y="4724400"/>
              <a:ext cx="204216" cy="1371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893808" y="4874259"/>
              <a:ext cx="274320" cy="17780"/>
            </a:xfrm>
            <a:custGeom>
              <a:avLst/>
              <a:gdLst/>
              <a:ahLst/>
              <a:cxnLst/>
              <a:rect l="l" t="t" r="r" b="b"/>
              <a:pathLst>
                <a:path w="274320" h="17779">
                  <a:moveTo>
                    <a:pt x="274320" y="0"/>
                  </a:moveTo>
                  <a:lnTo>
                    <a:pt x="155067" y="0"/>
                  </a:lnTo>
                  <a:lnTo>
                    <a:pt x="155067" y="5080"/>
                  </a:lnTo>
                  <a:lnTo>
                    <a:pt x="154305" y="5080"/>
                  </a:lnTo>
                  <a:lnTo>
                    <a:pt x="154305" y="6350"/>
                  </a:lnTo>
                  <a:lnTo>
                    <a:pt x="120015" y="6350"/>
                  </a:lnTo>
                  <a:lnTo>
                    <a:pt x="120015" y="5080"/>
                  </a:lnTo>
                  <a:lnTo>
                    <a:pt x="119253" y="5080"/>
                  </a:lnTo>
                  <a:lnTo>
                    <a:pt x="119253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540" y="12700"/>
                  </a:lnTo>
                  <a:lnTo>
                    <a:pt x="2540" y="17780"/>
                  </a:lnTo>
                  <a:lnTo>
                    <a:pt x="271780" y="17780"/>
                  </a:lnTo>
                  <a:lnTo>
                    <a:pt x="271780" y="12700"/>
                  </a:lnTo>
                  <a:lnTo>
                    <a:pt x="274320" y="12700"/>
                  </a:lnTo>
                  <a:lnTo>
                    <a:pt x="274320" y="6350"/>
                  </a:lnTo>
                  <a:lnTo>
                    <a:pt x="274320" y="5080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066800"/>
            <a:ext cx="5529580" cy="5468620"/>
            <a:chOff x="722376" y="1066800"/>
            <a:chExt cx="5529580" cy="5468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066800"/>
              <a:ext cx="5529072" cy="5468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37616" y="1075944"/>
              <a:ext cx="5447030" cy="5391785"/>
            </a:xfrm>
            <a:custGeom>
              <a:avLst/>
              <a:gdLst/>
              <a:ahLst/>
              <a:cxnLst/>
              <a:rect l="l" t="t" r="r" b="b"/>
              <a:pathLst>
                <a:path w="5447030" h="5391785">
                  <a:moveTo>
                    <a:pt x="5302504" y="0"/>
                  </a:moveTo>
                  <a:lnTo>
                    <a:pt x="144043" y="0"/>
                  </a:lnTo>
                  <a:lnTo>
                    <a:pt x="98513" y="7365"/>
                  </a:lnTo>
                  <a:lnTo>
                    <a:pt x="58966" y="27812"/>
                  </a:lnTo>
                  <a:lnTo>
                    <a:pt x="27787" y="58927"/>
                  </a:lnTo>
                  <a:lnTo>
                    <a:pt x="7340" y="98551"/>
                  </a:lnTo>
                  <a:lnTo>
                    <a:pt x="0" y="144017"/>
                  </a:lnTo>
                  <a:lnTo>
                    <a:pt x="0" y="5247449"/>
                  </a:lnTo>
                  <a:lnTo>
                    <a:pt x="7340" y="5292953"/>
                  </a:lnTo>
                  <a:lnTo>
                    <a:pt x="27787" y="5332463"/>
                  </a:lnTo>
                  <a:lnTo>
                    <a:pt x="58966" y="5363629"/>
                  </a:lnTo>
                  <a:lnTo>
                    <a:pt x="98513" y="5384063"/>
                  </a:lnTo>
                  <a:lnTo>
                    <a:pt x="144043" y="5391404"/>
                  </a:lnTo>
                  <a:lnTo>
                    <a:pt x="5302504" y="5391404"/>
                  </a:lnTo>
                  <a:lnTo>
                    <a:pt x="5348097" y="5384063"/>
                  </a:lnTo>
                  <a:lnTo>
                    <a:pt x="5387594" y="5363629"/>
                  </a:lnTo>
                  <a:lnTo>
                    <a:pt x="5418836" y="5332463"/>
                  </a:lnTo>
                  <a:lnTo>
                    <a:pt x="5439283" y="5292953"/>
                  </a:lnTo>
                  <a:lnTo>
                    <a:pt x="5446649" y="5247449"/>
                  </a:lnTo>
                  <a:lnTo>
                    <a:pt x="5446649" y="144017"/>
                  </a:lnTo>
                  <a:lnTo>
                    <a:pt x="5439283" y="98551"/>
                  </a:lnTo>
                  <a:lnTo>
                    <a:pt x="5418836" y="58927"/>
                  </a:lnTo>
                  <a:lnTo>
                    <a:pt x="5387594" y="27812"/>
                  </a:lnTo>
                  <a:lnTo>
                    <a:pt x="5348097" y="7365"/>
                  </a:lnTo>
                  <a:lnTo>
                    <a:pt x="53025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7616" y="1066800"/>
              <a:ext cx="5447030" cy="399415"/>
            </a:xfrm>
            <a:custGeom>
              <a:avLst/>
              <a:gdLst/>
              <a:ahLst/>
              <a:cxnLst/>
              <a:rect l="l" t="t" r="r" b="b"/>
              <a:pathLst>
                <a:path w="5447030" h="399415">
                  <a:moveTo>
                    <a:pt x="544664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46649" y="399161"/>
                  </a:lnTo>
                  <a:lnTo>
                    <a:pt x="544664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7616" y="1066800"/>
            <a:ext cx="544703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351790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3336" y="1164336"/>
            <a:ext cx="5401310" cy="4572000"/>
            <a:chOff x="783336" y="1164336"/>
            <a:chExt cx="5401310" cy="4572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5" y="1164336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3336" y="1554479"/>
              <a:ext cx="5401310" cy="4182110"/>
            </a:xfrm>
            <a:custGeom>
              <a:avLst/>
              <a:gdLst/>
              <a:ahLst/>
              <a:cxnLst/>
              <a:rect l="l" t="t" r="r" b="b"/>
              <a:pathLst>
                <a:path w="5401310" h="4182110">
                  <a:moveTo>
                    <a:pt x="5400802" y="0"/>
                  </a:moveTo>
                  <a:lnTo>
                    <a:pt x="0" y="0"/>
                  </a:lnTo>
                  <a:lnTo>
                    <a:pt x="0" y="4181855"/>
                  </a:lnTo>
                  <a:lnTo>
                    <a:pt x="5400802" y="4181855"/>
                  </a:lnTo>
                  <a:lnTo>
                    <a:pt x="54008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0552" y="1568576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8672" y="1781682"/>
            <a:ext cx="357695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"version":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"terraform_version":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"0.13.0",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"serial":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"lineage":</a:t>
            </a:r>
            <a:r>
              <a:rPr sz="14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"e35dde72-a943-de50-3c8b-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8672" y="2635072"/>
            <a:ext cx="28822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1df8986e5a31",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"outputs":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{},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"resources":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2117" y="3275837"/>
            <a:ext cx="70993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"type":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37392" y="3275837"/>
            <a:ext cx="130111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e",  "pet",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0552" y="3916171"/>
            <a:ext cx="4266565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996950" marR="1294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5070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"content":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"content_base64":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null,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"0777",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68848" y="403986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Collaboration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17407" y="3261359"/>
            <a:ext cx="2115185" cy="1828800"/>
            <a:chOff x="8217407" y="3261359"/>
            <a:chExt cx="2115185" cy="1828800"/>
          </a:xfrm>
        </p:grpSpPr>
        <p:sp>
          <p:nvSpPr>
            <p:cNvPr id="18" name="object 18"/>
            <p:cNvSpPr/>
            <p:nvPr/>
          </p:nvSpPr>
          <p:spPr>
            <a:xfrm>
              <a:off x="8223503" y="3267455"/>
              <a:ext cx="2103120" cy="1816735"/>
            </a:xfrm>
            <a:custGeom>
              <a:avLst/>
              <a:gdLst/>
              <a:ahLst/>
              <a:cxnLst/>
              <a:rect l="l" t="t" r="r" b="b"/>
              <a:pathLst>
                <a:path w="2103120" h="1816735">
                  <a:moveTo>
                    <a:pt x="0" y="302768"/>
                  </a:moveTo>
                  <a:lnTo>
                    <a:pt x="3937" y="253619"/>
                  </a:lnTo>
                  <a:lnTo>
                    <a:pt x="15494" y="207010"/>
                  </a:lnTo>
                  <a:lnTo>
                    <a:pt x="33781" y="163576"/>
                  </a:lnTo>
                  <a:lnTo>
                    <a:pt x="58420" y="123952"/>
                  </a:lnTo>
                  <a:lnTo>
                    <a:pt x="88773" y="88646"/>
                  </a:lnTo>
                  <a:lnTo>
                    <a:pt x="123951" y="58420"/>
                  </a:lnTo>
                  <a:lnTo>
                    <a:pt x="163702" y="33782"/>
                  </a:lnTo>
                  <a:lnTo>
                    <a:pt x="207137" y="15367"/>
                  </a:lnTo>
                  <a:lnTo>
                    <a:pt x="253746" y="3937"/>
                  </a:lnTo>
                  <a:lnTo>
                    <a:pt x="302895" y="0"/>
                  </a:lnTo>
                  <a:lnTo>
                    <a:pt x="1799971" y="0"/>
                  </a:lnTo>
                  <a:lnTo>
                    <a:pt x="1849120" y="3937"/>
                  </a:lnTo>
                  <a:lnTo>
                    <a:pt x="1895728" y="15367"/>
                  </a:lnTo>
                  <a:lnTo>
                    <a:pt x="1939163" y="33782"/>
                  </a:lnTo>
                  <a:lnTo>
                    <a:pt x="1978914" y="58420"/>
                  </a:lnTo>
                  <a:lnTo>
                    <a:pt x="2014093" y="88646"/>
                  </a:lnTo>
                  <a:lnTo>
                    <a:pt x="2044446" y="123952"/>
                  </a:lnTo>
                  <a:lnTo>
                    <a:pt x="2069084" y="163576"/>
                  </a:lnTo>
                  <a:lnTo>
                    <a:pt x="2087372" y="207010"/>
                  </a:lnTo>
                  <a:lnTo>
                    <a:pt x="2098929" y="253619"/>
                  </a:lnTo>
                  <a:lnTo>
                    <a:pt x="2102866" y="302768"/>
                  </a:lnTo>
                  <a:lnTo>
                    <a:pt x="2102866" y="1513713"/>
                  </a:lnTo>
                  <a:lnTo>
                    <a:pt x="2098929" y="1562862"/>
                  </a:lnTo>
                  <a:lnTo>
                    <a:pt x="2087372" y="1609471"/>
                  </a:lnTo>
                  <a:lnTo>
                    <a:pt x="2069084" y="1652905"/>
                  </a:lnTo>
                  <a:lnTo>
                    <a:pt x="2044446" y="1692529"/>
                  </a:lnTo>
                  <a:lnTo>
                    <a:pt x="2014093" y="1727835"/>
                  </a:lnTo>
                  <a:lnTo>
                    <a:pt x="1978914" y="1758061"/>
                  </a:lnTo>
                  <a:lnTo>
                    <a:pt x="1939163" y="1782699"/>
                  </a:lnTo>
                  <a:lnTo>
                    <a:pt x="1895728" y="1800987"/>
                  </a:lnTo>
                  <a:lnTo>
                    <a:pt x="1849120" y="1812544"/>
                  </a:lnTo>
                  <a:lnTo>
                    <a:pt x="1799971" y="1816481"/>
                  </a:lnTo>
                  <a:lnTo>
                    <a:pt x="302895" y="1816481"/>
                  </a:lnTo>
                  <a:lnTo>
                    <a:pt x="253746" y="1812544"/>
                  </a:lnTo>
                  <a:lnTo>
                    <a:pt x="207137" y="1800987"/>
                  </a:lnTo>
                  <a:lnTo>
                    <a:pt x="163702" y="1782699"/>
                  </a:lnTo>
                  <a:lnTo>
                    <a:pt x="123951" y="1758061"/>
                  </a:lnTo>
                  <a:lnTo>
                    <a:pt x="88773" y="1727835"/>
                  </a:lnTo>
                  <a:lnTo>
                    <a:pt x="58420" y="1692529"/>
                  </a:lnTo>
                  <a:lnTo>
                    <a:pt x="33781" y="1652905"/>
                  </a:lnTo>
                  <a:lnTo>
                    <a:pt x="15494" y="1609471"/>
                  </a:lnTo>
                  <a:lnTo>
                    <a:pt x="3937" y="1562862"/>
                  </a:lnTo>
                  <a:lnTo>
                    <a:pt x="0" y="1513713"/>
                  </a:lnTo>
                  <a:lnTo>
                    <a:pt x="0" y="302768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7335" y="4724399"/>
              <a:ext cx="204216" cy="1371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93808" y="4874259"/>
              <a:ext cx="274320" cy="17780"/>
            </a:xfrm>
            <a:custGeom>
              <a:avLst/>
              <a:gdLst/>
              <a:ahLst/>
              <a:cxnLst/>
              <a:rect l="l" t="t" r="r" b="b"/>
              <a:pathLst>
                <a:path w="274320" h="17779">
                  <a:moveTo>
                    <a:pt x="274320" y="0"/>
                  </a:moveTo>
                  <a:lnTo>
                    <a:pt x="155067" y="0"/>
                  </a:lnTo>
                  <a:lnTo>
                    <a:pt x="155067" y="5080"/>
                  </a:lnTo>
                  <a:lnTo>
                    <a:pt x="154305" y="5080"/>
                  </a:lnTo>
                  <a:lnTo>
                    <a:pt x="154305" y="6350"/>
                  </a:lnTo>
                  <a:lnTo>
                    <a:pt x="120015" y="6350"/>
                  </a:lnTo>
                  <a:lnTo>
                    <a:pt x="120015" y="5080"/>
                  </a:lnTo>
                  <a:lnTo>
                    <a:pt x="119253" y="5080"/>
                  </a:lnTo>
                  <a:lnTo>
                    <a:pt x="119253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0" y="12700"/>
                  </a:lnTo>
                  <a:lnTo>
                    <a:pt x="2540" y="12700"/>
                  </a:lnTo>
                  <a:lnTo>
                    <a:pt x="2540" y="17780"/>
                  </a:lnTo>
                  <a:lnTo>
                    <a:pt x="271780" y="17780"/>
                  </a:lnTo>
                  <a:lnTo>
                    <a:pt x="271780" y="12700"/>
                  </a:lnTo>
                  <a:lnTo>
                    <a:pt x="274320" y="12700"/>
                  </a:lnTo>
                  <a:lnTo>
                    <a:pt x="274320" y="6350"/>
                  </a:lnTo>
                  <a:lnTo>
                    <a:pt x="274320" y="5080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958584" y="3855719"/>
            <a:ext cx="603250" cy="639445"/>
          </a:xfrm>
          <a:custGeom>
            <a:avLst/>
            <a:gdLst/>
            <a:ahLst/>
            <a:cxnLst/>
            <a:rect l="l" t="t" r="r" b="b"/>
            <a:pathLst>
              <a:path w="603250" h="639445">
                <a:moveTo>
                  <a:pt x="452247" y="150495"/>
                </a:moveTo>
                <a:lnTo>
                  <a:pt x="444500" y="102870"/>
                </a:lnTo>
                <a:lnTo>
                  <a:pt x="423164" y="61595"/>
                </a:lnTo>
                <a:lnTo>
                  <a:pt x="390525" y="29083"/>
                </a:lnTo>
                <a:lnTo>
                  <a:pt x="349123" y="7620"/>
                </a:lnTo>
                <a:lnTo>
                  <a:pt x="301498" y="0"/>
                </a:lnTo>
                <a:lnTo>
                  <a:pt x="253873" y="7620"/>
                </a:lnTo>
                <a:lnTo>
                  <a:pt x="212471" y="29083"/>
                </a:lnTo>
                <a:lnTo>
                  <a:pt x="179832" y="61595"/>
                </a:lnTo>
                <a:lnTo>
                  <a:pt x="158369" y="102870"/>
                </a:lnTo>
                <a:lnTo>
                  <a:pt x="150749" y="150495"/>
                </a:lnTo>
                <a:lnTo>
                  <a:pt x="158369" y="197993"/>
                </a:lnTo>
                <a:lnTo>
                  <a:pt x="179832" y="239268"/>
                </a:lnTo>
                <a:lnTo>
                  <a:pt x="212471" y="271907"/>
                </a:lnTo>
                <a:lnTo>
                  <a:pt x="253873" y="293243"/>
                </a:lnTo>
                <a:lnTo>
                  <a:pt x="301498" y="300863"/>
                </a:lnTo>
                <a:lnTo>
                  <a:pt x="349123" y="293243"/>
                </a:lnTo>
                <a:lnTo>
                  <a:pt x="390525" y="271907"/>
                </a:lnTo>
                <a:lnTo>
                  <a:pt x="423164" y="239268"/>
                </a:lnTo>
                <a:lnTo>
                  <a:pt x="444500" y="197993"/>
                </a:lnTo>
                <a:lnTo>
                  <a:pt x="452247" y="150495"/>
                </a:lnTo>
                <a:close/>
              </a:path>
              <a:path w="603250" h="639445">
                <a:moveTo>
                  <a:pt x="602996" y="488950"/>
                </a:moveTo>
                <a:lnTo>
                  <a:pt x="585470" y="441452"/>
                </a:lnTo>
                <a:lnTo>
                  <a:pt x="539750" y="405511"/>
                </a:lnTo>
                <a:lnTo>
                  <a:pt x="503555" y="386080"/>
                </a:lnTo>
                <a:lnTo>
                  <a:pt x="465201" y="370078"/>
                </a:lnTo>
                <a:lnTo>
                  <a:pt x="425831" y="357378"/>
                </a:lnTo>
                <a:lnTo>
                  <a:pt x="366522" y="343662"/>
                </a:lnTo>
                <a:lnTo>
                  <a:pt x="301498" y="338582"/>
                </a:lnTo>
                <a:lnTo>
                  <a:pt x="270383" y="339852"/>
                </a:lnTo>
                <a:lnTo>
                  <a:pt x="208153" y="349631"/>
                </a:lnTo>
                <a:lnTo>
                  <a:pt x="137668" y="370586"/>
                </a:lnTo>
                <a:lnTo>
                  <a:pt x="99441" y="387477"/>
                </a:lnTo>
                <a:lnTo>
                  <a:pt x="63246" y="407035"/>
                </a:lnTo>
                <a:lnTo>
                  <a:pt x="30099" y="428879"/>
                </a:lnTo>
                <a:lnTo>
                  <a:pt x="2032" y="472186"/>
                </a:lnTo>
                <a:lnTo>
                  <a:pt x="0" y="488950"/>
                </a:lnTo>
                <a:lnTo>
                  <a:pt x="0" y="639445"/>
                </a:lnTo>
                <a:lnTo>
                  <a:pt x="602996" y="639445"/>
                </a:lnTo>
                <a:lnTo>
                  <a:pt x="602996" y="488950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012935" y="1411224"/>
            <a:ext cx="469265" cy="593725"/>
            <a:chOff x="9012935" y="1411224"/>
            <a:chExt cx="469265" cy="593725"/>
          </a:xfrm>
        </p:grpSpPr>
        <p:sp>
          <p:nvSpPr>
            <p:cNvPr id="23" name="object 23"/>
            <p:cNvSpPr/>
            <p:nvPr/>
          </p:nvSpPr>
          <p:spPr>
            <a:xfrm>
              <a:off x="9012935" y="1411224"/>
              <a:ext cx="389890" cy="593725"/>
            </a:xfrm>
            <a:custGeom>
              <a:avLst/>
              <a:gdLst/>
              <a:ahLst/>
              <a:cxnLst/>
              <a:rect l="l" t="t" r="r" b="b"/>
              <a:pathLst>
                <a:path w="389890" h="593725">
                  <a:moveTo>
                    <a:pt x="339090" y="0"/>
                  </a:moveTo>
                  <a:lnTo>
                    <a:pt x="0" y="0"/>
                  </a:lnTo>
                  <a:lnTo>
                    <a:pt x="0" y="593725"/>
                  </a:lnTo>
                  <a:lnTo>
                    <a:pt x="50800" y="543305"/>
                  </a:lnTo>
                  <a:lnTo>
                    <a:pt x="50800" y="50418"/>
                  </a:lnTo>
                  <a:lnTo>
                    <a:pt x="389890" y="50418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1F1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1098" y="1461643"/>
              <a:ext cx="180848" cy="17653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8743568" y="2171141"/>
            <a:ext cx="1009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Calibri"/>
                <a:cs typeface="Calibri"/>
              </a:rPr>
              <a:t>tarraform.tfstate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73312" y="5364479"/>
            <a:ext cx="603250" cy="640080"/>
          </a:xfrm>
          <a:custGeom>
            <a:avLst/>
            <a:gdLst/>
            <a:ahLst/>
            <a:cxnLst/>
            <a:rect l="l" t="t" r="r" b="b"/>
            <a:pathLst>
              <a:path w="603250" h="640079">
                <a:moveTo>
                  <a:pt x="452247" y="150495"/>
                </a:moveTo>
                <a:lnTo>
                  <a:pt x="444500" y="102870"/>
                </a:lnTo>
                <a:lnTo>
                  <a:pt x="423164" y="61595"/>
                </a:lnTo>
                <a:lnTo>
                  <a:pt x="390525" y="29083"/>
                </a:lnTo>
                <a:lnTo>
                  <a:pt x="349123" y="7620"/>
                </a:lnTo>
                <a:lnTo>
                  <a:pt x="301498" y="0"/>
                </a:lnTo>
                <a:lnTo>
                  <a:pt x="253873" y="7620"/>
                </a:lnTo>
                <a:lnTo>
                  <a:pt x="212471" y="29083"/>
                </a:lnTo>
                <a:lnTo>
                  <a:pt x="179832" y="61595"/>
                </a:lnTo>
                <a:lnTo>
                  <a:pt x="158369" y="102870"/>
                </a:lnTo>
                <a:lnTo>
                  <a:pt x="150749" y="150495"/>
                </a:lnTo>
                <a:lnTo>
                  <a:pt x="158369" y="197993"/>
                </a:lnTo>
                <a:lnTo>
                  <a:pt x="179832" y="239331"/>
                </a:lnTo>
                <a:lnTo>
                  <a:pt x="212471" y="271894"/>
                </a:lnTo>
                <a:lnTo>
                  <a:pt x="253873" y="293255"/>
                </a:lnTo>
                <a:lnTo>
                  <a:pt x="301498" y="300926"/>
                </a:lnTo>
                <a:lnTo>
                  <a:pt x="349123" y="293255"/>
                </a:lnTo>
                <a:lnTo>
                  <a:pt x="390525" y="271894"/>
                </a:lnTo>
                <a:lnTo>
                  <a:pt x="423164" y="239331"/>
                </a:lnTo>
                <a:lnTo>
                  <a:pt x="444500" y="197993"/>
                </a:lnTo>
                <a:lnTo>
                  <a:pt x="452247" y="150495"/>
                </a:lnTo>
                <a:close/>
              </a:path>
              <a:path w="603250" h="640079">
                <a:moveTo>
                  <a:pt x="602996" y="489013"/>
                </a:moveTo>
                <a:lnTo>
                  <a:pt x="585470" y="441401"/>
                </a:lnTo>
                <a:lnTo>
                  <a:pt x="539750" y="405498"/>
                </a:lnTo>
                <a:lnTo>
                  <a:pt x="503555" y="386041"/>
                </a:lnTo>
                <a:lnTo>
                  <a:pt x="465201" y="370103"/>
                </a:lnTo>
                <a:lnTo>
                  <a:pt x="425831" y="357352"/>
                </a:lnTo>
                <a:lnTo>
                  <a:pt x="366522" y="343712"/>
                </a:lnTo>
                <a:lnTo>
                  <a:pt x="301498" y="338543"/>
                </a:lnTo>
                <a:lnTo>
                  <a:pt x="270383" y="339902"/>
                </a:lnTo>
                <a:lnTo>
                  <a:pt x="208153" y="349656"/>
                </a:lnTo>
                <a:lnTo>
                  <a:pt x="137668" y="370636"/>
                </a:lnTo>
                <a:lnTo>
                  <a:pt x="99441" y="387438"/>
                </a:lnTo>
                <a:lnTo>
                  <a:pt x="63246" y="407073"/>
                </a:lnTo>
                <a:lnTo>
                  <a:pt x="30099" y="428828"/>
                </a:lnTo>
                <a:lnTo>
                  <a:pt x="2032" y="472198"/>
                </a:lnTo>
                <a:lnTo>
                  <a:pt x="0" y="489013"/>
                </a:lnTo>
                <a:lnTo>
                  <a:pt x="0" y="639470"/>
                </a:lnTo>
                <a:lnTo>
                  <a:pt x="602996" y="639470"/>
                </a:lnTo>
                <a:lnTo>
                  <a:pt x="602996" y="489013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890504" y="3907535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33" y="344551"/>
                </a:lnTo>
                <a:lnTo>
                  <a:pt x="176657" y="358267"/>
                </a:lnTo>
                <a:lnTo>
                  <a:pt x="137414" y="371475"/>
                </a:lnTo>
                <a:lnTo>
                  <a:pt x="99187" y="388366"/>
                </a:lnTo>
                <a:lnTo>
                  <a:pt x="62992" y="408051"/>
                </a:lnTo>
                <a:lnTo>
                  <a:pt x="30099" y="429895"/>
                </a:lnTo>
                <a:lnTo>
                  <a:pt x="2032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0977" y="150876"/>
                </a:moveTo>
                <a:lnTo>
                  <a:pt x="443357" y="103124"/>
                </a:lnTo>
                <a:lnTo>
                  <a:pt x="422021" y="61722"/>
                </a:lnTo>
                <a:lnTo>
                  <a:pt x="389509" y="29083"/>
                </a:lnTo>
                <a:lnTo>
                  <a:pt x="348234" y="7747"/>
                </a:lnTo>
                <a:lnTo>
                  <a:pt x="300736" y="0"/>
                </a:lnTo>
                <a:lnTo>
                  <a:pt x="253111" y="7747"/>
                </a:lnTo>
                <a:lnTo>
                  <a:pt x="211836" y="29083"/>
                </a:lnTo>
                <a:lnTo>
                  <a:pt x="179324" y="61722"/>
                </a:lnTo>
                <a:lnTo>
                  <a:pt x="157988" y="103124"/>
                </a:lnTo>
                <a:lnTo>
                  <a:pt x="150368" y="150876"/>
                </a:lnTo>
                <a:lnTo>
                  <a:pt x="157988" y="198501"/>
                </a:lnTo>
                <a:lnTo>
                  <a:pt x="179324" y="239903"/>
                </a:lnTo>
                <a:lnTo>
                  <a:pt x="211836" y="272542"/>
                </a:lnTo>
                <a:lnTo>
                  <a:pt x="253111" y="294005"/>
                </a:lnTo>
                <a:lnTo>
                  <a:pt x="300736" y="301625"/>
                </a:lnTo>
                <a:lnTo>
                  <a:pt x="319151" y="298704"/>
                </a:lnTo>
                <a:lnTo>
                  <a:pt x="448056" y="169545"/>
                </a:lnTo>
                <a:lnTo>
                  <a:pt x="450977" y="150876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217407" y="1060703"/>
            <a:ext cx="2115185" cy="1828800"/>
            <a:chOff x="8217407" y="1060703"/>
            <a:chExt cx="2115185" cy="1828800"/>
          </a:xfrm>
        </p:grpSpPr>
        <p:sp>
          <p:nvSpPr>
            <p:cNvPr id="29" name="object 29"/>
            <p:cNvSpPr/>
            <p:nvPr/>
          </p:nvSpPr>
          <p:spPr>
            <a:xfrm>
              <a:off x="8223503" y="1066799"/>
              <a:ext cx="2103120" cy="1816735"/>
            </a:xfrm>
            <a:custGeom>
              <a:avLst/>
              <a:gdLst/>
              <a:ahLst/>
              <a:cxnLst/>
              <a:rect l="l" t="t" r="r" b="b"/>
              <a:pathLst>
                <a:path w="2103120" h="1816735">
                  <a:moveTo>
                    <a:pt x="0" y="302767"/>
                  </a:moveTo>
                  <a:lnTo>
                    <a:pt x="3937" y="253619"/>
                  </a:lnTo>
                  <a:lnTo>
                    <a:pt x="15494" y="207010"/>
                  </a:lnTo>
                  <a:lnTo>
                    <a:pt x="33781" y="163575"/>
                  </a:lnTo>
                  <a:lnTo>
                    <a:pt x="58420" y="123951"/>
                  </a:lnTo>
                  <a:lnTo>
                    <a:pt x="88773" y="88646"/>
                  </a:lnTo>
                  <a:lnTo>
                    <a:pt x="123951" y="58420"/>
                  </a:lnTo>
                  <a:lnTo>
                    <a:pt x="163702" y="33782"/>
                  </a:lnTo>
                  <a:lnTo>
                    <a:pt x="207137" y="15366"/>
                  </a:lnTo>
                  <a:lnTo>
                    <a:pt x="253746" y="3937"/>
                  </a:lnTo>
                  <a:lnTo>
                    <a:pt x="302895" y="0"/>
                  </a:lnTo>
                  <a:lnTo>
                    <a:pt x="1799971" y="0"/>
                  </a:lnTo>
                  <a:lnTo>
                    <a:pt x="1849120" y="3937"/>
                  </a:lnTo>
                  <a:lnTo>
                    <a:pt x="1895728" y="15366"/>
                  </a:lnTo>
                  <a:lnTo>
                    <a:pt x="1939163" y="33782"/>
                  </a:lnTo>
                  <a:lnTo>
                    <a:pt x="1978914" y="58420"/>
                  </a:lnTo>
                  <a:lnTo>
                    <a:pt x="2014093" y="88646"/>
                  </a:lnTo>
                  <a:lnTo>
                    <a:pt x="2044446" y="123951"/>
                  </a:lnTo>
                  <a:lnTo>
                    <a:pt x="2069084" y="163575"/>
                  </a:lnTo>
                  <a:lnTo>
                    <a:pt x="2087372" y="207010"/>
                  </a:lnTo>
                  <a:lnTo>
                    <a:pt x="2098929" y="253619"/>
                  </a:lnTo>
                  <a:lnTo>
                    <a:pt x="2102866" y="302767"/>
                  </a:lnTo>
                  <a:lnTo>
                    <a:pt x="2102866" y="1513713"/>
                  </a:lnTo>
                  <a:lnTo>
                    <a:pt x="2098929" y="1562862"/>
                  </a:lnTo>
                  <a:lnTo>
                    <a:pt x="2087372" y="1609471"/>
                  </a:lnTo>
                  <a:lnTo>
                    <a:pt x="2069084" y="1652904"/>
                  </a:lnTo>
                  <a:lnTo>
                    <a:pt x="2044446" y="1692528"/>
                  </a:lnTo>
                  <a:lnTo>
                    <a:pt x="2014093" y="1727835"/>
                  </a:lnTo>
                  <a:lnTo>
                    <a:pt x="1978914" y="1758061"/>
                  </a:lnTo>
                  <a:lnTo>
                    <a:pt x="1939163" y="1782699"/>
                  </a:lnTo>
                  <a:lnTo>
                    <a:pt x="1895728" y="1800987"/>
                  </a:lnTo>
                  <a:lnTo>
                    <a:pt x="1849120" y="1812544"/>
                  </a:lnTo>
                  <a:lnTo>
                    <a:pt x="1799971" y="1816480"/>
                  </a:lnTo>
                  <a:lnTo>
                    <a:pt x="302895" y="1816480"/>
                  </a:lnTo>
                  <a:lnTo>
                    <a:pt x="253746" y="1812544"/>
                  </a:lnTo>
                  <a:lnTo>
                    <a:pt x="207137" y="1800987"/>
                  </a:lnTo>
                  <a:lnTo>
                    <a:pt x="163702" y="1782699"/>
                  </a:lnTo>
                  <a:lnTo>
                    <a:pt x="123951" y="1758061"/>
                  </a:lnTo>
                  <a:lnTo>
                    <a:pt x="88773" y="1727835"/>
                  </a:lnTo>
                  <a:lnTo>
                    <a:pt x="58420" y="1692528"/>
                  </a:lnTo>
                  <a:lnTo>
                    <a:pt x="33781" y="1652904"/>
                  </a:lnTo>
                  <a:lnTo>
                    <a:pt x="15494" y="1609471"/>
                  </a:lnTo>
                  <a:lnTo>
                    <a:pt x="3937" y="1562862"/>
                  </a:lnTo>
                  <a:lnTo>
                    <a:pt x="0" y="1513713"/>
                  </a:lnTo>
                  <a:lnTo>
                    <a:pt x="0" y="302767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7711" y="2404871"/>
              <a:ext cx="249935" cy="29870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491983" y="118871"/>
            <a:ext cx="2109470" cy="362585"/>
            <a:chOff x="7491983" y="118871"/>
            <a:chExt cx="2109470" cy="362585"/>
          </a:xfrm>
        </p:grpSpPr>
        <p:sp>
          <p:nvSpPr>
            <p:cNvPr id="32" name="object 32"/>
            <p:cNvSpPr/>
            <p:nvPr/>
          </p:nvSpPr>
          <p:spPr>
            <a:xfrm>
              <a:off x="7495031" y="121919"/>
              <a:ext cx="2103120" cy="356870"/>
            </a:xfrm>
            <a:custGeom>
              <a:avLst/>
              <a:gdLst/>
              <a:ahLst/>
              <a:cxnLst/>
              <a:rect l="l" t="t" r="r" b="b"/>
              <a:pathLst>
                <a:path w="2103120" h="356870">
                  <a:moveTo>
                    <a:pt x="2064766" y="0"/>
                  </a:moveTo>
                  <a:lnTo>
                    <a:pt x="38353" y="0"/>
                  </a:lnTo>
                  <a:lnTo>
                    <a:pt x="23368" y="3048"/>
                  </a:lnTo>
                  <a:lnTo>
                    <a:pt x="11175" y="11175"/>
                  </a:lnTo>
                  <a:lnTo>
                    <a:pt x="3048" y="23368"/>
                  </a:lnTo>
                  <a:lnTo>
                    <a:pt x="0" y="38353"/>
                  </a:lnTo>
                  <a:lnTo>
                    <a:pt x="0" y="318007"/>
                  </a:lnTo>
                  <a:lnTo>
                    <a:pt x="3048" y="332993"/>
                  </a:lnTo>
                  <a:lnTo>
                    <a:pt x="11175" y="345185"/>
                  </a:lnTo>
                  <a:lnTo>
                    <a:pt x="23368" y="353313"/>
                  </a:lnTo>
                  <a:lnTo>
                    <a:pt x="38353" y="356362"/>
                  </a:lnTo>
                  <a:lnTo>
                    <a:pt x="2064766" y="356362"/>
                  </a:lnTo>
                  <a:lnTo>
                    <a:pt x="2079752" y="353313"/>
                  </a:lnTo>
                  <a:lnTo>
                    <a:pt x="2091944" y="345185"/>
                  </a:lnTo>
                  <a:lnTo>
                    <a:pt x="2100072" y="332993"/>
                  </a:lnTo>
                  <a:lnTo>
                    <a:pt x="2103120" y="318007"/>
                  </a:lnTo>
                  <a:lnTo>
                    <a:pt x="2103120" y="38353"/>
                  </a:lnTo>
                  <a:lnTo>
                    <a:pt x="2100072" y="23368"/>
                  </a:lnTo>
                  <a:lnTo>
                    <a:pt x="2091944" y="11175"/>
                  </a:lnTo>
                  <a:lnTo>
                    <a:pt x="2079752" y="3048"/>
                  </a:lnTo>
                  <a:lnTo>
                    <a:pt x="2064766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95031" y="121919"/>
              <a:ext cx="2103120" cy="356870"/>
            </a:xfrm>
            <a:custGeom>
              <a:avLst/>
              <a:gdLst/>
              <a:ahLst/>
              <a:cxnLst/>
              <a:rect l="l" t="t" r="r" b="b"/>
              <a:pathLst>
                <a:path w="2103120" h="356870">
                  <a:moveTo>
                    <a:pt x="0" y="38353"/>
                  </a:moveTo>
                  <a:lnTo>
                    <a:pt x="3048" y="23368"/>
                  </a:lnTo>
                  <a:lnTo>
                    <a:pt x="11175" y="11175"/>
                  </a:lnTo>
                  <a:lnTo>
                    <a:pt x="23368" y="3048"/>
                  </a:lnTo>
                  <a:lnTo>
                    <a:pt x="38353" y="0"/>
                  </a:lnTo>
                  <a:lnTo>
                    <a:pt x="2064766" y="0"/>
                  </a:lnTo>
                  <a:lnTo>
                    <a:pt x="2079752" y="3048"/>
                  </a:lnTo>
                  <a:lnTo>
                    <a:pt x="2091944" y="11175"/>
                  </a:lnTo>
                  <a:lnTo>
                    <a:pt x="2100072" y="23368"/>
                  </a:lnTo>
                  <a:lnTo>
                    <a:pt x="2103120" y="38353"/>
                  </a:lnTo>
                  <a:lnTo>
                    <a:pt x="2103120" y="318007"/>
                  </a:lnTo>
                  <a:lnTo>
                    <a:pt x="2100072" y="332993"/>
                  </a:lnTo>
                  <a:lnTo>
                    <a:pt x="2091944" y="345185"/>
                  </a:lnTo>
                  <a:lnTo>
                    <a:pt x="2079752" y="353313"/>
                  </a:lnTo>
                  <a:lnTo>
                    <a:pt x="2064766" y="356362"/>
                  </a:lnTo>
                  <a:lnTo>
                    <a:pt x="38353" y="356362"/>
                  </a:lnTo>
                  <a:lnTo>
                    <a:pt x="23368" y="353313"/>
                  </a:lnTo>
                  <a:lnTo>
                    <a:pt x="11175" y="345185"/>
                  </a:lnTo>
                  <a:lnTo>
                    <a:pt x="3048" y="332993"/>
                  </a:lnTo>
                  <a:lnTo>
                    <a:pt x="0" y="318007"/>
                  </a:lnTo>
                  <a:lnTo>
                    <a:pt x="0" y="38353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52638" y="154381"/>
            <a:ext cx="777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6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404040"/>
                </a:solidFill>
                <a:latin typeface="Arial MT"/>
                <a:cs typeface="Arial MT"/>
              </a:rPr>
              <a:t>W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sz="1600" spc="-1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S3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820656" y="121920"/>
            <a:ext cx="2103120" cy="356870"/>
          </a:xfrm>
          <a:custGeom>
            <a:avLst/>
            <a:gdLst/>
            <a:ahLst/>
            <a:cxnLst/>
            <a:rect l="l" t="t" r="r" b="b"/>
            <a:pathLst>
              <a:path w="2103120" h="356870">
                <a:moveTo>
                  <a:pt x="2062099" y="0"/>
                </a:moveTo>
                <a:lnTo>
                  <a:pt x="40767" y="0"/>
                </a:lnTo>
                <a:lnTo>
                  <a:pt x="24892" y="3175"/>
                </a:lnTo>
                <a:lnTo>
                  <a:pt x="11938" y="11937"/>
                </a:lnTo>
                <a:lnTo>
                  <a:pt x="3175" y="24891"/>
                </a:lnTo>
                <a:lnTo>
                  <a:pt x="0" y="40766"/>
                </a:lnTo>
                <a:lnTo>
                  <a:pt x="0" y="315594"/>
                </a:lnTo>
                <a:lnTo>
                  <a:pt x="3175" y="331469"/>
                </a:lnTo>
                <a:lnTo>
                  <a:pt x="11938" y="344424"/>
                </a:lnTo>
                <a:lnTo>
                  <a:pt x="24892" y="353187"/>
                </a:lnTo>
                <a:lnTo>
                  <a:pt x="40767" y="356362"/>
                </a:lnTo>
                <a:lnTo>
                  <a:pt x="2062099" y="356362"/>
                </a:lnTo>
                <a:lnTo>
                  <a:pt x="2077974" y="353187"/>
                </a:lnTo>
                <a:lnTo>
                  <a:pt x="2090927" y="344424"/>
                </a:lnTo>
                <a:lnTo>
                  <a:pt x="2099691" y="331469"/>
                </a:lnTo>
                <a:lnTo>
                  <a:pt x="2102866" y="315594"/>
                </a:lnTo>
                <a:lnTo>
                  <a:pt x="2102866" y="40766"/>
                </a:lnTo>
                <a:lnTo>
                  <a:pt x="2099691" y="24891"/>
                </a:lnTo>
                <a:lnTo>
                  <a:pt x="2090927" y="11937"/>
                </a:lnTo>
                <a:lnTo>
                  <a:pt x="2077974" y="3175"/>
                </a:lnTo>
                <a:lnTo>
                  <a:pt x="206209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038715" y="154381"/>
            <a:ext cx="166179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Co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p</a:t>
            </a:r>
            <a:r>
              <a:rPr sz="1600" spc="-114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on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u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835895" y="569976"/>
            <a:ext cx="2103120" cy="356235"/>
          </a:xfrm>
          <a:custGeom>
            <a:avLst/>
            <a:gdLst/>
            <a:ahLst/>
            <a:cxnLst/>
            <a:rect l="l" t="t" r="r" b="b"/>
            <a:pathLst>
              <a:path w="2103120" h="356234">
                <a:moveTo>
                  <a:pt x="2062226" y="0"/>
                </a:moveTo>
                <a:lnTo>
                  <a:pt x="40639" y="0"/>
                </a:lnTo>
                <a:lnTo>
                  <a:pt x="24764" y="3175"/>
                </a:lnTo>
                <a:lnTo>
                  <a:pt x="11937" y="11937"/>
                </a:lnTo>
                <a:lnTo>
                  <a:pt x="3175" y="24891"/>
                </a:lnTo>
                <a:lnTo>
                  <a:pt x="0" y="40766"/>
                </a:lnTo>
                <a:lnTo>
                  <a:pt x="0" y="315340"/>
                </a:lnTo>
                <a:lnTo>
                  <a:pt x="3175" y="331215"/>
                </a:lnTo>
                <a:lnTo>
                  <a:pt x="11937" y="344170"/>
                </a:lnTo>
                <a:lnTo>
                  <a:pt x="24764" y="352933"/>
                </a:lnTo>
                <a:lnTo>
                  <a:pt x="40639" y="356108"/>
                </a:lnTo>
                <a:lnTo>
                  <a:pt x="2062226" y="356108"/>
                </a:lnTo>
                <a:lnTo>
                  <a:pt x="2078101" y="352933"/>
                </a:lnTo>
                <a:lnTo>
                  <a:pt x="2090927" y="344170"/>
                </a:lnTo>
                <a:lnTo>
                  <a:pt x="2099690" y="331215"/>
                </a:lnTo>
                <a:lnTo>
                  <a:pt x="2102865" y="315340"/>
                </a:lnTo>
                <a:lnTo>
                  <a:pt x="2102865" y="40766"/>
                </a:lnTo>
                <a:lnTo>
                  <a:pt x="2099690" y="24891"/>
                </a:lnTo>
                <a:lnTo>
                  <a:pt x="2090927" y="11937"/>
                </a:lnTo>
                <a:lnTo>
                  <a:pt x="2078101" y="3175"/>
                </a:lnTo>
                <a:lnTo>
                  <a:pt x="206222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136251" y="602742"/>
            <a:ext cx="1477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Terraform</a:t>
            </a:r>
            <a:r>
              <a:rPr sz="1600" spc="-8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Cloud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95031" y="573023"/>
            <a:ext cx="2103120" cy="353060"/>
          </a:xfrm>
          <a:custGeom>
            <a:avLst/>
            <a:gdLst/>
            <a:ahLst/>
            <a:cxnLst/>
            <a:rect l="l" t="t" r="r" b="b"/>
            <a:pathLst>
              <a:path w="2103120" h="353059">
                <a:moveTo>
                  <a:pt x="2064893" y="0"/>
                </a:moveTo>
                <a:lnTo>
                  <a:pt x="38226" y="0"/>
                </a:lnTo>
                <a:lnTo>
                  <a:pt x="23368" y="3048"/>
                </a:lnTo>
                <a:lnTo>
                  <a:pt x="11175" y="11175"/>
                </a:lnTo>
                <a:lnTo>
                  <a:pt x="3048" y="23240"/>
                </a:lnTo>
                <a:lnTo>
                  <a:pt x="0" y="37973"/>
                </a:lnTo>
                <a:lnTo>
                  <a:pt x="0" y="315087"/>
                </a:lnTo>
                <a:lnTo>
                  <a:pt x="3048" y="329818"/>
                </a:lnTo>
                <a:lnTo>
                  <a:pt x="11175" y="341884"/>
                </a:lnTo>
                <a:lnTo>
                  <a:pt x="23368" y="350012"/>
                </a:lnTo>
                <a:lnTo>
                  <a:pt x="38226" y="353060"/>
                </a:lnTo>
                <a:lnTo>
                  <a:pt x="2064893" y="353060"/>
                </a:lnTo>
                <a:lnTo>
                  <a:pt x="2079752" y="350012"/>
                </a:lnTo>
                <a:lnTo>
                  <a:pt x="2091944" y="341884"/>
                </a:lnTo>
                <a:lnTo>
                  <a:pt x="2100072" y="329818"/>
                </a:lnTo>
                <a:lnTo>
                  <a:pt x="2103120" y="315087"/>
                </a:lnTo>
                <a:lnTo>
                  <a:pt x="2103120" y="37973"/>
                </a:lnTo>
                <a:lnTo>
                  <a:pt x="2100072" y="23240"/>
                </a:lnTo>
                <a:lnTo>
                  <a:pt x="2091944" y="11175"/>
                </a:lnTo>
                <a:lnTo>
                  <a:pt x="2079752" y="3048"/>
                </a:lnTo>
                <a:lnTo>
                  <a:pt x="2064893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914893" y="481330"/>
            <a:ext cx="12547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G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oog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le</a:t>
            </a:r>
            <a:r>
              <a:rPr sz="1600" spc="-1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lo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u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05700" y="724865"/>
            <a:ext cx="208216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89610" algn="l"/>
                <a:tab pos="2068830" algn="l"/>
              </a:tabLst>
            </a:pPr>
            <a:r>
              <a:rPr sz="1600" u="sng" dirty="0">
                <a:solidFill>
                  <a:srgbClr val="404040"/>
                </a:solidFill>
                <a:uFill>
                  <a:solidFill>
                    <a:srgbClr val="D9D9D9"/>
                  </a:solidFill>
                </a:uFill>
                <a:latin typeface="Arial MT"/>
                <a:cs typeface="Arial MT"/>
              </a:rPr>
              <a:t> 	Storage	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0103" y="2639517"/>
              <a:ext cx="4058284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0103" y="3249117"/>
              <a:ext cx="3918077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4428" y="2768041"/>
            <a:ext cx="3308350" cy="1246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-60" dirty="0"/>
              <a:t>Terraform </a:t>
            </a:r>
            <a:r>
              <a:rPr sz="4000" spc="-30" dirty="0"/>
              <a:t>State </a:t>
            </a:r>
            <a:r>
              <a:rPr sz="4000" spc="-890" dirty="0"/>
              <a:t> </a:t>
            </a:r>
            <a:r>
              <a:rPr sz="4000" spc="-10" dirty="0"/>
              <a:t>Considerations</a:t>
            </a:r>
            <a:endParaRPr sz="40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9072" y="1030223"/>
            <a:ext cx="8467725" cy="5828030"/>
            <a:chOff x="1719072" y="1030223"/>
            <a:chExt cx="8467725" cy="5828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1030223"/>
              <a:ext cx="8467344" cy="58277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7360" y="1039368"/>
              <a:ext cx="8382000" cy="5818505"/>
            </a:xfrm>
            <a:custGeom>
              <a:avLst/>
              <a:gdLst/>
              <a:ahLst/>
              <a:cxnLst/>
              <a:rect l="l" t="t" r="r" b="b"/>
              <a:pathLst>
                <a:path w="8382000" h="5818505">
                  <a:moveTo>
                    <a:pt x="8206740" y="0"/>
                  </a:moveTo>
                  <a:lnTo>
                    <a:pt x="175006" y="0"/>
                  </a:lnTo>
                  <a:lnTo>
                    <a:pt x="128523" y="6223"/>
                  </a:lnTo>
                  <a:lnTo>
                    <a:pt x="86740" y="23876"/>
                  </a:lnTo>
                  <a:lnTo>
                    <a:pt x="51307" y="51308"/>
                  </a:lnTo>
                  <a:lnTo>
                    <a:pt x="23875" y="86614"/>
                  </a:lnTo>
                  <a:lnTo>
                    <a:pt x="6222" y="128524"/>
                  </a:lnTo>
                  <a:lnTo>
                    <a:pt x="0" y="175006"/>
                  </a:lnTo>
                  <a:lnTo>
                    <a:pt x="0" y="5818121"/>
                  </a:lnTo>
                  <a:lnTo>
                    <a:pt x="8381746" y="5818121"/>
                  </a:lnTo>
                  <a:lnTo>
                    <a:pt x="8381746" y="175006"/>
                  </a:lnTo>
                  <a:lnTo>
                    <a:pt x="8375523" y="128524"/>
                  </a:lnTo>
                  <a:lnTo>
                    <a:pt x="8357869" y="86614"/>
                  </a:lnTo>
                  <a:lnTo>
                    <a:pt x="8330438" y="51308"/>
                  </a:lnTo>
                  <a:lnTo>
                    <a:pt x="8295005" y="23876"/>
                  </a:lnTo>
                  <a:lnTo>
                    <a:pt x="8253221" y="6223"/>
                  </a:lnTo>
                  <a:lnTo>
                    <a:pt x="82067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7360" y="1030224"/>
              <a:ext cx="8382000" cy="399415"/>
            </a:xfrm>
            <a:custGeom>
              <a:avLst/>
              <a:gdLst/>
              <a:ahLst/>
              <a:cxnLst/>
              <a:rect l="l" t="t" r="r" b="b"/>
              <a:pathLst>
                <a:path w="8382000" h="399415">
                  <a:moveTo>
                    <a:pt x="83817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8381746" y="398907"/>
                  </a:lnTo>
                  <a:lnTo>
                    <a:pt x="83817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7360" y="1030224"/>
            <a:ext cx="83820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1272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91810" y="220217"/>
            <a:ext cx="19773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5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en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iti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at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095" y="1581907"/>
            <a:ext cx="8034655" cy="5276215"/>
          </a:xfrm>
          <a:custGeom>
            <a:avLst/>
            <a:gdLst/>
            <a:ahLst/>
            <a:cxnLst/>
            <a:rect l="l" t="t" r="r" b="b"/>
            <a:pathLst>
              <a:path w="8034655" h="5276215">
                <a:moveTo>
                  <a:pt x="8034401" y="0"/>
                </a:moveTo>
                <a:lnTo>
                  <a:pt x="0" y="0"/>
                </a:lnTo>
                <a:lnTo>
                  <a:pt x="0" y="5275961"/>
                </a:lnTo>
                <a:lnTo>
                  <a:pt x="8034401" y="5275961"/>
                </a:lnTo>
                <a:lnTo>
                  <a:pt x="803440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8566" y="1596389"/>
            <a:ext cx="6719570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3885" marR="384873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"type":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"aws_instance",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"dev-ec2",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"provider":</a:t>
            </a:r>
            <a:endParaRPr sz="1400">
              <a:latin typeface="Consolas"/>
              <a:cs typeface="Consolas"/>
            </a:endParaRPr>
          </a:p>
          <a:p>
            <a:pPr marL="603885" marR="99186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"provider[\"registry.terraform.io/hashicorp/aws\"]",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994410" marR="37534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50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"ami":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"ami-0a634ae95e11c6f91",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195070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"primary_network_interface_id":</a:t>
            </a:r>
            <a:r>
              <a:rPr sz="14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"eni-0ccd57b1597e633e0",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"private_dns":</a:t>
            </a:r>
            <a:r>
              <a:rPr sz="1400" spc="15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"ip-172-31-7-21.us-west-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2.compute.internal",</a:t>
            </a:r>
            <a:r>
              <a:rPr sz="1400" spc="4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"private_ip": "172.31.7.21",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"public_dns":</a:t>
            </a:r>
            <a:r>
              <a:rPr sz="1400" spc="17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"ec2-54-71-34-19.us-west-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2.compute.amazonaws.com",</a:t>
            </a:r>
            <a:r>
              <a:rPr sz="1400" spc="7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"public_ip":</a:t>
            </a:r>
            <a:r>
              <a:rPr sz="1400" spc="1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"54.71.34.19",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"root_block_device":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3906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588770" marR="21659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"delete_on_termination":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true,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"device_name": "/dev/sda1",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"encrypted":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false,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1472" y="1127760"/>
            <a:ext cx="201168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1792223"/>
            <a:ext cx="6803390" cy="5066030"/>
            <a:chOff x="103631" y="1792223"/>
            <a:chExt cx="6803390" cy="5066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1792223"/>
              <a:ext cx="6803135" cy="50657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919" y="1801367"/>
              <a:ext cx="6717665" cy="5056505"/>
            </a:xfrm>
            <a:custGeom>
              <a:avLst/>
              <a:gdLst/>
              <a:ahLst/>
              <a:cxnLst/>
              <a:rect l="l" t="t" r="r" b="b"/>
              <a:pathLst>
                <a:path w="6717665" h="5056505">
                  <a:moveTo>
                    <a:pt x="6542278" y="0"/>
                  </a:moveTo>
                  <a:lnTo>
                    <a:pt x="174955" y="0"/>
                  </a:lnTo>
                  <a:lnTo>
                    <a:pt x="128447" y="6223"/>
                  </a:lnTo>
                  <a:lnTo>
                    <a:pt x="86652" y="23876"/>
                  </a:lnTo>
                  <a:lnTo>
                    <a:pt x="51244" y="51181"/>
                  </a:lnTo>
                  <a:lnTo>
                    <a:pt x="23888" y="86614"/>
                  </a:lnTo>
                  <a:lnTo>
                    <a:pt x="6248" y="128397"/>
                  </a:lnTo>
                  <a:lnTo>
                    <a:pt x="0" y="175006"/>
                  </a:lnTo>
                  <a:lnTo>
                    <a:pt x="0" y="5056374"/>
                  </a:lnTo>
                  <a:lnTo>
                    <a:pt x="6717283" y="5056374"/>
                  </a:lnTo>
                  <a:lnTo>
                    <a:pt x="6717283" y="175006"/>
                  </a:lnTo>
                  <a:lnTo>
                    <a:pt x="6711060" y="128397"/>
                  </a:lnTo>
                  <a:lnTo>
                    <a:pt x="6693408" y="86614"/>
                  </a:lnTo>
                  <a:lnTo>
                    <a:pt x="6665976" y="51181"/>
                  </a:lnTo>
                  <a:lnTo>
                    <a:pt x="6630670" y="23876"/>
                  </a:lnTo>
                  <a:lnTo>
                    <a:pt x="6588759" y="6223"/>
                  </a:lnTo>
                  <a:lnTo>
                    <a:pt x="654227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919" y="1792223"/>
              <a:ext cx="6717665" cy="399415"/>
            </a:xfrm>
            <a:custGeom>
              <a:avLst/>
              <a:gdLst/>
              <a:ahLst/>
              <a:cxnLst/>
              <a:rect l="l" t="t" r="r" b="b"/>
              <a:pathLst>
                <a:path w="6717665" h="399414">
                  <a:moveTo>
                    <a:pt x="671728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6717283" y="399161"/>
                  </a:lnTo>
                  <a:lnTo>
                    <a:pt x="671728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7729" y="1797253"/>
            <a:ext cx="239204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38269" y="220217"/>
            <a:ext cx="433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State</a:t>
            </a:r>
            <a:r>
              <a:rPr sz="2400" b="0" spc="-10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Considerations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608" y="2343908"/>
            <a:ext cx="6547484" cy="4513580"/>
          </a:xfrm>
          <a:custGeom>
            <a:avLst/>
            <a:gdLst/>
            <a:ahLst/>
            <a:cxnLst/>
            <a:rect l="l" t="t" r="r" b="b"/>
            <a:pathLst>
              <a:path w="6547484" h="4513580">
                <a:moveTo>
                  <a:pt x="6547104" y="0"/>
                </a:moveTo>
                <a:lnTo>
                  <a:pt x="0" y="0"/>
                </a:lnTo>
                <a:lnTo>
                  <a:pt x="0" y="4513580"/>
                </a:lnTo>
                <a:lnTo>
                  <a:pt x="6547104" y="4513580"/>
                </a:lnTo>
                <a:lnTo>
                  <a:pt x="654710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2872" y="2358389"/>
            <a:ext cx="1028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072" y="2526030"/>
            <a:ext cx="4831715" cy="153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084195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"mode": "managed",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"type":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"aws_instance",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1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"dev-ec2",</a:t>
            </a:r>
            <a:endParaRPr sz="11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"provider":</a:t>
            </a:r>
            <a:r>
              <a:rPr sz="11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"provider[\"registry.terraform.io/hashicorp/aws\"]",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1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317500" marR="3011805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"schema_version": 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1, </a:t>
            </a:r>
            <a:r>
              <a:rPr sz="1100" spc="-5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"attributes":</a:t>
            </a:r>
            <a:r>
              <a:rPr sz="11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"ami":</a:t>
            </a:r>
            <a:r>
              <a:rPr sz="11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"ami-0a634ae95e11c6f91",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872" y="4034993"/>
            <a:ext cx="102870" cy="530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7272" y="4538598"/>
            <a:ext cx="4827905" cy="237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592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"primary_network_interface_id": "eni-0ccd57b1597e633e0",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"private_dns":</a:t>
            </a:r>
            <a:r>
              <a:rPr sz="1100" spc="6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"ip-172-31-7-21.us-west-2.compute.internal", </a:t>
            </a:r>
            <a:r>
              <a:rPr sz="1100" spc="-59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"private_ip":</a:t>
            </a:r>
            <a:r>
              <a:rPr sz="1100" spc="-6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"172.31.7.21",</a:t>
            </a:r>
            <a:endParaRPr sz="11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"public_dns":</a:t>
            </a:r>
            <a:r>
              <a:rPr sz="110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"ec2-54-71-34-19.us-west-2.compute.amazonaws.com", </a:t>
            </a:r>
            <a:r>
              <a:rPr sz="1100" spc="-59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"public_ip":</a:t>
            </a:r>
            <a:r>
              <a:rPr sz="1100" spc="-4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"54.71.34.19",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"root_block_device":</a:t>
            </a:r>
            <a:r>
              <a:rPr sz="11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317500" marR="224917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"delete_on_termination":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true,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"device_name": "/dev/sda1",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"encrypted":</a:t>
            </a:r>
            <a:r>
              <a:rPr sz="11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false,</a:t>
            </a:r>
            <a:endParaRPr sz="1100">
              <a:latin typeface="Consolas"/>
              <a:cs typeface="Consolas"/>
            </a:endParaRPr>
          </a:p>
          <a:p>
            <a:pPr marL="317500" marR="323215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"iops": 100,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"k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s_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d"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1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"volume_id": "vol-070720a3636979c22",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"volume_size":</a:t>
            </a:r>
            <a:r>
              <a:rPr sz="11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8,</a:t>
            </a:r>
            <a:endParaRPr sz="11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031" y="1886711"/>
            <a:ext cx="201168" cy="20421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995159" y="1798320"/>
            <a:ext cx="5196840" cy="3350260"/>
            <a:chOff x="6995159" y="1798320"/>
            <a:chExt cx="5196840" cy="335026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5159" y="1798320"/>
              <a:ext cx="5196839" cy="33497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13447" y="1807464"/>
              <a:ext cx="5178425" cy="3273425"/>
            </a:xfrm>
            <a:custGeom>
              <a:avLst/>
              <a:gdLst/>
              <a:ahLst/>
              <a:cxnLst/>
              <a:rect l="l" t="t" r="r" b="b"/>
              <a:pathLst>
                <a:path w="5178425" h="3273425">
                  <a:moveTo>
                    <a:pt x="5029073" y="0"/>
                  </a:moveTo>
                  <a:lnTo>
                    <a:pt x="148971" y="0"/>
                  </a:lnTo>
                  <a:lnTo>
                    <a:pt x="101853" y="7620"/>
                  </a:lnTo>
                  <a:lnTo>
                    <a:pt x="60959" y="28701"/>
                  </a:lnTo>
                  <a:lnTo>
                    <a:pt x="28701" y="60960"/>
                  </a:lnTo>
                  <a:lnTo>
                    <a:pt x="7620" y="101981"/>
                  </a:lnTo>
                  <a:lnTo>
                    <a:pt x="0" y="148971"/>
                  </a:lnTo>
                  <a:lnTo>
                    <a:pt x="0" y="3124454"/>
                  </a:lnTo>
                  <a:lnTo>
                    <a:pt x="7620" y="3171444"/>
                  </a:lnTo>
                  <a:lnTo>
                    <a:pt x="28701" y="3212465"/>
                  </a:lnTo>
                  <a:lnTo>
                    <a:pt x="60959" y="3244723"/>
                  </a:lnTo>
                  <a:lnTo>
                    <a:pt x="101853" y="3265804"/>
                  </a:lnTo>
                  <a:lnTo>
                    <a:pt x="148971" y="3273425"/>
                  </a:lnTo>
                  <a:lnTo>
                    <a:pt x="5029073" y="3273425"/>
                  </a:lnTo>
                  <a:lnTo>
                    <a:pt x="5076190" y="3265804"/>
                  </a:lnTo>
                  <a:lnTo>
                    <a:pt x="5117083" y="3244723"/>
                  </a:lnTo>
                  <a:lnTo>
                    <a:pt x="5149342" y="3212465"/>
                  </a:lnTo>
                  <a:lnTo>
                    <a:pt x="5170424" y="3171444"/>
                  </a:lnTo>
                  <a:lnTo>
                    <a:pt x="5178044" y="3124454"/>
                  </a:lnTo>
                  <a:lnTo>
                    <a:pt x="5178044" y="148971"/>
                  </a:lnTo>
                  <a:lnTo>
                    <a:pt x="5170424" y="101981"/>
                  </a:lnTo>
                  <a:lnTo>
                    <a:pt x="5149342" y="60960"/>
                  </a:lnTo>
                  <a:lnTo>
                    <a:pt x="5117083" y="28701"/>
                  </a:lnTo>
                  <a:lnTo>
                    <a:pt x="5076190" y="7620"/>
                  </a:lnTo>
                  <a:lnTo>
                    <a:pt x="50290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13447" y="1798320"/>
              <a:ext cx="5178425" cy="399415"/>
            </a:xfrm>
            <a:custGeom>
              <a:avLst/>
              <a:gdLst/>
              <a:ahLst/>
              <a:cxnLst/>
              <a:rect l="l" t="t" r="r" b="b"/>
              <a:pathLst>
                <a:path w="5178425" h="399414">
                  <a:moveTo>
                    <a:pt x="517804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78044" y="398907"/>
                  </a:lnTo>
                  <a:lnTo>
                    <a:pt x="51780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99" y="1895856"/>
              <a:ext cx="204216" cy="2042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223759" y="2337816"/>
              <a:ext cx="4968240" cy="2459990"/>
            </a:xfrm>
            <a:custGeom>
              <a:avLst/>
              <a:gdLst/>
              <a:ahLst/>
              <a:cxnLst/>
              <a:rect l="l" t="t" r="r" b="b"/>
              <a:pathLst>
                <a:path w="4968240" h="2459990">
                  <a:moveTo>
                    <a:pt x="4967986" y="0"/>
                  </a:moveTo>
                  <a:lnTo>
                    <a:pt x="0" y="0"/>
                  </a:lnTo>
                  <a:lnTo>
                    <a:pt x="0" y="2459481"/>
                  </a:lnTo>
                  <a:lnTo>
                    <a:pt x="4967986" y="2459481"/>
                  </a:lnTo>
                  <a:lnTo>
                    <a:pt x="496798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056623" y="1805762"/>
            <a:ext cx="100711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53445" y="2791206"/>
            <a:ext cx="13106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Mr.Whiskers!"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06436" y="2364105"/>
            <a:ext cx="3181350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 marR="13970" indent="-198755">
              <a:lnSpc>
                <a:spcPct val="100000"/>
              </a:lnSpc>
              <a:spcBef>
                <a:spcPts val="90"/>
              </a:spcBef>
              <a:tabLst>
                <a:tab pos="1094740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04938" y="4071873"/>
            <a:ext cx="287210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  <a:tabLst>
                <a:tab pos="895985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too!"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06436" y="4486401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4464" y="1033272"/>
            <a:ext cx="588264" cy="5334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08592" y="996696"/>
            <a:ext cx="691896" cy="63703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5119" y="1057655"/>
            <a:ext cx="573024" cy="51511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812148" y="638047"/>
            <a:ext cx="1428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Calibri"/>
                <a:cs typeface="Calibri"/>
              </a:rPr>
              <a:t>V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</a:t>
            </a:r>
            <a:r>
              <a:rPr sz="1800" spc="10" dirty="0">
                <a:latin typeface="Calibri"/>
                <a:cs typeface="Calibri"/>
              </a:rPr>
              <a:t>o</a:t>
            </a:r>
            <a:r>
              <a:rPr sz="1800" spc="-3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71776" y="680973"/>
            <a:ext cx="217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Remote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State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Backends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2455" y="1121663"/>
            <a:ext cx="1021080" cy="43281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63696" y="1191767"/>
            <a:ext cx="1886712" cy="316991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9072" y="1030223"/>
            <a:ext cx="8467725" cy="5828030"/>
            <a:chOff x="1719072" y="1030223"/>
            <a:chExt cx="8467725" cy="5828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1030223"/>
              <a:ext cx="8467344" cy="58277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37360" y="1039368"/>
              <a:ext cx="8382000" cy="5818505"/>
            </a:xfrm>
            <a:custGeom>
              <a:avLst/>
              <a:gdLst/>
              <a:ahLst/>
              <a:cxnLst/>
              <a:rect l="l" t="t" r="r" b="b"/>
              <a:pathLst>
                <a:path w="8382000" h="5818505">
                  <a:moveTo>
                    <a:pt x="8206740" y="0"/>
                  </a:moveTo>
                  <a:lnTo>
                    <a:pt x="175006" y="0"/>
                  </a:lnTo>
                  <a:lnTo>
                    <a:pt x="128523" y="6223"/>
                  </a:lnTo>
                  <a:lnTo>
                    <a:pt x="86740" y="23876"/>
                  </a:lnTo>
                  <a:lnTo>
                    <a:pt x="51307" y="51308"/>
                  </a:lnTo>
                  <a:lnTo>
                    <a:pt x="23875" y="86614"/>
                  </a:lnTo>
                  <a:lnTo>
                    <a:pt x="6222" y="128524"/>
                  </a:lnTo>
                  <a:lnTo>
                    <a:pt x="0" y="175006"/>
                  </a:lnTo>
                  <a:lnTo>
                    <a:pt x="0" y="5818121"/>
                  </a:lnTo>
                  <a:lnTo>
                    <a:pt x="8381746" y="5818121"/>
                  </a:lnTo>
                  <a:lnTo>
                    <a:pt x="8381746" y="175006"/>
                  </a:lnTo>
                  <a:lnTo>
                    <a:pt x="8375523" y="128524"/>
                  </a:lnTo>
                  <a:lnTo>
                    <a:pt x="8357869" y="86614"/>
                  </a:lnTo>
                  <a:lnTo>
                    <a:pt x="8330438" y="51308"/>
                  </a:lnTo>
                  <a:lnTo>
                    <a:pt x="8295005" y="23876"/>
                  </a:lnTo>
                  <a:lnTo>
                    <a:pt x="8253221" y="6223"/>
                  </a:lnTo>
                  <a:lnTo>
                    <a:pt x="82067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7360" y="1030224"/>
              <a:ext cx="8382000" cy="399415"/>
            </a:xfrm>
            <a:custGeom>
              <a:avLst/>
              <a:gdLst/>
              <a:ahLst/>
              <a:cxnLst/>
              <a:rect l="l" t="t" r="r" b="b"/>
              <a:pathLst>
                <a:path w="8382000" h="399415">
                  <a:moveTo>
                    <a:pt x="83817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8381746" y="398907"/>
                  </a:lnTo>
                  <a:lnTo>
                    <a:pt x="83817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37360" y="1030224"/>
            <a:ext cx="83820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1272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61991" y="220217"/>
            <a:ext cx="2298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10" dirty="0">
                <a:solidFill>
                  <a:srgbClr val="575757"/>
                </a:solidFill>
                <a:latin typeface="Trebuchet MS"/>
                <a:cs typeface="Trebuchet MS"/>
              </a:rPr>
              <a:t>No</a:t>
            </a: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Manual</a:t>
            </a:r>
            <a:r>
              <a:rPr sz="2400" b="0" spc="-1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Edits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1095" y="1581907"/>
            <a:ext cx="8034655" cy="5276215"/>
          </a:xfrm>
          <a:custGeom>
            <a:avLst/>
            <a:gdLst/>
            <a:ahLst/>
            <a:cxnLst/>
            <a:rect l="l" t="t" r="r" b="b"/>
            <a:pathLst>
              <a:path w="8034655" h="5276215">
                <a:moveTo>
                  <a:pt x="8034401" y="0"/>
                </a:moveTo>
                <a:lnTo>
                  <a:pt x="0" y="0"/>
                </a:lnTo>
                <a:lnTo>
                  <a:pt x="0" y="5275961"/>
                </a:lnTo>
                <a:lnTo>
                  <a:pt x="8034401" y="5275961"/>
                </a:lnTo>
                <a:lnTo>
                  <a:pt x="803440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8566" y="1596389"/>
            <a:ext cx="6719570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3885" marR="384873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"mode":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"type":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"aws_instance",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"dev-ec2",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"provider":</a:t>
            </a:r>
            <a:endParaRPr sz="1400">
              <a:latin typeface="Consolas"/>
              <a:cs typeface="Consolas"/>
            </a:endParaRPr>
          </a:p>
          <a:p>
            <a:pPr marL="603885" marR="99186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"provider[\"registry.terraform.io/hashicorp/aws\"]",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994410" marR="37534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"attributes":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1950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"ami":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"ami-0a634ae95e11c6f91",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195070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"primary_network_interface_id":</a:t>
            </a:r>
            <a:r>
              <a:rPr sz="14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"eni-0ccd57b1597e633e0",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"private_dns":</a:t>
            </a:r>
            <a:r>
              <a:rPr sz="1400" spc="15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"ip-172-31-7-21.us-west-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2.compute.internal",</a:t>
            </a:r>
            <a:r>
              <a:rPr sz="1400" spc="4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"private_ip": "172.31.7.21",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"public_dns":</a:t>
            </a:r>
            <a:r>
              <a:rPr sz="1400" spc="17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"ec2-54-71-34-19.us-west-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2.compute.amazonaws.com",</a:t>
            </a:r>
            <a:r>
              <a:rPr sz="1400" spc="7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"public_ip":</a:t>
            </a:r>
            <a:r>
              <a:rPr sz="1400" spc="1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"54.71.34.19",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"root_block_device":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3906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588770" marR="216598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"delete_on_termination":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true,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"device_name": "/dev/sda1",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"encrypted":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false,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1472" y="1127760"/>
            <a:ext cx="201168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5868797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503872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Terraform</a:t>
            </a:r>
            <a:r>
              <a:rPr spc="-50" dirty="0"/>
              <a:t> </a:t>
            </a:r>
            <a:r>
              <a:rPr spc="-10" dirty="0"/>
              <a:t>Commands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1365503"/>
            <a:ext cx="5593080" cy="5361940"/>
            <a:chOff x="6464808" y="1365503"/>
            <a:chExt cx="5593080" cy="5361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1365503"/>
              <a:ext cx="5593080" cy="5361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1389887"/>
              <a:ext cx="5492750" cy="5260975"/>
            </a:xfrm>
            <a:custGeom>
              <a:avLst/>
              <a:gdLst/>
              <a:ahLst/>
              <a:cxnLst/>
              <a:rect l="l" t="t" r="r" b="b"/>
              <a:pathLst>
                <a:path w="5492750" h="5260975">
                  <a:moveTo>
                    <a:pt x="5265928" y="0"/>
                  </a:moveTo>
                  <a:lnTo>
                    <a:pt x="226313" y="0"/>
                  </a:lnTo>
                  <a:lnTo>
                    <a:pt x="180720" y="4572"/>
                  </a:lnTo>
                  <a:lnTo>
                    <a:pt x="138176" y="17779"/>
                  </a:lnTo>
                  <a:lnTo>
                    <a:pt x="99821" y="38608"/>
                  </a:lnTo>
                  <a:lnTo>
                    <a:pt x="66293" y="66294"/>
                  </a:lnTo>
                  <a:lnTo>
                    <a:pt x="38608" y="99822"/>
                  </a:lnTo>
                  <a:lnTo>
                    <a:pt x="17780" y="138175"/>
                  </a:lnTo>
                  <a:lnTo>
                    <a:pt x="4572" y="180721"/>
                  </a:lnTo>
                  <a:lnTo>
                    <a:pt x="0" y="226313"/>
                  </a:lnTo>
                  <a:lnTo>
                    <a:pt x="0" y="5034343"/>
                  </a:lnTo>
                  <a:lnTo>
                    <a:pt x="4572" y="5079974"/>
                  </a:lnTo>
                  <a:lnTo>
                    <a:pt x="17780" y="5122468"/>
                  </a:lnTo>
                  <a:lnTo>
                    <a:pt x="38608" y="5160911"/>
                  </a:lnTo>
                  <a:lnTo>
                    <a:pt x="66293" y="5194414"/>
                  </a:lnTo>
                  <a:lnTo>
                    <a:pt x="99821" y="5222062"/>
                  </a:lnTo>
                  <a:lnTo>
                    <a:pt x="138176" y="5242928"/>
                  </a:lnTo>
                  <a:lnTo>
                    <a:pt x="180720" y="5256123"/>
                  </a:lnTo>
                  <a:lnTo>
                    <a:pt x="226313" y="5260721"/>
                  </a:lnTo>
                  <a:lnTo>
                    <a:pt x="5265928" y="5260721"/>
                  </a:lnTo>
                  <a:lnTo>
                    <a:pt x="5311520" y="5256123"/>
                  </a:lnTo>
                  <a:lnTo>
                    <a:pt x="5354066" y="5242928"/>
                  </a:lnTo>
                  <a:lnTo>
                    <a:pt x="5392420" y="5222062"/>
                  </a:lnTo>
                  <a:lnTo>
                    <a:pt x="5425948" y="5194414"/>
                  </a:lnTo>
                  <a:lnTo>
                    <a:pt x="5453634" y="5160911"/>
                  </a:lnTo>
                  <a:lnTo>
                    <a:pt x="5474462" y="5122468"/>
                  </a:lnTo>
                  <a:lnTo>
                    <a:pt x="5487670" y="5079974"/>
                  </a:lnTo>
                  <a:lnTo>
                    <a:pt x="5492242" y="5034343"/>
                  </a:lnTo>
                  <a:lnTo>
                    <a:pt x="5492242" y="226313"/>
                  </a:lnTo>
                  <a:lnTo>
                    <a:pt x="5487670" y="180721"/>
                  </a:lnTo>
                  <a:lnTo>
                    <a:pt x="5474462" y="138175"/>
                  </a:lnTo>
                  <a:lnTo>
                    <a:pt x="5453634" y="99822"/>
                  </a:lnTo>
                  <a:lnTo>
                    <a:pt x="5425948" y="66294"/>
                  </a:lnTo>
                  <a:lnTo>
                    <a:pt x="5392420" y="38608"/>
                  </a:lnTo>
                  <a:lnTo>
                    <a:pt x="5354066" y="17779"/>
                  </a:lnTo>
                  <a:lnTo>
                    <a:pt x="5311520" y="4572"/>
                  </a:lnTo>
                  <a:lnTo>
                    <a:pt x="52659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9191" y="1383791"/>
            <a:ext cx="549592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89776" y="1898904"/>
            <a:ext cx="3886200" cy="661035"/>
          </a:xfrm>
          <a:custGeom>
            <a:avLst/>
            <a:gdLst/>
            <a:ahLst/>
            <a:cxnLst/>
            <a:rect l="l" t="t" r="r" b="b"/>
            <a:pathLst>
              <a:path w="3886200" h="661035">
                <a:moveTo>
                  <a:pt x="3885819" y="0"/>
                </a:moveTo>
                <a:lnTo>
                  <a:pt x="0" y="0"/>
                </a:lnTo>
                <a:lnTo>
                  <a:pt x="0" y="660908"/>
                </a:lnTo>
                <a:lnTo>
                  <a:pt x="3885819" y="660908"/>
                </a:lnTo>
                <a:lnTo>
                  <a:pt x="38858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68261" y="1807477"/>
            <a:ext cx="2578735" cy="69405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validate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Success!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23578" y="2263520"/>
            <a:ext cx="9086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valid.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89776" y="3297935"/>
            <a:ext cx="5297805" cy="1600200"/>
          </a:xfrm>
          <a:custGeom>
            <a:avLst/>
            <a:gdLst/>
            <a:ahLst/>
            <a:cxnLst/>
            <a:rect l="l" t="t" r="r" b="b"/>
            <a:pathLst>
              <a:path w="5297805" h="1600200">
                <a:moveTo>
                  <a:pt x="5297297" y="0"/>
                </a:moveTo>
                <a:lnTo>
                  <a:pt x="0" y="0"/>
                </a:lnTo>
                <a:lnTo>
                  <a:pt x="0" y="1599945"/>
                </a:lnTo>
                <a:lnTo>
                  <a:pt x="5297297" y="1599945"/>
                </a:lnTo>
                <a:lnTo>
                  <a:pt x="52972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68261" y="3313887"/>
            <a:ext cx="455612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Error: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Unsupported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argument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main.tf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4,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  <a:tabLst>
                <a:tab pos="182943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"pet":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4:	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file_permissions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argument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named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file_permissions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not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expected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here.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mean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"file_permission"?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89776" y="2776727"/>
            <a:ext cx="4383405" cy="368935"/>
          </a:xfrm>
          <a:custGeom>
            <a:avLst/>
            <a:gdLst/>
            <a:ahLst/>
            <a:cxnLst/>
            <a:rect l="l" t="t" r="r" b="b"/>
            <a:pathLst>
              <a:path w="4383405" h="368935">
                <a:moveTo>
                  <a:pt x="4382897" y="0"/>
                </a:moveTo>
                <a:lnTo>
                  <a:pt x="0" y="0"/>
                </a:lnTo>
                <a:lnTo>
                  <a:pt x="0" y="368426"/>
                </a:lnTo>
                <a:lnTo>
                  <a:pt x="4382897" y="368426"/>
                </a:lnTo>
                <a:lnTo>
                  <a:pt x="43828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68261" y="2787777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3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validate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90059" y="220217"/>
            <a:ext cx="2503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validate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2023" y="1389888"/>
            <a:ext cx="5264150" cy="1950720"/>
            <a:chOff x="192023" y="1389888"/>
            <a:chExt cx="5264150" cy="19507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1389888"/>
              <a:ext cx="5263896" cy="195071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7263" y="1399032"/>
              <a:ext cx="5181600" cy="1874520"/>
            </a:xfrm>
            <a:custGeom>
              <a:avLst/>
              <a:gdLst/>
              <a:ahLst/>
              <a:cxnLst/>
              <a:rect l="l" t="t" r="r" b="b"/>
              <a:pathLst>
                <a:path w="5181600" h="1874520">
                  <a:moveTo>
                    <a:pt x="5095748" y="0"/>
                  </a:moveTo>
                  <a:lnTo>
                    <a:pt x="85331" y="0"/>
                  </a:lnTo>
                  <a:lnTo>
                    <a:pt x="52120" y="6730"/>
                  </a:lnTo>
                  <a:lnTo>
                    <a:pt x="24993" y="25018"/>
                  </a:lnTo>
                  <a:lnTo>
                    <a:pt x="6705" y="52196"/>
                  </a:lnTo>
                  <a:lnTo>
                    <a:pt x="0" y="85343"/>
                  </a:lnTo>
                  <a:lnTo>
                    <a:pt x="0" y="1788921"/>
                  </a:lnTo>
                  <a:lnTo>
                    <a:pt x="6705" y="1822068"/>
                  </a:lnTo>
                  <a:lnTo>
                    <a:pt x="24993" y="1849246"/>
                  </a:lnTo>
                  <a:lnTo>
                    <a:pt x="52120" y="1867534"/>
                  </a:lnTo>
                  <a:lnTo>
                    <a:pt x="85331" y="1874265"/>
                  </a:lnTo>
                  <a:lnTo>
                    <a:pt x="5095748" y="1874265"/>
                  </a:lnTo>
                  <a:lnTo>
                    <a:pt x="5128895" y="1867534"/>
                  </a:lnTo>
                  <a:lnTo>
                    <a:pt x="5156073" y="1849246"/>
                  </a:lnTo>
                  <a:lnTo>
                    <a:pt x="5174361" y="1822068"/>
                  </a:lnTo>
                  <a:lnTo>
                    <a:pt x="5181092" y="1788921"/>
                  </a:lnTo>
                  <a:lnTo>
                    <a:pt x="5181092" y="85343"/>
                  </a:lnTo>
                  <a:lnTo>
                    <a:pt x="5174361" y="52196"/>
                  </a:lnTo>
                  <a:lnTo>
                    <a:pt x="5156073" y="25018"/>
                  </a:lnTo>
                  <a:lnTo>
                    <a:pt x="5128895" y="6730"/>
                  </a:lnTo>
                  <a:lnTo>
                    <a:pt x="5095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263" y="1389888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4">
                  <a:moveTo>
                    <a:pt x="518109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181092" y="399161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263" y="1389888"/>
            <a:ext cx="5181600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59663" y="1487424"/>
            <a:ext cx="4001770" cy="1661160"/>
            <a:chOff x="359663" y="1487424"/>
            <a:chExt cx="4001770" cy="166116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487424"/>
              <a:ext cx="204215" cy="2042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3295" y="1981200"/>
              <a:ext cx="3898265" cy="1167130"/>
            </a:xfrm>
            <a:custGeom>
              <a:avLst/>
              <a:gdLst/>
              <a:ahLst/>
              <a:cxnLst/>
              <a:rect l="l" t="t" r="r" b="b"/>
              <a:pathLst>
                <a:path w="3898265" h="1167130">
                  <a:moveTo>
                    <a:pt x="3898138" y="0"/>
                  </a:moveTo>
                  <a:lnTo>
                    <a:pt x="0" y="0"/>
                  </a:lnTo>
                  <a:lnTo>
                    <a:pt x="0" y="1167002"/>
                  </a:lnTo>
                  <a:lnTo>
                    <a:pt x="3898138" y="1167002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9597" y="1986533"/>
            <a:ext cx="2978785" cy="11036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07975" marR="5080" indent="-295910">
              <a:lnSpc>
                <a:spcPct val="103800"/>
              </a:lnSpc>
              <a:spcBef>
                <a:spcPts val="2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file_permissions</a:t>
            </a:r>
            <a:r>
              <a:rPr sz="1400" spc="2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1365503"/>
            <a:ext cx="5593080" cy="5361940"/>
            <a:chOff x="6464808" y="1365503"/>
            <a:chExt cx="5593080" cy="5361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1365503"/>
              <a:ext cx="5593080" cy="5361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1389887"/>
              <a:ext cx="5492750" cy="5260975"/>
            </a:xfrm>
            <a:custGeom>
              <a:avLst/>
              <a:gdLst/>
              <a:ahLst/>
              <a:cxnLst/>
              <a:rect l="l" t="t" r="r" b="b"/>
              <a:pathLst>
                <a:path w="5492750" h="5260975">
                  <a:moveTo>
                    <a:pt x="5265928" y="0"/>
                  </a:moveTo>
                  <a:lnTo>
                    <a:pt x="226313" y="0"/>
                  </a:lnTo>
                  <a:lnTo>
                    <a:pt x="180720" y="4572"/>
                  </a:lnTo>
                  <a:lnTo>
                    <a:pt x="138176" y="17779"/>
                  </a:lnTo>
                  <a:lnTo>
                    <a:pt x="99821" y="38608"/>
                  </a:lnTo>
                  <a:lnTo>
                    <a:pt x="66293" y="66294"/>
                  </a:lnTo>
                  <a:lnTo>
                    <a:pt x="38608" y="99822"/>
                  </a:lnTo>
                  <a:lnTo>
                    <a:pt x="17780" y="138175"/>
                  </a:lnTo>
                  <a:lnTo>
                    <a:pt x="4572" y="180721"/>
                  </a:lnTo>
                  <a:lnTo>
                    <a:pt x="0" y="226313"/>
                  </a:lnTo>
                  <a:lnTo>
                    <a:pt x="0" y="5034343"/>
                  </a:lnTo>
                  <a:lnTo>
                    <a:pt x="4572" y="5079974"/>
                  </a:lnTo>
                  <a:lnTo>
                    <a:pt x="17780" y="5122468"/>
                  </a:lnTo>
                  <a:lnTo>
                    <a:pt x="38608" y="5160911"/>
                  </a:lnTo>
                  <a:lnTo>
                    <a:pt x="66293" y="5194414"/>
                  </a:lnTo>
                  <a:lnTo>
                    <a:pt x="99821" y="5222062"/>
                  </a:lnTo>
                  <a:lnTo>
                    <a:pt x="138176" y="5242928"/>
                  </a:lnTo>
                  <a:lnTo>
                    <a:pt x="180720" y="5256123"/>
                  </a:lnTo>
                  <a:lnTo>
                    <a:pt x="226313" y="5260721"/>
                  </a:lnTo>
                  <a:lnTo>
                    <a:pt x="5265928" y="5260721"/>
                  </a:lnTo>
                  <a:lnTo>
                    <a:pt x="5311520" y="5256123"/>
                  </a:lnTo>
                  <a:lnTo>
                    <a:pt x="5354066" y="5242928"/>
                  </a:lnTo>
                  <a:lnTo>
                    <a:pt x="5392420" y="5222062"/>
                  </a:lnTo>
                  <a:lnTo>
                    <a:pt x="5425948" y="5194414"/>
                  </a:lnTo>
                  <a:lnTo>
                    <a:pt x="5453634" y="5160911"/>
                  </a:lnTo>
                  <a:lnTo>
                    <a:pt x="5474462" y="5122468"/>
                  </a:lnTo>
                  <a:lnTo>
                    <a:pt x="5487670" y="5079974"/>
                  </a:lnTo>
                  <a:lnTo>
                    <a:pt x="5492242" y="5034343"/>
                  </a:lnTo>
                  <a:lnTo>
                    <a:pt x="5492242" y="226313"/>
                  </a:lnTo>
                  <a:lnTo>
                    <a:pt x="5487670" y="180721"/>
                  </a:lnTo>
                  <a:lnTo>
                    <a:pt x="5474462" y="138175"/>
                  </a:lnTo>
                  <a:lnTo>
                    <a:pt x="5453634" y="99822"/>
                  </a:lnTo>
                  <a:lnTo>
                    <a:pt x="5425948" y="66294"/>
                  </a:lnTo>
                  <a:lnTo>
                    <a:pt x="5392420" y="38608"/>
                  </a:lnTo>
                  <a:lnTo>
                    <a:pt x="5354066" y="17779"/>
                  </a:lnTo>
                  <a:lnTo>
                    <a:pt x="5311520" y="4572"/>
                  </a:lnTo>
                  <a:lnTo>
                    <a:pt x="52659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9191" y="1383791"/>
            <a:ext cx="549592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46928" y="220217"/>
            <a:ext cx="188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fmt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23" y="1389888"/>
            <a:ext cx="5264150" cy="1950720"/>
            <a:chOff x="192023" y="1389888"/>
            <a:chExt cx="5264150" cy="1950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1389888"/>
              <a:ext cx="5263896" cy="19507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263" y="1399032"/>
              <a:ext cx="5181600" cy="1874520"/>
            </a:xfrm>
            <a:custGeom>
              <a:avLst/>
              <a:gdLst/>
              <a:ahLst/>
              <a:cxnLst/>
              <a:rect l="l" t="t" r="r" b="b"/>
              <a:pathLst>
                <a:path w="5181600" h="1874520">
                  <a:moveTo>
                    <a:pt x="5095748" y="0"/>
                  </a:moveTo>
                  <a:lnTo>
                    <a:pt x="85331" y="0"/>
                  </a:lnTo>
                  <a:lnTo>
                    <a:pt x="52120" y="6730"/>
                  </a:lnTo>
                  <a:lnTo>
                    <a:pt x="24993" y="25018"/>
                  </a:lnTo>
                  <a:lnTo>
                    <a:pt x="6705" y="52196"/>
                  </a:lnTo>
                  <a:lnTo>
                    <a:pt x="0" y="85343"/>
                  </a:lnTo>
                  <a:lnTo>
                    <a:pt x="0" y="1788921"/>
                  </a:lnTo>
                  <a:lnTo>
                    <a:pt x="6705" y="1822068"/>
                  </a:lnTo>
                  <a:lnTo>
                    <a:pt x="24993" y="1849246"/>
                  </a:lnTo>
                  <a:lnTo>
                    <a:pt x="52120" y="1867534"/>
                  </a:lnTo>
                  <a:lnTo>
                    <a:pt x="85331" y="1874265"/>
                  </a:lnTo>
                  <a:lnTo>
                    <a:pt x="5095748" y="1874265"/>
                  </a:lnTo>
                  <a:lnTo>
                    <a:pt x="5128895" y="1867534"/>
                  </a:lnTo>
                  <a:lnTo>
                    <a:pt x="5156073" y="1849246"/>
                  </a:lnTo>
                  <a:lnTo>
                    <a:pt x="5174361" y="1822068"/>
                  </a:lnTo>
                  <a:lnTo>
                    <a:pt x="5181092" y="1788921"/>
                  </a:lnTo>
                  <a:lnTo>
                    <a:pt x="5181092" y="85343"/>
                  </a:lnTo>
                  <a:lnTo>
                    <a:pt x="5174361" y="52196"/>
                  </a:lnTo>
                  <a:lnTo>
                    <a:pt x="5156073" y="25018"/>
                  </a:lnTo>
                  <a:lnTo>
                    <a:pt x="5128895" y="6730"/>
                  </a:lnTo>
                  <a:lnTo>
                    <a:pt x="5095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263" y="1389888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4">
                  <a:moveTo>
                    <a:pt x="518109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181092" y="399161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263" y="1389888"/>
            <a:ext cx="5181600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9663" y="1487424"/>
            <a:ext cx="4001770" cy="1661160"/>
            <a:chOff x="359663" y="1487424"/>
            <a:chExt cx="4001770" cy="16611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487424"/>
              <a:ext cx="204215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3295" y="1981200"/>
              <a:ext cx="3898265" cy="1167130"/>
            </a:xfrm>
            <a:custGeom>
              <a:avLst/>
              <a:gdLst/>
              <a:ahLst/>
              <a:cxnLst/>
              <a:rect l="l" t="t" r="r" b="b"/>
              <a:pathLst>
                <a:path w="3898265" h="1167130">
                  <a:moveTo>
                    <a:pt x="3898138" y="0"/>
                  </a:moveTo>
                  <a:lnTo>
                    <a:pt x="0" y="0"/>
                  </a:lnTo>
                  <a:lnTo>
                    <a:pt x="0" y="1167002"/>
                  </a:lnTo>
                  <a:lnTo>
                    <a:pt x="3898138" y="1167002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9597" y="1994992"/>
            <a:ext cx="28790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3729" y="2209037"/>
            <a:ext cx="1504315" cy="68135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899"/>
              </a:lnSpc>
              <a:spcBef>
                <a:spcPts val="2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0F0F0"/>
                </a:solidFill>
                <a:latin typeface="Consolas"/>
                <a:cs typeface="Consolas"/>
              </a:rPr>
              <a:t>file</a:t>
            </a:r>
            <a:r>
              <a:rPr sz="1400" spc="15" dirty="0">
                <a:solidFill>
                  <a:srgbClr val="F0F0F0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F0F0F0"/>
                </a:solidFill>
                <a:latin typeface="Consolas"/>
                <a:cs typeface="Consolas"/>
              </a:rPr>
              <a:t>pe</a:t>
            </a:r>
            <a:r>
              <a:rPr sz="1400" spc="20" dirty="0">
                <a:solidFill>
                  <a:srgbClr val="F0F0F0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0F0F0"/>
                </a:solidFill>
                <a:latin typeface="Consolas"/>
                <a:cs typeface="Consolas"/>
              </a:rPr>
              <a:t>mi</a:t>
            </a:r>
            <a:r>
              <a:rPr sz="1400" spc="20" dirty="0">
                <a:solidFill>
                  <a:srgbClr val="F0F0F0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0F0F0"/>
                </a:solidFill>
                <a:latin typeface="Consolas"/>
                <a:cs typeface="Consolas"/>
              </a:rPr>
              <a:t>sion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10205" y="2209037"/>
            <a:ext cx="1788795" cy="681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6510">
              <a:lnSpc>
                <a:spcPct val="100000"/>
              </a:lnSpc>
              <a:spcBef>
                <a:spcPts val="13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" y="2853944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23304" y="1950720"/>
            <a:ext cx="3889375" cy="658495"/>
          </a:xfrm>
          <a:custGeom>
            <a:avLst/>
            <a:gdLst/>
            <a:ahLst/>
            <a:cxnLst/>
            <a:rect l="l" t="t" r="r" b="b"/>
            <a:pathLst>
              <a:path w="3889375" h="658494">
                <a:moveTo>
                  <a:pt x="3888867" y="0"/>
                </a:moveTo>
                <a:lnTo>
                  <a:pt x="0" y="0"/>
                </a:lnTo>
                <a:lnTo>
                  <a:pt x="0" y="658240"/>
                </a:lnTo>
                <a:lnTo>
                  <a:pt x="3888867" y="658240"/>
                </a:lnTo>
                <a:lnTo>
                  <a:pt x="388886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03821" y="1856879"/>
            <a:ext cx="1888489" cy="69405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fmt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main.tf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7041" y="164338"/>
            <a:ext cx="3081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In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fr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tu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45" dirty="0">
                <a:solidFill>
                  <a:srgbClr val="575757"/>
                </a:solidFill>
                <a:latin typeface="Trebuchet MS"/>
                <a:cs typeface="Trebuchet MS"/>
              </a:rPr>
              <a:t>Cod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5928" y="768095"/>
            <a:ext cx="5279390" cy="5699760"/>
            <a:chOff x="185928" y="768095"/>
            <a:chExt cx="5279390" cy="5699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28" y="768095"/>
              <a:ext cx="5279135" cy="56997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4216" y="777239"/>
              <a:ext cx="5193665" cy="5623560"/>
            </a:xfrm>
            <a:custGeom>
              <a:avLst/>
              <a:gdLst/>
              <a:ahLst/>
              <a:cxnLst/>
              <a:rect l="l" t="t" r="r" b="b"/>
              <a:pathLst>
                <a:path w="5193665" h="5623560">
                  <a:moveTo>
                    <a:pt x="4957064" y="0"/>
                  </a:moveTo>
                  <a:lnTo>
                    <a:pt x="236524" y="0"/>
                  </a:lnTo>
                  <a:lnTo>
                    <a:pt x="188861" y="4825"/>
                  </a:lnTo>
                  <a:lnTo>
                    <a:pt x="144462" y="18542"/>
                  </a:lnTo>
                  <a:lnTo>
                    <a:pt x="104279" y="40386"/>
                  </a:lnTo>
                  <a:lnTo>
                    <a:pt x="69278" y="69214"/>
                  </a:lnTo>
                  <a:lnTo>
                    <a:pt x="40398" y="104267"/>
                  </a:lnTo>
                  <a:lnTo>
                    <a:pt x="18592" y="144399"/>
                  </a:lnTo>
                  <a:lnTo>
                    <a:pt x="4800" y="188722"/>
                  </a:lnTo>
                  <a:lnTo>
                    <a:pt x="0" y="236347"/>
                  </a:lnTo>
                  <a:lnTo>
                    <a:pt x="0" y="5386793"/>
                  </a:lnTo>
                  <a:lnTo>
                    <a:pt x="4800" y="5434431"/>
                  </a:lnTo>
                  <a:lnTo>
                    <a:pt x="18592" y="5478805"/>
                  </a:lnTo>
                  <a:lnTo>
                    <a:pt x="40398" y="5518962"/>
                  </a:lnTo>
                  <a:lnTo>
                    <a:pt x="69278" y="5553938"/>
                  </a:lnTo>
                  <a:lnTo>
                    <a:pt x="104279" y="5582805"/>
                  </a:lnTo>
                  <a:lnTo>
                    <a:pt x="144462" y="5604598"/>
                  </a:lnTo>
                  <a:lnTo>
                    <a:pt x="188861" y="5618378"/>
                  </a:lnTo>
                  <a:lnTo>
                    <a:pt x="236524" y="5623179"/>
                  </a:lnTo>
                  <a:lnTo>
                    <a:pt x="4957064" y="5623179"/>
                  </a:lnTo>
                  <a:lnTo>
                    <a:pt x="5004816" y="5618378"/>
                  </a:lnTo>
                  <a:lnTo>
                    <a:pt x="5049139" y="5604598"/>
                  </a:lnTo>
                  <a:lnTo>
                    <a:pt x="5089398" y="5582805"/>
                  </a:lnTo>
                  <a:lnTo>
                    <a:pt x="5124323" y="5553938"/>
                  </a:lnTo>
                  <a:lnTo>
                    <a:pt x="5153279" y="5518962"/>
                  </a:lnTo>
                  <a:lnTo>
                    <a:pt x="5175123" y="5478805"/>
                  </a:lnTo>
                  <a:lnTo>
                    <a:pt x="5188839" y="5434431"/>
                  </a:lnTo>
                  <a:lnTo>
                    <a:pt x="5193665" y="5386793"/>
                  </a:lnTo>
                  <a:lnTo>
                    <a:pt x="5193665" y="236347"/>
                  </a:lnTo>
                  <a:lnTo>
                    <a:pt x="5188839" y="188722"/>
                  </a:lnTo>
                  <a:lnTo>
                    <a:pt x="5175123" y="144399"/>
                  </a:lnTo>
                  <a:lnTo>
                    <a:pt x="5153279" y="104267"/>
                  </a:lnTo>
                  <a:lnTo>
                    <a:pt x="5124323" y="69214"/>
                  </a:lnTo>
                  <a:lnTo>
                    <a:pt x="5089398" y="40386"/>
                  </a:lnTo>
                  <a:lnTo>
                    <a:pt x="5049139" y="18542"/>
                  </a:lnTo>
                  <a:lnTo>
                    <a:pt x="5004816" y="4825"/>
                  </a:lnTo>
                  <a:lnTo>
                    <a:pt x="495706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216" y="768095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5">
                  <a:moveTo>
                    <a:pt x="519366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3665" y="398907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215" y="768095"/>
            <a:ext cx="519366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ec2.yaml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3568" y="865632"/>
            <a:ext cx="5044440" cy="3056890"/>
            <a:chOff x="353568" y="865632"/>
            <a:chExt cx="5044440" cy="30568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568" y="865632"/>
              <a:ext cx="204216" cy="2011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3568" y="1338072"/>
              <a:ext cx="5044440" cy="2584450"/>
            </a:xfrm>
            <a:custGeom>
              <a:avLst/>
              <a:gdLst/>
              <a:ahLst/>
              <a:cxnLst/>
              <a:rect l="l" t="t" r="r" b="b"/>
              <a:pathLst>
                <a:path w="5044440" h="2584450">
                  <a:moveTo>
                    <a:pt x="5043932" y="0"/>
                  </a:moveTo>
                  <a:lnTo>
                    <a:pt x="0" y="0"/>
                  </a:lnTo>
                  <a:lnTo>
                    <a:pt x="0" y="2584322"/>
                  </a:lnTo>
                  <a:lnTo>
                    <a:pt x="5043932" y="2584322"/>
                  </a:lnTo>
                  <a:lnTo>
                    <a:pt x="504393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77711" y="768095"/>
            <a:ext cx="5279390" cy="3103245"/>
            <a:chOff x="6077711" y="768095"/>
            <a:chExt cx="5279390" cy="31032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768095"/>
              <a:ext cx="5279136" cy="31028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95999" y="774191"/>
              <a:ext cx="5193665" cy="3029585"/>
            </a:xfrm>
            <a:custGeom>
              <a:avLst/>
              <a:gdLst/>
              <a:ahLst/>
              <a:cxnLst/>
              <a:rect l="l" t="t" r="r" b="b"/>
              <a:pathLst>
                <a:path w="5193665" h="3029585">
                  <a:moveTo>
                    <a:pt x="5055743" y="0"/>
                  </a:moveTo>
                  <a:lnTo>
                    <a:pt x="137922" y="0"/>
                  </a:lnTo>
                  <a:lnTo>
                    <a:pt x="94361" y="6985"/>
                  </a:lnTo>
                  <a:lnTo>
                    <a:pt x="56514" y="26670"/>
                  </a:lnTo>
                  <a:lnTo>
                    <a:pt x="26670" y="56515"/>
                  </a:lnTo>
                  <a:lnTo>
                    <a:pt x="6985" y="94361"/>
                  </a:lnTo>
                  <a:lnTo>
                    <a:pt x="0" y="138049"/>
                  </a:lnTo>
                  <a:lnTo>
                    <a:pt x="0" y="2891536"/>
                  </a:lnTo>
                  <a:lnTo>
                    <a:pt x="6985" y="2935224"/>
                  </a:lnTo>
                  <a:lnTo>
                    <a:pt x="26670" y="2973070"/>
                  </a:lnTo>
                  <a:lnTo>
                    <a:pt x="56514" y="3002915"/>
                  </a:lnTo>
                  <a:lnTo>
                    <a:pt x="94361" y="3022600"/>
                  </a:lnTo>
                  <a:lnTo>
                    <a:pt x="137922" y="3029585"/>
                  </a:lnTo>
                  <a:lnTo>
                    <a:pt x="5055743" y="3029585"/>
                  </a:lnTo>
                  <a:lnTo>
                    <a:pt x="5099304" y="3022600"/>
                  </a:lnTo>
                  <a:lnTo>
                    <a:pt x="5137150" y="3002915"/>
                  </a:lnTo>
                  <a:lnTo>
                    <a:pt x="5166995" y="2973070"/>
                  </a:lnTo>
                  <a:lnTo>
                    <a:pt x="5186680" y="2935224"/>
                  </a:lnTo>
                  <a:lnTo>
                    <a:pt x="5193665" y="2891536"/>
                  </a:lnTo>
                  <a:lnTo>
                    <a:pt x="5193665" y="138049"/>
                  </a:lnTo>
                  <a:lnTo>
                    <a:pt x="5186680" y="94361"/>
                  </a:lnTo>
                  <a:lnTo>
                    <a:pt x="5166995" y="56515"/>
                  </a:lnTo>
                  <a:lnTo>
                    <a:pt x="5137150" y="26670"/>
                  </a:lnTo>
                  <a:lnTo>
                    <a:pt x="5099304" y="6985"/>
                  </a:lnTo>
                  <a:lnTo>
                    <a:pt x="50557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5999" y="768095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5">
                  <a:moveTo>
                    <a:pt x="519366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3665" y="398907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96000" y="768095"/>
            <a:ext cx="519366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95885" algn="ctr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48400" y="865632"/>
            <a:ext cx="4858385" cy="1593850"/>
            <a:chOff x="6248400" y="865632"/>
            <a:chExt cx="4858385" cy="15938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865632"/>
              <a:ext cx="201167" cy="2011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248400" y="1383792"/>
              <a:ext cx="4858385" cy="1075690"/>
            </a:xfrm>
            <a:custGeom>
              <a:avLst/>
              <a:gdLst/>
              <a:ahLst/>
              <a:cxnLst/>
              <a:rect l="l" t="t" r="r" b="b"/>
              <a:pathLst>
                <a:path w="4858384" h="1075689">
                  <a:moveTo>
                    <a:pt x="4858258" y="0"/>
                  </a:moveTo>
                  <a:lnTo>
                    <a:pt x="0" y="0"/>
                  </a:lnTo>
                  <a:lnTo>
                    <a:pt x="0" y="1075563"/>
                  </a:lnTo>
                  <a:lnTo>
                    <a:pt x="4858258" y="1075563"/>
                  </a:lnTo>
                  <a:lnTo>
                    <a:pt x="485825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27394" y="1392427"/>
            <a:ext cx="4555490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5"/>
              </a:spcBef>
              <a:tabLst>
                <a:tab pos="1792605" algn="l"/>
                <a:tab pos="2762250" algn="l"/>
                <a:tab pos="4197985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aws_instance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"webserver"	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ami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27394" y="2123897"/>
            <a:ext cx="1384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222" y="1327480"/>
            <a:ext cx="4638675" cy="250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705" marR="953135" indent="-548640">
              <a:lnSpc>
                <a:spcPct val="100000"/>
              </a:lnSpc>
              <a:spcBef>
                <a:spcPts val="100"/>
              </a:spcBef>
              <a:tabLst>
                <a:tab pos="438784" algn="l"/>
                <a:tab pos="1661795" algn="l"/>
              </a:tabLst>
            </a:pPr>
            <a:r>
              <a:rPr sz="1800" dirty="0">
                <a:solidFill>
                  <a:srgbClr val="CDA869"/>
                </a:solidFill>
                <a:latin typeface="Courier New"/>
                <a:cs typeface="Courier New"/>
              </a:rPr>
              <a:t>-	</a:t>
            </a:r>
            <a:r>
              <a:rPr sz="1800" spc="-20" dirty="0">
                <a:solidFill>
                  <a:srgbClr val="9B6E3D"/>
                </a:solidFill>
                <a:latin typeface="Courier New"/>
                <a:cs typeface="Courier New"/>
              </a:rPr>
              <a:t>amazon.aws.ec2: </a:t>
            </a:r>
            <a:r>
              <a:rPr sz="1800" spc="-15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9B6E3D"/>
                </a:solidFill>
                <a:latin typeface="Courier New"/>
                <a:cs typeface="Courier New"/>
              </a:rPr>
              <a:t>key_name: </a:t>
            </a:r>
            <a:r>
              <a:rPr sz="1800" spc="-15" dirty="0">
                <a:solidFill>
                  <a:srgbClr val="8F9D6A"/>
                </a:solidFill>
                <a:latin typeface="Courier New"/>
                <a:cs typeface="Courier New"/>
              </a:rPr>
              <a:t>mykey </a:t>
            </a:r>
            <a:r>
              <a:rPr sz="1800" spc="-1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9B6E3D"/>
                </a:solidFill>
                <a:latin typeface="Courier New"/>
                <a:cs typeface="Courier New"/>
              </a:rPr>
              <a:t>instance_type: </a:t>
            </a:r>
            <a:r>
              <a:rPr sz="1800" spc="-20" dirty="0">
                <a:solidFill>
                  <a:srgbClr val="8F9D6A"/>
                </a:solidFill>
                <a:latin typeface="Courier New"/>
                <a:cs typeface="Courier New"/>
              </a:rPr>
              <a:t>t2.micro </a:t>
            </a:r>
            <a:r>
              <a:rPr sz="1800" spc="-1070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9B6E3D"/>
                </a:solidFill>
                <a:latin typeface="Courier New"/>
                <a:cs typeface="Courier New"/>
              </a:rPr>
              <a:t>image:	</a:t>
            </a:r>
            <a:r>
              <a:rPr sz="1800" spc="-20" dirty="0">
                <a:solidFill>
                  <a:srgbClr val="8F9D6A"/>
                </a:solidFill>
                <a:latin typeface="Courier New"/>
                <a:cs typeface="Courier New"/>
              </a:rPr>
              <a:t>ami-123456 </a:t>
            </a:r>
            <a:r>
              <a:rPr sz="1800" spc="-15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9B6E3D"/>
                </a:solidFill>
                <a:latin typeface="Courier New"/>
                <a:cs typeface="Courier New"/>
              </a:rPr>
              <a:t>wait:</a:t>
            </a:r>
            <a:r>
              <a:rPr sz="1800" spc="-55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8F9D6A"/>
                </a:solidFill>
                <a:latin typeface="Courier New"/>
                <a:cs typeface="Courier New"/>
              </a:rPr>
              <a:t>yes</a:t>
            </a:r>
            <a:endParaRPr sz="1800">
              <a:latin typeface="Courier New"/>
              <a:cs typeface="Courier New"/>
            </a:endParaRPr>
          </a:p>
          <a:p>
            <a:pPr marL="560705" marR="1906905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9B6E3D"/>
                </a:solidFill>
                <a:latin typeface="Courier New"/>
                <a:cs typeface="Courier New"/>
              </a:rPr>
              <a:t>group:</a:t>
            </a:r>
            <a:r>
              <a:rPr sz="1800" spc="-135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8F9D6A"/>
                </a:solidFill>
                <a:latin typeface="Courier New"/>
                <a:cs typeface="Courier New"/>
              </a:rPr>
              <a:t>webserver </a:t>
            </a:r>
            <a:r>
              <a:rPr sz="1800" spc="-1065" dirty="0">
                <a:solidFill>
                  <a:srgbClr val="8F9D6A"/>
                </a:solidFill>
                <a:latin typeface="Courier New"/>
                <a:cs typeface="Courier New"/>
              </a:rPr>
              <a:t> </a:t>
            </a:r>
            <a:r>
              <a:rPr sz="1800" spc="-15" dirty="0">
                <a:solidFill>
                  <a:srgbClr val="9B6E3D"/>
                </a:solidFill>
                <a:latin typeface="Courier New"/>
                <a:cs typeface="Courier New"/>
              </a:rPr>
              <a:t>count:</a:t>
            </a:r>
            <a:r>
              <a:rPr sz="1800" spc="-110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8F9D6A"/>
                </a:solidFill>
                <a:latin typeface="Courier New"/>
                <a:cs typeface="Courier New"/>
              </a:rPr>
              <a:t>3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ct val="100000"/>
              </a:lnSpc>
              <a:spcBef>
                <a:spcPts val="45"/>
              </a:spcBef>
            </a:pPr>
            <a:r>
              <a:rPr sz="1800" spc="-20" dirty="0">
                <a:solidFill>
                  <a:srgbClr val="9B6E3D"/>
                </a:solidFill>
                <a:latin typeface="Courier New"/>
                <a:cs typeface="Courier New"/>
              </a:rPr>
              <a:t>vpc_subnet_id:</a:t>
            </a:r>
            <a:r>
              <a:rPr sz="1800" spc="-40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8F9D6A"/>
                </a:solidFill>
                <a:latin typeface="Courier New"/>
                <a:cs typeface="Courier New"/>
              </a:rPr>
              <a:t>subnet-29e63245</a:t>
            </a:r>
            <a:endParaRPr sz="1800">
              <a:latin typeface="Courier New"/>
              <a:cs typeface="Courier New"/>
            </a:endParaRPr>
          </a:p>
          <a:p>
            <a:pPr marL="560705">
              <a:lnSpc>
                <a:spcPct val="100000"/>
              </a:lnSpc>
              <a:spcBef>
                <a:spcPts val="30"/>
              </a:spcBef>
            </a:pPr>
            <a:r>
              <a:rPr sz="1800" spc="-20" dirty="0">
                <a:solidFill>
                  <a:srgbClr val="9B6E3D"/>
                </a:solidFill>
                <a:latin typeface="Courier New"/>
                <a:cs typeface="Courier New"/>
              </a:rPr>
              <a:t>assign_public_ip:</a:t>
            </a:r>
            <a:r>
              <a:rPr sz="1800" spc="-80" dirty="0">
                <a:solidFill>
                  <a:srgbClr val="9B6E3D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8F9D6A"/>
                </a:solidFill>
                <a:latin typeface="Courier New"/>
                <a:cs typeface="Courier New"/>
              </a:rPr>
              <a:t>yes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1365503"/>
            <a:ext cx="5593080" cy="5361940"/>
            <a:chOff x="6464808" y="1365503"/>
            <a:chExt cx="5593080" cy="5361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1365503"/>
              <a:ext cx="5593080" cy="5361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1389887"/>
              <a:ext cx="5492750" cy="5260975"/>
            </a:xfrm>
            <a:custGeom>
              <a:avLst/>
              <a:gdLst/>
              <a:ahLst/>
              <a:cxnLst/>
              <a:rect l="l" t="t" r="r" b="b"/>
              <a:pathLst>
                <a:path w="5492750" h="5260975">
                  <a:moveTo>
                    <a:pt x="5265928" y="0"/>
                  </a:moveTo>
                  <a:lnTo>
                    <a:pt x="226313" y="0"/>
                  </a:lnTo>
                  <a:lnTo>
                    <a:pt x="180720" y="4572"/>
                  </a:lnTo>
                  <a:lnTo>
                    <a:pt x="138176" y="17779"/>
                  </a:lnTo>
                  <a:lnTo>
                    <a:pt x="99821" y="38608"/>
                  </a:lnTo>
                  <a:lnTo>
                    <a:pt x="66293" y="66294"/>
                  </a:lnTo>
                  <a:lnTo>
                    <a:pt x="38608" y="99822"/>
                  </a:lnTo>
                  <a:lnTo>
                    <a:pt x="17780" y="138175"/>
                  </a:lnTo>
                  <a:lnTo>
                    <a:pt x="4572" y="180721"/>
                  </a:lnTo>
                  <a:lnTo>
                    <a:pt x="0" y="226313"/>
                  </a:lnTo>
                  <a:lnTo>
                    <a:pt x="0" y="5034343"/>
                  </a:lnTo>
                  <a:lnTo>
                    <a:pt x="4572" y="5079974"/>
                  </a:lnTo>
                  <a:lnTo>
                    <a:pt x="17780" y="5122468"/>
                  </a:lnTo>
                  <a:lnTo>
                    <a:pt x="38608" y="5160911"/>
                  </a:lnTo>
                  <a:lnTo>
                    <a:pt x="66293" y="5194414"/>
                  </a:lnTo>
                  <a:lnTo>
                    <a:pt x="99821" y="5222062"/>
                  </a:lnTo>
                  <a:lnTo>
                    <a:pt x="138176" y="5242928"/>
                  </a:lnTo>
                  <a:lnTo>
                    <a:pt x="180720" y="5256123"/>
                  </a:lnTo>
                  <a:lnTo>
                    <a:pt x="226313" y="5260721"/>
                  </a:lnTo>
                  <a:lnTo>
                    <a:pt x="5265928" y="5260721"/>
                  </a:lnTo>
                  <a:lnTo>
                    <a:pt x="5311520" y="5256123"/>
                  </a:lnTo>
                  <a:lnTo>
                    <a:pt x="5354066" y="5242928"/>
                  </a:lnTo>
                  <a:lnTo>
                    <a:pt x="5392420" y="5222062"/>
                  </a:lnTo>
                  <a:lnTo>
                    <a:pt x="5425948" y="5194414"/>
                  </a:lnTo>
                  <a:lnTo>
                    <a:pt x="5453634" y="5160911"/>
                  </a:lnTo>
                  <a:lnTo>
                    <a:pt x="5474462" y="5122468"/>
                  </a:lnTo>
                  <a:lnTo>
                    <a:pt x="5487670" y="5079974"/>
                  </a:lnTo>
                  <a:lnTo>
                    <a:pt x="5492242" y="5034343"/>
                  </a:lnTo>
                  <a:lnTo>
                    <a:pt x="5492242" y="226313"/>
                  </a:lnTo>
                  <a:lnTo>
                    <a:pt x="5487670" y="180721"/>
                  </a:lnTo>
                  <a:lnTo>
                    <a:pt x="5474462" y="138175"/>
                  </a:lnTo>
                  <a:lnTo>
                    <a:pt x="5453634" y="99822"/>
                  </a:lnTo>
                  <a:lnTo>
                    <a:pt x="5425948" y="66294"/>
                  </a:lnTo>
                  <a:lnTo>
                    <a:pt x="5392420" y="38608"/>
                  </a:lnTo>
                  <a:lnTo>
                    <a:pt x="5354066" y="17779"/>
                  </a:lnTo>
                  <a:lnTo>
                    <a:pt x="5311520" y="4572"/>
                  </a:lnTo>
                  <a:lnTo>
                    <a:pt x="52659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89191" y="1383791"/>
            <a:ext cx="549592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19547" y="220217"/>
            <a:ext cx="2133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85" dirty="0">
                <a:solidFill>
                  <a:srgbClr val="575757"/>
                </a:solidFill>
                <a:latin typeface="Trebuchet MS"/>
                <a:cs typeface="Trebuchet MS"/>
              </a:rPr>
              <a:t>show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5216" y="1380744"/>
            <a:ext cx="5577840" cy="5337175"/>
            <a:chOff x="585216" y="1380744"/>
            <a:chExt cx="5577840" cy="53371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6" y="1380744"/>
              <a:ext cx="5577840" cy="53370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3504" y="1389888"/>
              <a:ext cx="5492750" cy="5260975"/>
            </a:xfrm>
            <a:custGeom>
              <a:avLst/>
              <a:gdLst/>
              <a:ahLst/>
              <a:cxnLst/>
              <a:rect l="l" t="t" r="r" b="b"/>
              <a:pathLst>
                <a:path w="5492750" h="5260975">
                  <a:moveTo>
                    <a:pt x="5266182" y="0"/>
                  </a:moveTo>
                  <a:lnTo>
                    <a:pt x="226314" y="0"/>
                  </a:lnTo>
                  <a:lnTo>
                    <a:pt x="180695" y="4572"/>
                  </a:lnTo>
                  <a:lnTo>
                    <a:pt x="138214" y="17779"/>
                  </a:lnTo>
                  <a:lnTo>
                    <a:pt x="99771" y="38608"/>
                  </a:lnTo>
                  <a:lnTo>
                    <a:pt x="66281" y="66294"/>
                  </a:lnTo>
                  <a:lnTo>
                    <a:pt x="38646" y="99822"/>
                  </a:lnTo>
                  <a:lnTo>
                    <a:pt x="17779" y="138175"/>
                  </a:lnTo>
                  <a:lnTo>
                    <a:pt x="4597" y="180721"/>
                  </a:lnTo>
                  <a:lnTo>
                    <a:pt x="0" y="226313"/>
                  </a:lnTo>
                  <a:lnTo>
                    <a:pt x="0" y="5034343"/>
                  </a:lnTo>
                  <a:lnTo>
                    <a:pt x="4597" y="5079974"/>
                  </a:lnTo>
                  <a:lnTo>
                    <a:pt x="17779" y="5122456"/>
                  </a:lnTo>
                  <a:lnTo>
                    <a:pt x="38646" y="5160911"/>
                  </a:lnTo>
                  <a:lnTo>
                    <a:pt x="66281" y="5194414"/>
                  </a:lnTo>
                  <a:lnTo>
                    <a:pt x="99771" y="5222062"/>
                  </a:lnTo>
                  <a:lnTo>
                    <a:pt x="138214" y="5242928"/>
                  </a:lnTo>
                  <a:lnTo>
                    <a:pt x="180695" y="5256123"/>
                  </a:lnTo>
                  <a:lnTo>
                    <a:pt x="226314" y="5260721"/>
                  </a:lnTo>
                  <a:lnTo>
                    <a:pt x="5266182" y="5260721"/>
                  </a:lnTo>
                  <a:lnTo>
                    <a:pt x="5311775" y="5256123"/>
                  </a:lnTo>
                  <a:lnTo>
                    <a:pt x="5354320" y="5242928"/>
                  </a:lnTo>
                  <a:lnTo>
                    <a:pt x="5392674" y="5222062"/>
                  </a:lnTo>
                  <a:lnTo>
                    <a:pt x="5426202" y="5194414"/>
                  </a:lnTo>
                  <a:lnTo>
                    <a:pt x="5453888" y="5160911"/>
                  </a:lnTo>
                  <a:lnTo>
                    <a:pt x="5474716" y="5122456"/>
                  </a:lnTo>
                  <a:lnTo>
                    <a:pt x="5487924" y="5079974"/>
                  </a:lnTo>
                  <a:lnTo>
                    <a:pt x="5492496" y="5034343"/>
                  </a:lnTo>
                  <a:lnTo>
                    <a:pt x="5492496" y="226313"/>
                  </a:lnTo>
                  <a:lnTo>
                    <a:pt x="5487924" y="180721"/>
                  </a:lnTo>
                  <a:lnTo>
                    <a:pt x="5474716" y="138175"/>
                  </a:lnTo>
                  <a:lnTo>
                    <a:pt x="5453888" y="99822"/>
                  </a:lnTo>
                  <a:lnTo>
                    <a:pt x="5426202" y="66294"/>
                  </a:lnTo>
                  <a:lnTo>
                    <a:pt x="5392674" y="38608"/>
                  </a:lnTo>
                  <a:lnTo>
                    <a:pt x="5354320" y="17779"/>
                  </a:lnTo>
                  <a:lnTo>
                    <a:pt x="5311775" y="4572"/>
                  </a:lnTo>
                  <a:lnTo>
                    <a:pt x="526618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3504" y="1383791"/>
            <a:ext cx="549275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1247" y="2334767"/>
            <a:ext cx="5254625" cy="2030095"/>
          </a:xfrm>
          <a:custGeom>
            <a:avLst/>
            <a:gdLst/>
            <a:ahLst/>
            <a:cxnLst/>
            <a:rect l="l" t="t" r="r" b="b"/>
            <a:pathLst>
              <a:path w="5254625" h="2030095">
                <a:moveTo>
                  <a:pt x="5254244" y="0"/>
                </a:moveTo>
                <a:lnTo>
                  <a:pt x="0" y="0"/>
                </a:lnTo>
                <a:lnTo>
                  <a:pt x="0" y="2029841"/>
                </a:lnTo>
                <a:lnTo>
                  <a:pt x="5254244" y="2029841"/>
                </a:lnTo>
                <a:lnTo>
                  <a:pt x="52542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9683" y="3842765"/>
            <a:ext cx="41503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"cba595b7d9f94ba1107a46f3f731912d95fb3d2c"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1247" y="1981200"/>
            <a:ext cx="5254625" cy="368935"/>
          </a:xfrm>
          <a:custGeom>
            <a:avLst/>
            <a:gdLst/>
            <a:ahLst/>
            <a:cxnLst/>
            <a:rect l="l" t="t" r="r" b="b"/>
            <a:pathLst>
              <a:path w="5254625" h="368935">
                <a:moveTo>
                  <a:pt x="5254244" y="0"/>
                </a:moveTo>
                <a:lnTo>
                  <a:pt x="0" y="0"/>
                </a:lnTo>
                <a:lnTo>
                  <a:pt x="0" y="368426"/>
                </a:lnTo>
                <a:lnTo>
                  <a:pt x="5254244" y="368426"/>
                </a:lnTo>
                <a:lnTo>
                  <a:pt x="52542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9683" y="1888184"/>
            <a:ext cx="2087880" cy="11201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show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endParaRPr sz="1400">
              <a:latin typeface="Consolas"/>
              <a:cs typeface="Consolas"/>
            </a:endParaRPr>
          </a:p>
          <a:p>
            <a:pPr marL="405765" marR="5080" indent="-393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4322" y="2557399"/>
            <a:ext cx="198755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2925" y="2983814"/>
            <a:ext cx="1990725" cy="88391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dire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y_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erm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9089" y="2983814"/>
            <a:ext cx="1792605" cy="8839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4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23304" y="1981199"/>
            <a:ext cx="5227320" cy="2597150"/>
          </a:xfrm>
          <a:custGeom>
            <a:avLst/>
            <a:gdLst/>
            <a:ahLst/>
            <a:cxnLst/>
            <a:rect l="l" t="t" r="r" b="b"/>
            <a:pathLst>
              <a:path w="5227320" h="2597150">
                <a:moveTo>
                  <a:pt x="5227320" y="353060"/>
                </a:moveTo>
                <a:lnTo>
                  <a:pt x="5105400" y="353060"/>
                </a:lnTo>
                <a:lnTo>
                  <a:pt x="5105400" y="0"/>
                </a:lnTo>
                <a:lnTo>
                  <a:pt x="0" y="0"/>
                </a:lnTo>
                <a:lnTo>
                  <a:pt x="0" y="353060"/>
                </a:lnTo>
                <a:lnTo>
                  <a:pt x="0" y="2597150"/>
                </a:lnTo>
                <a:lnTo>
                  <a:pt x="5227320" y="2597150"/>
                </a:lnTo>
                <a:lnTo>
                  <a:pt x="5227320" y="35306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03821" y="1888184"/>
            <a:ext cx="5043805" cy="261429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show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-json</a:t>
            </a:r>
            <a:endParaRPr sz="1800">
              <a:latin typeface="Consolas"/>
              <a:cs typeface="Consolas"/>
            </a:endParaRPr>
          </a:p>
          <a:p>
            <a:pPr marL="12700" marR="5080" algn="just">
              <a:lnSpc>
                <a:spcPct val="100000"/>
              </a:lnSpc>
              <a:spcBef>
                <a:spcPts val="61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{"format_version":"0.1","terraform_version":"0.13.0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","values":{"root_module":{"resources":[{"address":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"local_file.pet","mode":"managed","type":"local_fil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e","name":"pet","provider_name":"registry.terraform</a:t>
            </a:r>
            <a:endParaRPr sz="1400">
              <a:latin typeface="Consolas"/>
              <a:cs typeface="Consolas"/>
            </a:endParaRPr>
          </a:p>
          <a:p>
            <a:pPr marL="12700" marR="88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.io/hashicorp/local","schema_version":0,"values":{"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content":"We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pets!","content_base64":null,"directory_permission"</a:t>
            </a:r>
            <a:endParaRPr sz="1400">
              <a:latin typeface="Consolas"/>
              <a:cs typeface="Consolas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:"0777","file_permission":"0777","filename":"/root/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pets.txt","id":"cba595b7d9f94ba1107a46f3f731912d95f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b3d2c","sensitive_content":null}}]}}}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9071" y="762000"/>
            <a:ext cx="6525895" cy="5885815"/>
            <a:chOff x="5529071" y="762000"/>
            <a:chExt cx="6525895" cy="5885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762000"/>
              <a:ext cx="6525768" cy="5800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3455" y="786383"/>
              <a:ext cx="6425565" cy="5699760"/>
            </a:xfrm>
            <a:custGeom>
              <a:avLst/>
              <a:gdLst/>
              <a:ahLst/>
              <a:cxnLst/>
              <a:rect l="l" t="t" r="r" b="b"/>
              <a:pathLst>
                <a:path w="6425565" h="5699760">
                  <a:moveTo>
                    <a:pt x="6180074" y="0"/>
                  </a:moveTo>
                  <a:lnTo>
                    <a:pt x="245110" y="0"/>
                  </a:lnTo>
                  <a:lnTo>
                    <a:pt x="195707" y="4952"/>
                  </a:lnTo>
                  <a:lnTo>
                    <a:pt x="149733" y="19303"/>
                  </a:lnTo>
                  <a:lnTo>
                    <a:pt x="108077" y="41910"/>
                  </a:lnTo>
                  <a:lnTo>
                    <a:pt x="71755" y="71754"/>
                  </a:lnTo>
                  <a:lnTo>
                    <a:pt x="41910" y="108076"/>
                  </a:lnTo>
                  <a:lnTo>
                    <a:pt x="19304" y="149732"/>
                  </a:lnTo>
                  <a:lnTo>
                    <a:pt x="4953" y="195833"/>
                  </a:lnTo>
                  <a:lnTo>
                    <a:pt x="0" y="245237"/>
                  </a:lnTo>
                  <a:lnTo>
                    <a:pt x="0" y="5454002"/>
                  </a:lnTo>
                  <a:lnTo>
                    <a:pt x="4953" y="5503430"/>
                  </a:lnTo>
                  <a:lnTo>
                    <a:pt x="19304" y="5549468"/>
                  </a:lnTo>
                  <a:lnTo>
                    <a:pt x="41910" y="5591124"/>
                  </a:lnTo>
                  <a:lnTo>
                    <a:pt x="71755" y="5627420"/>
                  </a:lnTo>
                  <a:lnTo>
                    <a:pt x="108077" y="5657367"/>
                  </a:lnTo>
                  <a:lnTo>
                    <a:pt x="149733" y="5679973"/>
                  </a:lnTo>
                  <a:lnTo>
                    <a:pt x="195707" y="5694273"/>
                  </a:lnTo>
                  <a:lnTo>
                    <a:pt x="245110" y="5699252"/>
                  </a:lnTo>
                  <a:lnTo>
                    <a:pt x="6180074" y="5699252"/>
                  </a:lnTo>
                  <a:lnTo>
                    <a:pt x="6229477" y="5694273"/>
                  </a:lnTo>
                  <a:lnTo>
                    <a:pt x="6275451" y="5679973"/>
                  </a:lnTo>
                  <a:lnTo>
                    <a:pt x="6317107" y="5657367"/>
                  </a:lnTo>
                  <a:lnTo>
                    <a:pt x="6353429" y="5627420"/>
                  </a:lnTo>
                  <a:lnTo>
                    <a:pt x="6383274" y="5591124"/>
                  </a:lnTo>
                  <a:lnTo>
                    <a:pt x="6405880" y="5549468"/>
                  </a:lnTo>
                  <a:lnTo>
                    <a:pt x="6420231" y="5503430"/>
                  </a:lnTo>
                  <a:lnTo>
                    <a:pt x="6425184" y="5454002"/>
                  </a:lnTo>
                  <a:lnTo>
                    <a:pt x="6425184" y="245237"/>
                  </a:lnTo>
                  <a:lnTo>
                    <a:pt x="6420231" y="195833"/>
                  </a:lnTo>
                  <a:lnTo>
                    <a:pt x="6405880" y="149732"/>
                  </a:lnTo>
                  <a:lnTo>
                    <a:pt x="6383274" y="108076"/>
                  </a:lnTo>
                  <a:lnTo>
                    <a:pt x="6353429" y="71754"/>
                  </a:lnTo>
                  <a:lnTo>
                    <a:pt x="6317107" y="41910"/>
                  </a:lnTo>
                  <a:lnTo>
                    <a:pt x="6275451" y="19303"/>
                  </a:lnTo>
                  <a:lnTo>
                    <a:pt x="6229477" y="4952"/>
                  </a:lnTo>
                  <a:lnTo>
                    <a:pt x="61800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3455" y="783336"/>
            <a:ext cx="642556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66232" y="1664207"/>
            <a:ext cx="5525770" cy="1600200"/>
          </a:xfrm>
          <a:custGeom>
            <a:avLst/>
            <a:gdLst/>
            <a:ahLst/>
            <a:cxnLst/>
            <a:rect l="l" t="t" r="r" b="b"/>
            <a:pathLst>
              <a:path w="5525770" h="1600200">
                <a:moveTo>
                  <a:pt x="5525643" y="0"/>
                </a:moveTo>
                <a:lnTo>
                  <a:pt x="0" y="0"/>
                </a:lnTo>
                <a:lnTo>
                  <a:pt x="0" y="1599946"/>
                </a:lnTo>
                <a:lnTo>
                  <a:pt x="5525643" y="1599946"/>
                </a:lnTo>
                <a:lnTo>
                  <a:pt x="552564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45226" y="2532125"/>
            <a:ext cx="50368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required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provider[registry.terraform.io/hashicorp/local]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6232" y="1325880"/>
            <a:ext cx="5525770" cy="338455"/>
          </a:xfrm>
          <a:custGeom>
            <a:avLst/>
            <a:gdLst/>
            <a:ahLst/>
            <a:cxnLst/>
            <a:rect l="l" t="t" r="r" b="b"/>
            <a:pathLst>
              <a:path w="5525770" h="338455">
                <a:moveTo>
                  <a:pt x="5525643" y="0"/>
                </a:moveTo>
                <a:lnTo>
                  <a:pt x="0" y="0"/>
                </a:lnTo>
                <a:lnTo>
                  <a:pt x="0" y="337947"/>
                </a:lnTo>
                <a:lnTo>
                  <a:pt x="5525643" y="337947"/>
                </a:lnTo>
                <a:lnTo>
                  <a:pt x="552564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45226" y="1233089"/>
            <a:ext cx="5042535" cy="110426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6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600" spc="-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6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Providers required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└──</a:t>
            </a:r>
            <a:r>
              <a:rPr sz="14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provider[registry.terraform.io/hashicorp/local]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67783" y="220217"/>
            <a:ext cx="2708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providers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81472" y="3919689"/>
            <a:ext cx="6297295" cy="1273810"/>
          </a:xfrm>
          <a:custGeom>
            <a:avLst/>
            <a:gdLst/>
            <a:ahLst/>
            <a:cxnLst/>
            <a:rect l="l" t="t" r="r" b="b"/>
            <a:pathLst>
              <a:path w="6297295" h="1273810">
                <a:moveTo>
                  <a:pt x="6297041" y="321500"/>
                </a:moveTo>
                <a:lnTo>
                  <a:pt x="0" y="321500"/>
                </a:lnTo>
                <a:lnTo>
                  <a:pt x="0" y="1273721"/>
                </a:lnTo>
                <a:lnTo>
                  <a:pt x="6297041" y="1273721"/>
                </a:lnTo>
                <a:lnTo>
                  <a:pt x="6297041" y="321500"/>
                </a:lnTo>
                <a:close/>
              </a:path>
              <a:path w="6297295" h="1273810">
                <a:moveTo>
                  <a:pt x="6297041" y="0"/>
                </a:moveTo>
                <a:lnTo>
                  <a:pt x="0" y="0"/>
                </a:lnTo>
                <a:lnTo>
                  <a:pt x="0" y="306235"/>
                </a:lnTo>
                <a:lnTo>
                  <a:pt x="6297041" y="306235"/>
                </a:lnTo>
                <a:lnTo>
                  <a:pt x="629704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1990" y="3936238"/>
            <a:ext cx="4563745" cy="1421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mirror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/root/terraform/new_local_file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spcBef>
                <a:spcPts val="915"/>
              </a:spcBef>
              <a:buChar char="-"/>
              <a:tabLst>
                <a:tab pos="21082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Mirroring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hashicorp/local...</a:t>
            </a:r>
            <a:endParaRPr sz="1400">
              <a:latin typeface="Consolas"/>
              <a:cs typeface="Consolas"/>
            </a:endParaRPr>
          </a:p>
          <a:p>
            <a:pPr marL="405765" lvl="1" indent="-198755">
              <a:lnSpc>
                <a:spcPct val="100000"/>
              </a:lnSpc>
              <a:buChar char="-"/>
              <a:tabLst>
                <a:tab pos="40640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Selected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v1.4.0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no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endParaRPr sz="1400">
              <a:latin typeface="Consolas"/>
              <a:cs typeface="Consolas"/>
            </a:endParaRPr>
          </a:p>
          <a:p>
            <a:pPr marL="405765" lvl="1" indent="-198755">
              <a:lnSpc>
                <a:spcPct val="100000"/>
              </a:lnSpc>
              <a:buChar char="-"/>
              <a:tabLst>
                <a:tab pos="40640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Downloading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package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windows_amd64...</a:t>
            </a:r>
            <a:endParaRPr sz="1400">
              <a:latin typeface="Consolas"/>
              <a:cs typeface="Consolas"/>
            </a:endParaRPr>
          </a:p>
          <a:p>
            <a:pPr marL="405765" lvl="1" indent="-198755">
              <a:lnSpc>
                <a:spcPct val="100000"/>
              </a:lnSpc>
              <a:buChar char="-"/>
              <a:tabLst>
                <a:tab pos="40640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Package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authenticated: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signed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2023" y="780287"/>
            <a:ext cx="5264150" cy="1950720"/>
            <a:chOff x="192023" y="780287"/>
            <a:chExt cx="5264150" cy="19507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780287"/>
              <a:ext cx="5263896" cy="19507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7263" y="789431"/>
              <a:ext cx="5181600" cy="1874520"/>
            </a:xfrm>
            <a:custGeom>
              <a:avLst/>
              <a:gdLst/>
              <a:ahLst/>
              <a:cxnLst/>
              <a:rect l="l" t="t" r="r" b="b"/>
              <a:pathLst>
                <a:path w="5181600" h="1874520">
                  <a:moveTo>
                    <a:pt x="5095748" y="0"/>
                  </a:moveTo>
                  <a:lnTo>
                    <a:pt x="85331" y="0"/>
                  </a:lnTo>
                  <a:lnTo>
                    <a:pt x="52120" y="6730"/>
                  </a:lnTo>
                  <a:lnTo>
                    <a:pt x="24993" y="25018"/>
                  </a:lnTo>
                  <a:lnTo>
                    <a:pt x="6705" y="52196"/>
                  </a:lnTo>
                  <a:lnTo>
                    <a:pt x="0" y="85343"/>
                  </a:lnTo>
                  <a:lnTo>
                    <a:pt x="0" y="1788921"/>
                  </a:lnTo>
                  <a:lnTo>
                    <a:pt x="6705" y="1822068"/>
                  </a:lnTo>
                  <a:lnTo>
                    <a:pt x="24993" y="1849246"/>
                  </a:lnTo>
                  <a:lnTo>
                    <a:pt x="52120" y="1867534"/>
                  </a:lnTo>
                  <a:lnTo>
                    <a:pt x="85331" y="1874265"/>
                  </a:lnTo>
                  <a:lnTo>
                    <a:pt x="5095748" y="1874265"/>
                  </a:lnTo>
                  <a:lnTo>
                    <a:pt x="5128895" y="1867534"/>
                  </a:lnTo>
                  <a:lnTo>
                    <a:pt x="5156073" y="1849246"/>
                  </a:lnTo>
                  <a:lnTo>
                    <a:pt x="5174361" y="1822068"/>
                  </a:lnTo>
                  <a:lnTo>
                    <a:pt x="5181092" y="1788921"/>
                  </a:lnTo>
                  <a:lnTo>
                    <a:pt x="5181092" y="85343"/>
                  </a:lnTo>
                  <a:lnTo>
                    <a:pt x="5174361" y="52196"/>
                  </a:lnTo>
                  <a:lnTo>
                    <a:pt x="5156073" y="25018"/>
                  </a:lnTo>
                  <a:lnTo>
                    <a:pt x="5128895" y="6730"/>
                  </a:lnTo>
                  <a:lnTo>
                    <a:pt x="5095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263" y="780287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5">
                  <a:moveTo>
                    <a:pt x="5181092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81092" y="398907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7263" y="780287"/>
            <a:ext cx="51816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572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59663" y="877824"/>
            <a:ext cx="4001770" cy="1661160"/>
            <a:chOff x="359663" y="877824"/>
            <a:chExt cx="4001770" cy="166116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877824"/>
              <a:ext cx="204215" cy="2042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63295" y="1371600"/>
              <a:ext cx="3898265" cy="1167130"/>
            </a:xfrm>
            <a:custGeom>
              <a:avLst/>
              <a:gdLst/>
              <a:ahLst/>
              <a:cxnLst/>
              <a:rect l="l" t="t" r="r" b="b"/>
              <a:pathLst>
                <a:path w="3898265" h="1167130">
                  <a:moveTo>
                    <a:pt x="3898138" y="0"/>
                  </a:moveTo>
                  <a:lnTo>
                    <a:pt x="0" y="0"/>
                  </a:lnTo>
                  <a:lnTo>
                    <a:pt x="0" y="1167002"/>
                  </a:lnTo>
                  <a:lnTo>
                    <a:pt x="3898138" y="1167002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39597" y="1386077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3729" y="1599437"/>
            <a:ext cx="8115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en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10205" y="1599437"/>
            <a:ext cx="17887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597" y="2239772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0130" y="2051126"/>
            <a:ext cx="23831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0F0F0"/>
                </a:solidFill>
                <a:latin typeface="Consolas"/>
                <a:cs typeface="Consolas"/>
              </a:rPr>
              <a:t>file_permission</a:t>
            </a:r>
            <a:r>
              <a:rPr sz="1400" spc="-25" dirty="0">
                <a:solidFill>
                  <a:srgbClr val="F0F0F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9071" y="762000"/>
            <a:ext cx="6525895" cy="5885815"/>
            <a:chOff x="5529071" y="762000"/>
            <a:chExt cx="6525895" cy="5885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762000"/>
              <a:ext cx="6525768" cy="5800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3455" y="786383"/>
              <a:ext cx="6425565" cy="5699760"/>
            </a:xfrm>
            <a:custGeom>
              <a:avLst/>
              <a:gdLst/>
              <a:ahLst/>
              <a:cxnLst/>
              <a:rect l="l" t="t" r="r" b="b"/>
              <a:pathLst>
                <a:path w="6425565" h="5699760">
                  <a:moveTo>
                    <a:pt x="6180074" y="0"/>
                  </a:moveTo>
                  <a:lnTo>
                    <a:pt x="245110" y="0"/>
                  </a:lnTo>
                  <a:lnTo>
                    <a:pt x="195707" y="4952"/>
                  </a:lnTo>
                  <a:lnTo>
                    <a:pt x="149733" y="19303"/>
                  </a:lnTo>
                  <a:lnTo>
                    <a:pt x="108077" y="41910"/>
                  </a:lnTo>
                  <a:lnTo>
                    <a:pt x="71755" y="71754"/>
                  </a:lnTo>
                  <a:lnTo>
                    <a:pt x="41910" y="108076"/>
                  </a:lnTo>
                  <a:lnTo>
                    <a:pt x="19304" y="149732"/>
                  </a:lnTo>
                  <a:lnTo>
                    <a:pt x="4953" y="195833"/>
                  </a:lnTo>
                  <a:lnTo>
                    <a:pt x="0" y="245237"/>
                  </a:lnTo>
                  <a:lnTo>
                    <a:pt x="0" y="5454002"/>
                  </a:lnTo>
                  <a:lnTo>
                    <a:pt x="4953" y="5503430"/>
                  </a:lnTo>
                  <a:lnTo>
                    <a:pt x="19304" y="5549468"/>
                  </a:lnTo>
                  <a:lnTo>
                    <a:pt x="41910" y="5591124"/>
                  </a:lnTo>
                  <a:lnTo>
                    <a:pt x="71755" y="5627420"/>
                  </a:lnTo>
                  <a:lnTo>
                    <a:pt x="108077" y="5657367"/>
                  </a:lnTo>
                  <a:lnTo>
                    <a:pt x="149733" y="5679973"/>
                  </a:lnTo>
                  <a:lnTo>
                    <a:pt x="195707" y="5694273"/>
                  </a:lnTo>
                  <a:lnTo>
                    <a:pt x="245110" y="5699252"/>
                  </a:lnTo>
                  <a:lnTo>
                    <a:pt x="6180074" y="5699252"/>
                  </a:lnTo>
                  <a:lnTo>
                    <a:pt x="6229477" y="5694273"/>
                  </a:lnTo>
                  <a:lnTo>
                    <a:pt x="6275451" y="5679973"/>
                  </a:lnTo>
                  <a:lnTo>
                    <a:pt x="6317107" y="5657367"/>
                  </a:lnTo>
                  <a:lnTo>
                    <a:pt x="6353429" y="5627420"/>
                  </a:lnTo>
                  <a:lnTo>
                    <a:pt x="6383274" y="5591124"/>
                  </a:lnTo>
                  <a:lnTo>
                    <a:pt x="6405880" y="5549468"/>
                  </a:lnTo>
                  <a:lnTo>
                    <a:pt x="6420231" y="5503430"/>
                  </a:lnTo>
                  <a:lnTo>
                    <a:pt x="6425184" y="5454002"/>
                  </a:lnTo>
                  <a:lnTo>
                    <a:pt x="6425184" y="245237"/>
                  </a:lnTo>
                  <a:lnTo>
                    <a:pt x="6420231" y="195833"/>
                  </a:lnTo>
                  <a:lnTo>
                    <a:pt x="6405880" y="149732"/>
                  </a:lnTo>
                  <a:lnTo>
                    <a:pt x="6383274" y="108076"/>
                  </a:lnTo>
                  <a:lnTo>
                    <a:pt x="6353429" y="71754"/>
                  </a:lnTo>
                  <a:lnTo>
                    <a:pt x="6317107" y="41910"/>
                  </a:lnTo>
                  <a:lnTo>
                    <a:pt x="6275451" y="19303"/>
                  </a:lnTo>
                  <a:lnTo>
                    <a:pt x="6229477" y="4952"/>
                  </a:lnTo>
                  <a:lnTo>
                    <a:pt x="61800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3455" y="783336"/>
            <a:ext cx="642556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7783" y="220217"/>
            <a:ext cx="2347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3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40" dirty="0">
                <a:solidFill>
                  <a:srgbClr val="575757"/>
                </a:solidFill>
                <a:latin typeface="Trebuchet MS"/>
                <a:cs typeface="Trebuchet MS"/>
              </a:rPr>
              <a:t>output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9384" y="1365503"/>
            <a:ext cx="5528945" cy="875030"/>
          </a:xfrm>
          <a:custGeom>
            <a:avLst/>
            <a:gdLst/>
            <a:ahLst/>
            <a:cxnLst/>
            <a:rect l="l" t="t" r="r" b="b"/>
            <a:pathLst>
              <a:path w="5528945" h="875030">
                <a:moveTo>
                  <a:pt x="5528945" y="0"/>
                </a:moveTo>
                <a:lnTo>
                  <a:pt x="0" y="0"/>
                </a:lnTo>
                <a:lnTo>
                  <a:pt x="0" y="874522"/>
                </a:lnTo>
                <a:lnTo>
                  <a:pt x="5528945" y="874522"/>
                </a:lnTo>
                <a:lnTo>
                  <a:pt x="55289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20536" y="1271062"/>
            <a:ext cx="2284095" cy="90868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content = We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pets!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pet-name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huge-owl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39384" y="3075432"/>
            <a:ext cx="5528945" cy="661035"/>
          </a:xfrm>
          <a:custGeom>
            <a:avLst/>
            <a:gdLst/>
            <a:ahLst/>
            <a:cxnLst/>
            <a:rect l="l" t="t" r="r" b="b"/>
            <a:pathLst>
              <a:path w="5528945" h="661035">
                <a:moveTo>
                  <a:pt x="5528945" y="0"/>
                </a:moveTo>
                <a:lnTo>
                  <a:pt x="0" y="0"/>
                </a:lnTo>
                <a:lnTo>
                  <a:pt x="0" y="660907"/>
                </a:lnTo>
                <a:lnTo>
                  <a:pt x="5528945" y="660907"/>
                </a:lnTo>
                <a:lnTo>
                  <a:pt x="55289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20536" y="2982424"/>
            <a:ext cx="3334385" cy="6946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r>
              <a:rPr sz="18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pet-name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pet-name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huge-owl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5071" y="780287"/>
            <a:ext cx="5267325" cy="5773420"/>
            <a:chOff x="195071" y="780287"/>
            <a:chExt cx="5267325" cy="57734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" y="780287"/>
              <a:ext cx="5266944" cy="57729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3359" y="789431"/>
              <a:ext cx="5181600" cy="5696585"/>
            </a:xfrm>
            <a:custGeom>
              <a:avLst/>
              <a:gdLst/>
              <a:ahLst/>
              <a:cxnLst/>
              <a:rect l="l" t="t" r="r" b="b"/>
              <a:pathLst>
                <a:path w="5181600" h="5696585">
                  <a:moveTo>
                    <a:pt x="4945507" y="0"/>
                  </a:moveTo>
                  <a:lnTo>
                    <a:pt x="235966" y="0"/>
                  </a:lnTo>
                  <a:lnTo>
                    <a:pt x="188404" y="4825"/>
                  </a:lnTo>
                  <a:lnTo>
                    <a:pt x="144106" y="18541"/>
                  </a:lnTo>
                  <a:lnTo>
                    <a:pt x="104025" y="40258"/>
                  </a:lnTo>
                  <a:lnTo>
                    <a:pt x="69113" y="69087"/>
                  </a:lnTo>
                  <a:lnTo>
                    <a:pt x="40297" y="104012"/>
                  </a:lnTo>
                  <a:lnTo>
                    <a:pt x="18542" y="144144"/>
                  </a:lnTo>
                  <a:lnTo>
                    <a:pt x="4787" y="188340"/>
                  </a:lnTo>
                  <a:lnTo>
                    <a:pt x="0" y="235838"/>
                  </a:lnTo>
                  <a:lnTo>
                    <a:pt x="0" y="5460619"/>
                  </a:lnTo>
                  <a:lnTo>
                    <a:pt x="4787" y="5508180"/>
                  </a:lnTo>
                  <a:lnTo>
                    <a:pt x="18542" y="5552478"/>
                  </a:lnTo>
                  <a:lnTo>
                    <a:pt x="40297" y="5592559"/>
                  </a:lnTo>
                  <a:lnTo>
                    <a:pt x="69113" y="5627471"/>
                  </a:lnTo>
                  <a:lnTo>
                    <a:pt x="104025" y="5656287"/>
                  </a:lnTo>
                  <a:lnTo>
                    <a:pt x="144106" y="5678043"/>
                  </a:lnTo>
                  <a:lnTo>
                    <a:pt x="188404" y="5691784"/>
                  </a:lnTo>
                  <a:lnTo>
                    <a:pt x="235966" y="5696584"/>
                  </a:lnTo>
                  <a:lnTo>
                    <a:pt x="4945507" y="5696584"/>
                  </a:lnTo>
                  <a:lnTo>
                    <a:pt x="4993005" y="5691784"/>
                  </a:lnTo>
                  <a:lnTo>
                    <a:pt x="5037201" y="5678043"/>
                  </a:lnTo>
                  <a:lnTo>
                    <a:pt x="5077333" y="5656287"/>
                  </a:lnTo>
                  <a:lnTo>
                    <a:pt x="5112258" y="5627471"/>
                  </a:lnTo>
                  <a:lnTo>
                    <a:pt x="5141087" y="5592559"/>
                  </a:lnTo>
                  <a:lnTo>
                    <a:pt x="5162804" y="5552478"/>
                  </a:lnTo>
                  <a:lnTo>
                    <a:pt x="5176520" y="5508180"/>
                  </a:lnTo>
                  <a:lnTo>
                    <a:pt x="5181345" y="5460619"/>
                  </a:lnTo>
                  <a:lnTo>
                    <a:pt x="5181345" y="235838"/>
                  </a:lnTo>
                  <a:lnTo>
                    <a:pt x="5176520" y="188340"/>
                  </a:lnTo>
                  <a:lnTo>
                    <a:pt x="5162804" y="144144"/>
                  </a:lnTo>
                  <a:lnTo>
                    <a:pt x="5141087" y="104012"/>
                  </a:lnTo>
                  <a:lnTo>
                    <a:pt x="5112258" y="69087"/>
                  </a:lnTo>
                  <a:lnTo>
                    <a:pt x="5077333" y="40258"/>
                  </a:lnTo>
                  <a:lnTo>
                    <a:pt x="5037201" y="18541"/>
                  </a:lnTo>
                  <a:lnTo>
                    <a:pt x="4993005" y="4825"/>
                  </a:lnTo>
                  <a:lnTo>
                    <a:pt x="494550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3359" y="780287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5">
                  <a:moveTo>
                    <a:pt x="51813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81346" y="398907"/>
                  </a:lnTo>
                  <a:lnTo>
                    <a:pt x="5181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3359" y="780287"/>
            <a:ext cx="51816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5759" y="877824"/>
            <a:ext cx="4944110" cy="5107940"/>
            <a:chOff x="365759" y="877824"/>
            <a:chExt cx="4944110" cy="510794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59" y="877824"/>
              <a:ext cx="201168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6343" y="1371600"/>
              <a:ext cx="4843145" cy="4614545"/>
            </a:xfrm>
            <a:custGeom>
              <a:avLst/>
              <a:gdLst/>
              <a:ahLst/>
              <a:cxnLst/>
              <a:rect l="l" t="t" r="r" b="b"/>
              <a:pathLst>
                <a:path w="4843145" h="4614545">
                  <a:moveTo>
                    <a:pt x="4843145" y="0"/>
                  </a:moveTo>
                  <a:lnTo>
                    <a:pt x="0" y="0"/>
                  </a:lnTo>
                  <a:lnTo>
                    <a:pt x="0" y="4614164"/>
                  </a:lnTo>
                  <a:lnTo>
                    <a:pt x="4843145" y="4614164"/>
                  </a:lnTo>
                  <a:lnTo>
                    <a:pt x="48431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44779" y="1386077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1375" y="1599437"/>
            <a:ext cx="14954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mi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sion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1924" y="1599437"/>
            <a:ext cx="179260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6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779" y="2239772"/>
            <a:ext cx="2879090" cy="1305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08915" marR="1192530" indent="1270">
              <a:lnSpc>
                <a:spcPct val="100000"/>
              </a:lnSpc>
              <a:tabLst>
                <a:tab pos="1191895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	=</a:t>
            </a:r>
            <a:r>
              <a:rPr sz="1400" spc="-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"2"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"-"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output</a:t>
            </a:r>
            <a:r>
              <a:rPr sz="140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content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1375" y="3520820"/>
            <a:ext cx="110553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value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sensitive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desc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ip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22779" y="3520820"/>
            <a:ext cx="3284220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local_file.pet.content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"Print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400" spc="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content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file"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4779" y="4374007"/>
            <a:ext cx="169291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output</a:t>
            </a:r>
            <a:r>
              <a:rPr sz="14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pet-name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1375" y="4800676"/>
            <a:ext cx="110426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value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sensitive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desc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ip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22779" y="4800676"/>
            <a:ext cx="28873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random_pet.cat.id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"Print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name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4779" y="5655055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9071" y="762000"/>
            <a:ext cx="6525895" cy="5885815"/>
            <a:chOff x="5529071" y="762000"/>
            <a:chExt cx="6525895" cy="5885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762000"/>
              <a:ext cx="6525768" cy="5800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3455" y="786383"/>
              <a:ext cx="6425565" cy="5699760"/>
            </a:xfrm>
            <a:custGeom>
              <a:avLst/>
              <a:gdLst/>
              <a:ahLst/>
              <a:cxnLst/>
              <a:rect l="l" t="t" r="r" b="b"/>
              <a:pathLst>
                <a:path w="6425565" h="5699760">
                  <a:moveTo>
                    <a:pt x="6180074" y="0"/>
                  </a:moveTo>
                  <a:lnTo>
                    <a:pt x="245110" y="0"/>
                  </a:lnTo>
                  <a:lnTo>
                    <a:pt x="195707" y="4952"/>
                  </a:lnTo>
                  <a:lnTo>
                    <a:pt x="149733" y="19303"/>
                  </a:lnTo>
                  <a:lnTo>
                    <a:pt x="108077" y="41910"/>
                  </a:lnTo>
                  <a:lnTo>
                    <a:pt x="71755" y="71754"/>
                  </a:lnTo>
                  <a:lnTo>
                    <a:pt x="41910" y="108076"/>
                  </a:lnTo>
                  <a:lnTo>
                    <a:pt x="19304" y="149732"/>
                  </a:lnTo>
                  <a:lnTo>
                    <a:pt x="4953" y="195833"/>
                  </a:lnTo>
                  <a:lnTo>
                    <a:pt x="0" y="245237"/>
                  </a:lnTo>
                  <a:lnTo>
                    <a:pt x="0" y="5454002"/>
                  </a:lnTo>
                  <a:lnTo>
                    <a:pt x="4953" y="5503430"/>
                  </a:lnTo>
                  <a:lnTo>
                    <a:pt x="19304" y="5549468"/>
                  </a:lnTo>
                  <a:lnTo>
                    <a:pt x="41910" y="5591124"/>
                  </a:lnTo>
                  <a:lnTo>
                    <a:pt x="71755" y="5627420"/>
                  </a:lnTo>
                  <a:lnTo>
                    <a:pt x="108077" y="5657367"/>
                  </a:lnTo>
                  <a:lnTo>
                    <a:pt x="149733" y="5679973"/>
                  </a:lnTo>
                  <a:lnTo>
                    <a:pt x="195707" y="5694273"/>
                  </a:lnTo>
                  <a:lnTo>
                    <a:pt x="245110" y="5699252"/>
                  </a:lnTo>
                  <a:lnTo>
                    <a:pt x="6180074" y="5699252"/>
                  </a:lnTo>
                  <a:lnTo>
                    <a:pt x="6229477" y="5694273"/>
                  </a:lnTo>
                  <a:lnTo>
                    <a:pt x="6275451" y="5679973"/>
                  </a:lnTo>
                  <a:lnTo>
                    <a:pt x="6317107" y="5657367"/>
                  </a:lnTo>
                  <a:lnTo>
                    <a:pt x="6353429" y="5627420"/>
                  </a:lnTo>
                  <a:lnTo>
                    <a:pt x="6383274" y="5591124"/>
                  </a:lnTo>
                  <a:lnTo>
                    <a:pt x="6405880" y="5549468"/>
                  </a:lnTo>
                  <a:lnTo>
                    <a:pt x="6420231" y="5503430"/>
                  </a:lnTo>
                  <a:lnTo>
                    <a:pt x="6425184" y="5454002"/>
                  </a:lnTo>
                  <a:lnTo>
                    <a:pt x="6425184" y="245237"/>
                  </a:lnTo>
                  <a:lnTo>
                    <a:pt x="6420231" y="195833"/>
                  </a:lnTo>
                  <a:lnTo>
                    <a:pt x="6405880" y="149732"/>
                  </a:lnTo>
                  <a:lnTo>
                    <a:pt x="6383274" y="108076"/>
                  </a:lnTo>
                  <a:lnTo>
                    <a:pt x="6353429" y="71754"/>
                  </a:lnTo>
                  <a:lnTo>
                    <a:pt x="6317107" y="41910"/>
                  </a:lnTo>
                  <a:lnTo>
                    <a:pt x="6275451" y="19303"/>
                  </a:lnTo>
                  <a:lnTo>
                    <a:pt x="6229477" y="4952"/>
                  </a:lnTo>
                  <a:lnTo>
                    <a:pt x="61800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3455" y="783336"/>
            <a:ext cx="642556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7783" y="220217"/>
            <a:ext cx="2380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refresh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5071" y="780287"/>
            <a:ext cx="5267325" cy="5773420"/>
            <a:chOff x="195071" y="780287"/>
            <a:chExt cx="5267325" cy="57734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" y="780287"/>
              <a:ext cx="5266944" cy="5772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3359" y="789431"/>
              <a:ext cx="5181600" cy="5696585"/>
            </a:xfrm>
            <a:custGeom>
              <a:avLst/>
              <a:gdLst/>
              <a:ahLst/>
              <a:cxnLst/>
              <a:rect l="l" t="t" r="r" b="b"/>
              <a:pathLst>
                <a:path w="5181600" h="5696585">
                  <a:moveTo>
                    <a:pt x="4945507" y="0"/>
                  </a:moveTo>
                  <a:lnTo>
                    <a:pt x="235966" y="0"/>
                  </a:lnTo>
                  <a:lnTo>
                    <a:pt x="188404" y="4825"/>
                  </a:lnTo>
                  <a:lnTo>
                    <a:pt x="144106" y="18541"/>
                  </a:lnTo>
                  <a:lnTo>
                    <a:pt x="104025" y="40258"/>
                  </a:lnTo>
                  <a:lnTo>
                    <a:pt x="69113" y="69087"/>
                  </a:lnTo>
                  <a:lnTo>
                    <a:pt x="40297" y="104012"/>
                  </a:lnTo>
                  <a:lnTo>
                    <a:pt x="18542" y="144144"/>
                  </a:lnTo>
                  <a:lnTo>
                    <a:pt x="4787" y="188340"/>
                  </a:lnTo>
                  <a:lnTo>
                    <a:pt x="0" y="235838"/>
                  </a:lnTo>
                  <a:lnTo>
                    <a:pt x="0" y="5460619"/>
                  </a:lnTo>
                  <a:lnTo>
                    <a:pt x="4787" y="5508180"/>
                  </a:lnTo>
                  <a:lnTo>
                    <a:pt x="18542" y="5552478"/>
                  </a:lnTo>
                  <a:lnTo>
                    <a:pt x="40297" y="5592559"/>
                  </a:lnTo>
                  <a:lnTo>
                    <a:pt x="69113" y="5627471"/>
                  </a:lnTo>
                  <a:lnTo>
                    <a:pt x="104025" y="5656287"/>
                  </a:lnTo>
                  <a:lnTo>
                    <a:pt x="144106" y="5678043"/>
                  </a:lnTo>
                  <a:lnTo>
                    <a:pt x="188404" y="5691784"/>
                  </a:lnTo>
                  <a:lnTo>
                    <a:pt x="235966" y="5696584"/>
                  </a:lnTo>
                  <a:lnTo>
                    <a:pt x="4945507" y="5696584"/>
                  </a:lnTo>
                  <a:lnTo>
                    <a:pt x="4993005" y="5691784"/>
                  </a:lnTo>
                  <a:lnTo>
                    <a:pt x="5037201" y="5678043"/>
                  </a:lnTo>
                  <a:lnTo>
                    <a:pt x="5077333" y="5656287"/>
                  </a:lnTo>
                  <a:lnTo>
                    <a:pt x="5112258" y="5627471"/>
                  </a:lnTo>
                  <a:lnTo>
                    <a:pt x="5141087" y="5592559"/>
                  </a:lnTo>
                  <a:lnTo>
                    <a:pt x="5162804" y="5552478"/>
                  </a:lnTo>
                  <a:lnTo>
                    <a:pt x="5176520" y="5508180"/>
                  </a:lnTo>
                  <a:lnTo>
                    <a:pt x="5181345" y="5460619"/>
                  </a:lnTo>
                  <a:lnTo>
                    <a:pt x="5181345" y="235838"/>
                  </a:lnTo>
                  <a:lnTo>
                    <a:pt x="5176520" y="188340"/>
                  </a:lnTo>
                  <a:lnTo>
                    <a:pt x="5162804" y="144144"/>
                  </a:lnTo>
                  <a:lnTo>
                    <a:pt x="5141087" y="104012"/>
                  </a:lnTo>
                  <a:lnTo>
                    <a:pt x="5112258" y="69087"/>
                  </a:lnTo>
                  <a:lnTo>
                    <a:pt x="5077333" y="40258"/>
                  </a:lnTo>
                  <a:lnTo>
                    <a:pt x="5037201" y="18541"/>
                  </a:lnTo>
                  <a:lnTo>
                    <a:pt x="4993005" y="4825"/>
                  </a:lnTo>
                  <a:lnTo>
                    <a:pt x="494550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59" y="780287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5">
                  <a:moveTo>
                    <a:pt x="51813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81346" y="398907"/>
                  </a:lnTo>
                  <a:lnTo>
                    <a:pt x="5181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3359" y="780287"/>
            <a:ext cx="51816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5759" y="877824"/>
            <a:ext cx="4944110" cy="2524125"/>
            <a:chOff x="365759" y="877824"/>
            <a:chExt cx="4944110" cy="25241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59" y="877824"/>
              <a:ext cx="201168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6343" y="1371600"/>
              <a:ext cx="4843145" cy="2030095"/>
            </a:xfrm>
            <a:custGeom>
              <a:avLst/>
              <a:gdLst/>
              <a:ahLst/>
              <a:cxnLst/>
              <a:rect l="l" t="t" r="r" b="b"/>
              <a:pathLst>
                <a:path w="4843145" h="2030095">
                  <a:moveTo>
                    <a:pt x="4843145" y="0"/>
                  </a:moveTo>
                  <a:lnTo>
                    <a:pt x="0" y="0"/>
                  </a:lnTo>
                  <a:lnTo>
                    <a:pt x="0" y="2029840"/>
                  </a:lnTo>
                  <a:lnTo>
                    <a:pt x="4843145" y="2029840"/>
                  </a:lnTo>
                  <a:lnTo>
                    <a:pt x="48431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4779" y="1386077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1375" y="1599437"/>
            <a:ext cx="14954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_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mi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sion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1924" y="1599437"/>
            <a:ext cx="179260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6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779" y="2239772"/>
            <a:ext cx="2879090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08915" marR="1192530">
              <a:lnSpc>
                <a:spcPct val="100000"/>
              </a:lnSpc>
              <a:tabLst>
                <a:tab pos="1193800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	=</a:t>
            </a:r>
            <a:r>
              <a:rPr sz="1400" spc="-1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"2"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"-"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4779" y="309384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39384" y="1341119"/>
            <a:ext cx="5528945" cy="1088390"/>
          </a:xfrm>
          <a:custGeom>
            <a:avLst/>
            <a:gdLst/>
            <a:ahLst/>
            <a:cxnLst/>
            <a:rect l="l" t="t" r="r" b="b"/>
            <a:pathLst>
              <a:path w="5528945" h="1088389">
                <a:moveTo>
                  <a:pt x="5528945" y="0"/>
                </a:moveTo>
                <a:lnTo>
                  <a:pt x="0" y="0"/>
                </a:lnTo>
                <a:lnTo>
                  <a:pt x="0" y="1088135"/>
                </a:lnTo>
                <a:lnTo>
                  <a:pt x="5528945" y="1088135"/>
                </a:lnTo>
                <a:lnTo>
                  <a:pt x="55289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20536" y="1247849"/>
            <a:ext cx="4467860" cy="11201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refresh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61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random_pet.cat: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[id=huge-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owl]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[id=cba595b7d9f94ba1107a46f3f731912d95fb3d2c]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39384" y="3404615"/>
            <a:ext cx="5528945" cy="2459990"/>
            <a:chOff x="5739384" y="3404615"/>
            <a:chExt cx="5528945" cy="2459990"/>
          </a:xfrm>
        </p:grpSpPr>
        <p:sp>
          <p:nvSpPr>
            <p:cNvPr id="23" name="object 23"/>
            <p:cNvSpPr/>
            <p:nvPr/>
          </p:nvSpPr>
          <p:spPr>
            <a:xfrm>
              <a:off x="5739384" y="3404615"/>
              <a:ext cx="5528945" cy="2459990"/>
            </a:xfrm>
            <a:custGeom>
              <a:avLst/>
              <a:gdLst/>
              <a:ahLst/>
              <a:cxnLst/>
              <a:rect l="l" t="t" r="r" b="b"/>
              <a:pathLst>
                <a:path w="5528945" h="2459990">
                  <a:moveTo>
                    <a:pt x="5528945" y="0"/>
                  </a:moveTo>
                  <a:lnTo>
                    <a:pt x="0" y="0"/>
                  </a:lnTo>
                  <a:lnTo>
                    <a:pt x="0" y="2459482"/>
                  </a:lnTo>
                  <a:lnTo>
                    <a:pt x="5528945" y="2459482"/>
                  </a:lnTo>
                  <a:lnTo>
                    <a:pt x="55289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35396" y="5277611"/>
              <a:ext cx="5309870" cy="0"/>
            </a:xfrm>
            <a:custGeom>
              <a:avLst/>
              <a:gdLst/>
              <a:ahLst/>
              <a:cxnLst/>
              <a:rect l="l" t="t" r="r" b="b"/>
              <a:pathLst>
                <a:path w="5309870">
                  <a:moveTo>
                    <a:pt x="0" y="0"/>
                  </a:moveTo>
                  <a:lnTo>
                    <a:pt x="5309361" y="0"/>
                  </a:lnTo>
                </a:path>
              </a:pathLst>
            </a:custGeom>
            <a:ln w="15240">
              <a:solidFill>
                <a:srgbClr val="FDFDF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820536" y="4486401"/>
            <a:ext cx="4467860" cy="1314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random_pet.cat: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[id=huge-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owl]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[id=cba595b7d9f94ba1107a46f3f731912d95fb3d2c]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changes.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Infrastructure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up-to-date.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39384" y="3051048"/>
            <a:ext cx="5528945" cy="368935"/>
          </a:xfrm>
          <a:custGeom>
            <a:avLst/>
            <a:gdLst/>
            <a:ahLst/>
            <a:cxnLst/>
            <a:rect l="l" t="t" r="r" b="b"/>
            <a:pathLst>
              <a:path w="5528945" h="368935">
                <a:moveTo>
                  <a:pt x="5528945" y="0"/>
                </a:moveTo>
                <a:lnTo>
                  <a:pt x="0" y="0"/>
                </a:lnTo>
                <a:lnTo>
                  <a:pt x="0" y="368426"/>
                </a:lnTo>
                <a:lnTo>
                  <a:pt x="5528945" y="368426"/>
                </a:lnTo>
                <a:lnTo>
                  <a:pt x="55289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354182" y="3415029"/>
            <a:ext cx="7137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20536" y="2958040"/>
            <a:ext cx="4460240" cy="13354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 marR="5080" algn="just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 Terraform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in-memory prior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refreshed state will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used 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calculate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endParaRPr sz="14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persisted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remote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9071" y="762000"/>
            <a:ext cx="6525895" cy="5885815"/>
            <a:chOff x="5529071" y="762000"/>
            <a:chExt cx="6525895" cy="5885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762000"/>
              <a:ext cx="6525768" cy="5800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3455" y="786383"/>
              <a:ext cx="6425565" cy="5699760"/>
            </a:xfrm>
            <a:custGeom>
              <a:avLst/>
              <a:gdLst/>
              <a:ahLst/>
              <a:cxnLst/>
              <a:rect l="l" t="t" r="r" b="b"/>
              <a:pathLst>
                <a:path w="6425565" h="5699760">
                  <a:moveTo>
                    <a:pt x="6180074" y="0"/>
                  </a:moveTo>
                  <a:lnTo>
                    <a:pt x="245110" y="0"/>
                  </a:lnTo>
                  <a:lnTo>
                    <a:pt x="195707" y="4952"/>
                  </a:lnTo>
                  <a:lnTo>
                    <a:pt x="149733" y="19303"/>
                  </a:lnTo>
                  <a:lnTo>
                    <a:pt x="108077" y="41910"/>
                  </a:lnTo>
                  <a:lnTo>
                    <a:pt x="71755" y="71754"/>
                  </a:lnTo>
                  <a:lnTo>
                    <a:pt x="41910" y="108076"/>
                  </a:lnTo>
                  <a:lnTo>
                    <a:pt x="19304" y="149732"/>
                  </a:lnTo>
                  <a:lnTo>
                    <a:pt x="4953" y="195833"/>
                  </a:lnTo>
                  <a:lnTo>
                    <a:pt x="0" y="245237"/>
                  </a:lnTo>
                  <a:lnTo>
                    <a:pt x="0" y="5454002"/>
                  </a:lnTo>
                  <a:lnTo>
                    <a:pt x="4953" y="5503430"/>
                  </a:lnTo>
                  <a:lnTo>
                    <a:pt x="19304" y="5549468"/>
                  </a:lnTo>
                  <a:lnTo>
                    <a:pt x="41910" y="5591124"/>
                  </a:lnTo>
                  <a:lnTo>
                    <a:pt x="71755" y="5627420"/>
                  </a:lnTo>
                  <a:lnTo>
                    <a:pt x="108077" y="5657367"/>
                  </a:lnTo>
                  <a:lnTo>
                    <a:pt x="149733" y="5679973"/>
                  </a:lnTo>
                  <a:lnTo>
                    <a:pt x="195707" y="5694273"/>
                  </a:lnTo>
                  <a:lnTo>
                    <a:pt x="245110" y="5699252"/>
                  </a:lnTo>
                  <a:lnTo>
                    <a:pt x="6180074" y="5699252"/>
                  </a:lnTo>
                  <a:lnTo>
                    <a:pt x="6229477" y="5694273"/>
                  </a:lnTo>
                  <a:lnTo>
                    <a:pt x="6275451" y="5679973"/>
                  </a:lnTo>
                  <a:lnTo>
                    <a:pt x="6317107" y="5657367"/>
                  </a:lnTo>
                  <a:lnTo>
                    <a:pt x="6353429" y="5627420"/>
                  </a:lnTo>
                  <a:lnTo>
                    <a:pt x="6383274" y="5591124"/>
                  </a:lnTo>
                  <a:lnTo>
                    <a:pt x="6405880" y="5549468"/>
                  </a:lnTo>
                  <a:lnTo>
                    <a:pt x="6420231" y="5503430"/>
                  </a:lnTo>
                  <a:lnTo>
                    <a:pt x="6425184" y="5454002"/>
                  </a:lnTo>
                  <a:lnTo>
                    <a:pt x="6425184" y="245237"/>
                  </a:lnTo>
                  <a:lnTo>
                    <a:pt x="6420231" y="195833"/>
                  </a:lnTo>
                  <a:lnTo>
                    <a:pt x="6405880" y="149732"/>
                  </a:lnTo>
                  <a:lnTo>
                    <a:pt x="6383274" y="108076"/>
                  </a:lnTo>
                  <a:lnTo>
                    <a:pt x="6353429" y="71754"/>
                  </a:lnTo>
                  <a:lnTo>
                    <a:pt x="6317107" y="41910"/>
                  </a:lnTo>
                  <a:lnTo>
                    <a:pt x="6275451" y="19303"/>
                  </a:lnTo>
                  <a:lnTo>
                    <a:pt x="6229477" y="4952"/>
                  </a:lnTo>
                  <a:lnTo>
                    <a:pt x="61800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3455" y="783336"/>
            <a:ext cx="642556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7783" y="220217"/>
            <a:ext cx="2220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0" dirty="0">
                <a:solidFill>
                  <a:srgbClr val="575757"/>
                </a:solidFill>
                <a:latin typeface="Trebuchet MS"/>
                <a:cs typeface="Trebuchet MS"/>
              </a:rPr>
              <a:t>graph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5071" y="780287"/>
            <a:ext cx="5267325" cy="5773420"/>
            <a:chOff x="195071" y="780287"/>
            <a:chExt cx="5267325" cy="57734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" y="780287"/>
              <a:ext cx="5266944" cy="5772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3359" y="789431"/>
              <a:ext cx="5181600" cy="5696585"/>
            </a:xfrm>
            <a:custGeom>
              <a:avLst/>
              <a:gdLst/>
              <a:ahLst/>
              <a:cxnLst/>
              <a:rect l="l" t="t" r="r" b="b"/>
              <a:pathLst>
                <a:path w="5181600" h="5696585">
                  <a:moveTo>
                    <a:pt x="4945507" y="0"/>
                  </a:moveTo>
                  <a:lnTo>
                    <a:pt x="235966" y="0"/>
                  </a:lnTo>
                  <a:lnTo>
                    <a:pt x="188404" y="4825"/>
                  </a:lnTo>
                  <a:lnTo>
                    <a:pt x="144106" y="18541"/>
                  </a:lnTo>
                  <a:lnTo>
                    <a:pt x="104025" y="40258"/>
                  </a:lnTo>
                  <a:lnTo>
                    <a:pt x="69113" y="69087"/>
                  </a:lnTo>
                  <a:lnTo>
                    <a:pt x="40297" y="104012"/>
                  </a:lnTo>
                  <a:lnTo>
                    <a:pt x="18542" y="144144"/>
                  </a:lnTo>
                  <a:lnTo>
                    <a:pt x="4787" y="188340"/>
                  </a:lnTo>
                  <a:lnTo>
                    <a:pt x="0" y="235838"/>
                  </a:lnTo>
                  <a:lnTo>
                    <a:pt x="0" y="5460619"/>
                  </a:lnTo>
                  <a:lnTo>
                    <a:pt x="4787" y="5508180"/>
                  </a:lnTo>
                  <a:lnTo>
                    <a:pt x="18542" y="5552478"/>
                  </a:lnTo>
                  <a:lnTo>
                    <a:pt x="40297" y="5592559"/>
                  </a:lnTo>
                  <a:lnTo>
                    <a:pt x="69113" y="5627471"/>
                  </a:lnTo>
                  <a:lnTo>
                    <a:pt x="104025" y="5656287"/>
                  </a:lnTo>
                  <a:lnTo>
                    <a:pt x="144106" y="5678043"/>
                  </a:lnTo>
                  <a:lnTo>
                    <a:pt x="188404" y="5691784"/>
                  </a:lnTo>
                  <a:lnTo>
                    <a:pt x="235966" y="5696584"/>
                  </a:lnTo>
                  <a:lnTo>
                    <a:pt x="4945507" y="5696584"/>
                  </a:lnTo>
                  <a:lnTo>
                    <a:pt x="4993005" y="5691784"/>
                  </a:lnTo>
                  <a:lnTo>
                    <a:pt x="5037201" y="5678043"/>
                  </a:lnTo>
                  <a:lnTo>
                    <a:pt x="5077333" y="5656287"/>
                  </a:lnTo>
                  <a:lnTo>
                    <a:pt x="5112258" y="5627471"/>
                  </a:lnTo>
                  <a:lnTo>
                    <a:pt x="5141087" y="5592559"/>
                  </a:lnTo>
                  <a:lnTo>
                    <a:pt x="5162804" y="5552478"/>
                  </a:lnTo>
                  <a:lnTo>
                    <a:pt x="5176520" y="5508180"/>
                  </a:lnTo>
                  <a:lnTo>
                    <a:pt x="5181345" y="5460619"/>
                  </a:lnTo>
                  <a:lnTo>
                    <a:pt x="5181345" y="235838"/>
                  </a:lnTo>
                  <a:lnTo>
                    <a:pt x="5176520" y="188340"/>
                  </a:lnTo>
                  <a:lnTo>
                    <a:pt x="5162804" y="144144"/>
                  </a:lnTo>
                  <a:lnTo>
                    <a:pt x="5141087" y="104012"/>
                  </a:lnTo>
                  <a:lnTo>
                    <a:pt x="5112258" y="69087"/>
                  </a:lnTo>
                  <a:lnTo>
                    <a:pt x="5077333" y="40258"/>
                  </a:lnTo>
                  <a:lnTo>
                    <a:pt x="5037201" y="18541"/>
                  </a:lnTo>
                  <a:lnTo>
                    <a:pt x="4993005" y="4825"/>
                  </a:lnTo>
                  <a:lnTo>
                    <a:pt x="494550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59" y="780287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5">
                  <a:moveTo>
                    <a:pt x="51813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81346" y="398907"/>
                  </a:lnTo>
                  <a:lnTo>
                    <a:pt x="5181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3359" y="780287"/>
            <a:ext cx="51816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5759" y="877824"/>
            <a:ext cx="4944110" cy="2740025"/>
            <a:chOff x="365759" y="877824"/>
            <a:chExt cx="4944110" cy="2740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59" y="877824"/>
              <a:ext cx="201168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6343" y="1371600"/>
              <a:ext cx="4843145" cy="2245995"/>
            </a:xfrm>
            <a:custGeom>
              <a:avLst/>
              <a:gdLst/>
              <a:ahLst/>
              <a:cxnLst/>
              <a:rect l="l" t="t" r="r" b="b"/>
              <a:pathLst>
                <a:path w="4843145" h="2245995">
                  <a:moveTo>
                    <a:pt x="4843145" y="0"/>
                  </a:moveTo>
                  <a:lnTo>
                    <a:pt x="0" y="0"/>
                  </a:lnTo>
                  <a:lnTo>
                    <a:pt x="0" y="2245868"/>
                  </a:lnTo>
                  <a:lnTo>
                    <a:pt x="4843145" y="2245868"/>
                  </a:lnTo>
                  <a:lnTo>
                    <a:pt x="48431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4779" y="1386077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7123" y="1599437"/>
            <a:ext cx="35712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${random_pet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m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779" y="1599437"/>
            <a:ext cx="100711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y-pe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12466" y="2452827"/>
            <a:ext cx="10102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4779" y="2452827"/>
            <a:ext cx="2088514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"Mr"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"."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 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53455" y="1618484"/>
            <a:ext cx="6425565" cy="5240020"/>
          </a:xfrm>
          <a:custGeom>
            <a:avLst/>
            <a:gdLst/>
            <a:ahLst/>
            <a:cxnLst/>
            <a:rect l="l" t="t" r="r" b="b"/>
            <a:pathLst>
              <a:path w="6425565" h="5240020">
                <a:moveTo>
                  <a:pt x="6425184" y="0"/>
                </a:moveTo>
                <a:lnTo>
                  <a:pt x="0" y="0"/>
                </a:lnTo>
                <a:lnTo>
                  <a:pt x="0" y="5239513"/>
                </a:lnTo>
                <a:lnTo>
                  <a:pt x="6425184" y="5239513"/>
                </a:lnTo>
                <a:lnTo>
                  <a:pt x="64251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34990" y="1621916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digraph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34990" y="1804796"/>
            <a:ext cx="5347335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830" marR="3114675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compound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"true"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newrank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"true"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subgraph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"root"</a:t>
            </a:r>
            <a:r>
              <a:rPr sz="12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2700" marR="300990" indent="157607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local_file.pet (expand)" [label =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"local_file.pet",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shape =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"box"]</a:t>
            </a:r>
            <a:endParaRPr sz="1200">
              <a:latin typeface="Consolas"/>
              <a:cs typeface="Consolas"/>
            </a:endParaRPr>
          </a:p>
          <a:p>
            <a:pPr marL="12700" marR="90170" indent="157607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provider[\"registry.terraform.io/hashicorp/local\"]"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[label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"provider[\"registry.terraform.io/hashicorp/local\"]",</a:t>
            </a:r>
            <a:r>
              <a:rPr sz="12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shape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"diamond"]</a:t>
            </a:r>
            <a:endParaRPr sz="1200">
              <a:latin typeface="Consolas"/>
              <a:cs typeface="Consolas"/>
            </a:endParaRPr>
          </a:p>
          <a:p>
            <a:pPr marL="12700" marR="5080" indent="15760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provider[\"registry.terraform.io/hashicorp/random\"]" [label =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"provider[\"registry.terraform.io/hashicorp/random\"]",</a:t>
            </a:r>
            <a:r>
              <a:rPr sz="12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shape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"diamond"]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50551" y="4183507"/>
            <a:ext cx="701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[label</a:t>
            </a:r>
            <a:r>
              <a:rPr sz="12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53853" y="4549267"/>
            <a:ext cx="612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oo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53853" y="4915280"/>
            <a:ext cx="612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oo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34990" y="4183507"/>
            <a:ext cx="4554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" indent="157607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random_pet.my-pet (expand)"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"random_pet.my-pet",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shape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"box"]</a:t>
            </a:r>
            <a:endParaRPr sz="1200">
              <a:latin typeface="Consolas"/>
              <a:cs typeface="Consolas"/>
            </a:endParaRPr>
          </a:p>
          <a:p>
            <a:pPr marL="158813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(expand)"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provider[\"registry.terraform.io/hashicorp/local\"]"</a:t>
            </a:r>
            <a:endParaRPr sz="1200">
              <a:latin typeface="Consolas"/>
              <a:cs typeface="Consolas"/>
            </a:endParaRPr>
          </a:p>
          <a:p>
            <a:pPr marL="12700" marR="5080" indent="157607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(expand)"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-&gt;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random_pet.my-pet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(expand)"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34990" y="5281041"/>
            <a:ext cx="55695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81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meta.count-boundary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(EachMode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fixup)"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200" spc="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(expand)"</a:t>
            </a:r>
            <a:endParaRPr sz="1200">
              <a:latin typeface="Consolas"/>
              <a:cs typeface="Consolas"/>
            </a:endParaRPr>
          </a:p>
          <a:p>
            <a:pPr marL="12700" marR="224154" indent="157607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"[root]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provider[\"registry.terraform.io/hashicorp/local\"]</a:t>
            </a:r>
            <a:r>
              <a:rPr sz="12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(close)"</a:t>
            </a:r>
            <a:r>
              <a:rPr sz="12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44896" y="1289303"/>
            <a:ext cx="6080760" cy="307975"/>
          </a:xfrm>
          <a:custGeom>
            <a:avLst/>
            <a:gdLst/>
            <a:ahLst/>
            <a:cxnLst/>
            <a:rect l="l" t="t" r="r" b="b"/>
            <a:pathLst>
              <a:path w="6080759" h="307975">
                <a:moveTo>
                  <a:pt x="6080759" y="0"/>
                </a:moveTo>
                <a:lnTo>
                  <a:pt x="0" y="0"/>
                </a:lnTo>
                <a:lnTo>
                  <a:pt x="0" y="307466"/>
                </a:lnTo>
                <a:lnTo>
                  <a:pt x="6080759" y="307466"/>
                </a:lnTo>
                <a:lnTo>
                  <a:pt x="60807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25795" y="1307083"/>
            <a:ext cx="16922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graph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29071" y="762000"/>
            <a:ext cx="6525895" cy="5885815"/>
            <a:chOff x="5529071" y="762000"/>
            <a:chExt cx="6525895" cy="5885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9071" y="762000"/>
              <a:ext cx="6525768" cy="5800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53455" y="786383"/>
              <a:ext cx="6425565" cy="5699760"/>
            </a:xfrm>
            <a:custGeom>
              <a:avLst/>
              <a:gdLst/>
              <a:ahLst/>
              <a:cxnLst/>
              <a:rect l="l" t="t" r="r" b="b"/>
              <a:pathLst>
                <a:path w="6425565" h="5699760">
                  <a:moveTo>
                    <a:pt x="6180074" y="0"/>
                  </a:moveTo>
                  <a:lnTo>
                    <a:pt x="245110" y="0"/>
                  </a:lnTo>
                  <a:lnTo>
                    <a:pt x="195707" y="4952"/>
                  </a:lnTo>
                  <a:lnTo>
                    <a:pt x="149733" y="19303"/>
                  </a:lnTo>
                  <a:lnTo>
                    <a:pt x="108077" y="41910"/>
                  </a:lnTo>
                  <a:lnTo>
                    <a:pt x="71755" y="71754"/>
                  </a:lnTo>
                  <a:lnTo>
                    <a:pt x="41910" y="108076"/>
                  </a:lnTo>
                  <a:lnTo>
                    <a:pt x="19304" y="149732"/>
                  </a:lnTo>
                  <a:lnTo>
                    <a:pt x="4953" y="195833"/>
                  </a:lnTo>
                  <a:lnTo>
                    <a:pt x="0" y="245237"/>
                  </a:lnTo>
                  <a:lnTo>
                    <a:pt x="0" y="5454002"/>
                  </a:lnTo>
                  <a:lnTo>
                    <a:pt x="4953" y="5503430"/>
                  </a:lnTo>
                  <a:lnTo>
                    <a:pt x="19304" y="5549468"/>
                  </a:lnTo>
                  <a:lnTo>
                    <a:pt x="41910" y="5591124"/>
                  </a:lnTo>
                  <a:lnTo>
                    <a:pt x="71755" y="5627420"/>
                  </a:lnTo>
                  <a:lnTo>
                    <a:pt x="108077" y="5657367"/>
                  </a:lnTo>
                  <a:lnTo>
                    <a:pt x="149733" y="5679973"/>
                  </a:lnTo>
                  <a:lnTo>
                    <a:pt x="195707" y="5694273"/>
                  </a:lnTo>
                  <a:lnTo>
                    <a:pt x="245110" y="5699252"/>
                  </a:lnTo>
                  <a:lnTo>
                    <a:pt x="6180074" y="5699252"/>
                  </a:lnTo>
                  <a:lnTo>
                    <a:pt x="6229477" y="5694273"/>
                  </a:lnTo>
                  <a:lnTo>
                    <a:pt x="6275451" y="5679973"/>
                  </a:lnTo>
                  <a:lnTo>
                    <a:pt x="6317107" y="5657367"/>
                  </a:lnTo>
                  <a:lnTo>
                    <a:pt x="6353429" y="5627420"/>
                  </a:lnTo>
                  <a:lnTo>
                    <a:pt x="6383274" y="5591124"/>
                  </a:lnTo>
                  <a:lnTo>
                    <a:pt x="6405880" y="5549468"/>
                  </a:lnTo>
                  <a:lnTo>
                    <a:pt x="6420231" y="5503430"/>
                  </a:lnTo>
                  <a:lnTo>
                    <a:pt x="6425184" y="5454002"/>
                  </a:lnTo>
                  <a:lnTo>
                    <a:pt x="6425184" y="245237"/>
                  </a:lnTo>
                  <a:lnTo>
                    <a:pt x="6420231" y="195833"/>
                  </a:lnTo>
                  <a:lnTo>
                    <a:pt x="6405880" y="149732"/>
                  </a:lnTo>
                  <a:lnTo>
                    <a:pt x="6383274" y="108076"/>
                  </a:lnTo>
                  <a:lnTo>
                    <a:pt x="6353429" y="71754"/>
                  </a:lnTo>
                  <a:lnTo>
                    <a:pt x="6317107" y="41910"/>
                  </a:lnTo>
                  <a:lnTo>
                    <a:pt x="6275451" y="19303"/>
                  </a:lnTo>
                  <a:lnTo>
                    <a:pt x="6229477" y="4952"/>
                  </a:lnTo>
                  <a:lnTo>
                    <a:pt x="61800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53455" y="783336"/>
            <a:ext cx="642556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67783" y="220217"/>
            <a:ext cx="2220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0" dirty="0">
                <a:solidFill>
                  <a:srgbClr val="575757"/>
                </a:solidFill>
                <a:latin typeface="Trebuchet MS"/>
                <a:cs typeface="Trebuchet MS"/>
              </a:rPr>
              <a:t>graph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5071" y="780287"/>
            <a:ext cx="5267325" cy="5773420"/>
            <a:chOff x="195071" y="780287"/>
            <a:chExt cx="5267325" cy="57734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71" y="780287"/>
              <a:ext cx="5266944" cy="57729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3359" y="789431"/>
              <a:ext cx="5181600" cy="5696585"/>
            </a:xfrm>
            <a:custGeom>
              <a:avLst/>
              <a:gdLst/>
              <a:ahLst/>
              <a:cxnLst/>
              <a:rect l="l" t="t" r="r" b="b"/>
              <a:pathLst>
                <a:path w="5181600" h="5696585">
                  <a:moveTo>
                    <a:pt x="4945507" y="0"/>
                  </a:moveTo>
                  <a:lnTo>
                    <a:pt x="235966" y="0"/>
                  </a:lnTo>
                  <a:lnTo>
                    <a:pt x="188404" y="4825"/>
                  </a:lnTo>
                  <a:lnTo>
                    <a:pt x="144106" y="18541"/>
                  </a:lnTo>
                  <a:lnTo>
                    <a:pt x="104025" y="40258"/>
                  </a:lnTo>
                  <a:lnTo>
                    <a:pt x="69113" y="69087"/>
                  </a:lnTo>
                  <a:lnTo>
                    <a:pt x="40297" y="104012"/>
                  </a:lnTo>
                  <a:lnTo>
                    <a:pt x="18542" y="144144"/>
                  </a:lnTo>
                  <a:lnTo>
                    <a:pt x="4787" y="188340"/>
                  </a:lnTo>
                  <a:lnTo>
                    <a:pt x="0" y="235838"/>
                  </a:lnTo>
                  <a:lnTo>
                    <a:pt x="0" y="5460619"/>
                  </a:lnTo>
                  <a:lnTo>
                    <a:pt x="4787" y="5508180"/>
                  </a:lnTo>
                  <a:lnTo>
                    <a:pt x="18542" y="5552478"/>
                  </a:lnTo>
                  <a:lnTo>
                    <a:pt x="40297" y="5592559"/>
                  </a:lnTo>
                  <a:lnTo>
                    <a:pt x="69113" y="5627471"/>
                  </a:lnTo>
                  <a:lnTo>
                    <a:pt x="104025" y="5656287"/>
                  </a:lnTo>
                  <a:lnTo>
                    <a:pt x="144106" y="5678043"/>
                  </a:lnTo>
                  <a:lnTo>
                    <a:pt x="188404" y="5691784"/>
                  </a:lnTo>
                  <a:lnTo>
                    <a:pt x="235966" y="5696584"/>
                  </a:lnTo>
                  <a:lnTo>
                    <a:pt x="4945507" y="5696584"/>
                  </a:lnTo>
                  <a:lnTo>
                    <a:pt x="4993005" y="5691784"/>
                  </a:lnTo>
                  <a:lnTo>
                    <a:pt x="5037201" y="5678043"/>
                  </a:lnTo>
                  <a:lnTo>
                    <a:pt x="5077333" y="5656287"/>
                  </a:lnTo>
                  <a:lnTo>
                    <a:pt x="5112258" y="5627471"/>
                  </a:lnTo>
                  <a:lnTo>
                    <a:pt x="5141087" y="5592559"/>
                  </a:lnTo>
                  <a:lnTo>
                    <a:pt x="5162804" y="5552478"/>
                  </a:lnTo>
                  <a:lnTo>
                    <a:pt x="5176520" y="5508180"/>
                  </a:lnTo>
                  <a:lnTo>
                    <a:pt x="5181345" y="5460619"/>
                  </a:lnTo>
                  <a:lnTo>
                    <a:pt x="5181345" y="235838"/>
                  </a:lnTo>
                  <a:lnTo>
                    <a:pt x="5176520" y="188340"/>
                  </a:lnTo>
                  <a:lnTo>
                    <a:pt x="5162804" y="144144"/>
                  </a:lnTo>
                  <a:lnTo>
                    <a:pt x="5141087" y="104012"/>
                  </a:lnTo>
                  <a:lnTo>
                    <a:pt x="5112258" y="69087"/>
                  </a:lnTo>
                  <a:lnTo>
                    <a:pt x="5077333" y="40258"/>
                  </a:lnTo>
                  <a:lnTo>
                    <a:pt x="5037201" y="18541"/>
                  </a:lnTo>
                  <a:lnTo>
                    <a:pt x="4993005" y="4825"/>
                  </a:lnTo>
                  <a:lnTo>
                    <a:pt x="494550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59" y="780287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5">
                  <a:moveTo>
                    <a:pt x="51813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81346" y="398907"/>
                  </a:lnTo>
                  <a:lnTo>
                    <a:pt x="5181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3359" y="780287"/>
            <a:ext cx="51816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5759" y="877824"/>
            <a:ext cx="4944110" cy="2740025"/>
            <a:chOff x="365759" y="877824"/>
            <a:chExt cx="4944110" cy="27400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59" y="877824"/>
              <a:ext cx="201168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6343" y="1371600"/>
              <a:ext cx="4843145" cy="2245995"/>
            </a:xfrm>
            <a:custGeom>
              <a:avLst/>
              <a:gdLst/>
              <a:ahLst/>
              <a:cxnLst/>
              <a:rect l="l" t="t" r="r" b="b"/>
              <a:pathLst>
                <a:path w="4843145" h="2245995">
                  <a:moveTo>
                    <a:pt x="4843145" y="0"/>
                  </a:moveTo>
                  <a:lnTo>
                    <a:pt x="0" y="0"/>
                  </a:lnTo>
                  <a:lnTo>
                    <a:pt x="0" y="2245868"/>
                  </a:lnTo>
                  <a:lnTo>
                    <a:pt x="4843145" y="2245868"/>
                  </a:lnTo>
                  <a:lnTo>
                    <a:pt x="48431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4779" y="1386077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7123" y="1599437"/>
            <a:ext cx="35712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4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${random_pet</a:t>
            </a: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m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779" y="1599437"/>
            <a:ext cx="100711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y-pe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779" y="2452827"/>
            <a:ext cx="317754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3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10820" marR="14897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"Mr"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"."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44896" y="1344167"/>
            <a:ext cx="4687570" cy="304800"/>
          </a:xfrm>
          <a:custGeom>
            <a:avLst/>
            <a:gdLst/>
            <a:ahLst/>
            <a:cxnLst/>
            <a:rect l="l" t="t" r="r" b="b"/>
            <a:pathLst>
              <a:path w="4687570" h="304800">
                <a:moveTo>
                  <a:pt x="4687442" y="0"/>
                </a:moveTo>
                <a:lnTo>
                  <a:pt x="0" y="0"/>
                </a:lnTo>
                <a:lnTo>
                  <a:pt x="0" y="304418"/>
                </a:lnTo>
                <a:lnTo>
                  <a:pt x="4687442" y="304418"/>
                </a:lnTo>
                <a:lnTo>
                  <a:pt x="46874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725795" y="1358341"/>
            <a:ext cx="119570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apt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4896" y="1694738"/>
            <a:ext cx="4687570" cy="664210"/>
          </a:xfrm>
          <a:custGeom>
            <a:avLst/>
            <a:gdLst/>
            <a:ahLst/>
            <a:cxnLst/>
            <a:rect l="l" t="t" r="r" b="b"/>
            <a:pathLst>
              <a:path w="4687570" h="664210">
                <a:moveTo>
                  <a:pt x="4687430" y="357886"/>
                </a:moveTo>
                <a:lnTo>
                  <a:pt x="0" y="357886"/>
                </a:lnTo>
                <a:lnTo>
                  <a:pt x="0" y="664032"/>
                </a:lnTo>
                <a:lnTo>
                  <a:pt x="4687430" y="664032"/>
                </a:lnTo>
                <a:lnTo>
                  <a:pt x="4687430" y="357886"/>
                </a:lnTo>
                <a:close/>
              </a:path>
              <a:path w="4687570" h="664210">
                <a:moveTo>
                  <a:pt x="4687430" y="0"/>
                </a:moveTo>
                <a:lnTo>
                  <a:pt x="0" y="0"/>
                </a:lnTo>
                <a:lnTo>
                  <a:pt x="0" y="306146"/>
                </a:lnTo>
                <a:lnTo>
                  <a:pt x="4687430" y="306146"/>
                </a:lnTo>
                <a:lnTo>
                  <a:pt x="468743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25795" y="1710944"/>
            <a:ext cx="4066540" cy="591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apt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graphviz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-y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graph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dot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-Tsvg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graph.svg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7700" y="4673600"/>
            <a:ext cx="123063" cy="11176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0" y="2383535"/>
            <a:ext cx="12192000" cy="4474463"/>
            <a:chOff x="0" y="2383535"/>
            <a:chExt cx="12192000" cy="4474463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417063"/>
              <a:ext cx="12192000" cy="44409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5584" y="2383535"/>
              <a:ext cx="1133856" cy="5608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96355" y="2464307"/>
              <a:ext cx="978535" cy="405765"/>
            </a:xfrm>
            <a:custGeom>
              <a:avLst/>
              <a:gdLst/>
              <a:ahLst/>
              <a:cxnLst/>
              <a:rect l="l" t="t" r="r" b="b"/>
              <a:pathLst>
                <a:path w="978534" h="405764">
                  <a:moveTo>
                    <a:pt x="0" y="202691"/>
                  </a:moveTo>
                  <a:lnTo>
                    <a:pt x="17526" y="148843"/>
                  </a:lnTo>
                  <a:lnTo>
                    <a:pt x="66802" y="100456"/>
                  </a:lnTo>
                  <a:lnTo>
                    <a:pt x="101854" y="78866"/>
                  </a:lnTo>
                  <a:lnTo>
                    <a:pt x="143256" y="59436"/>
                  </a:lnTo>
                  <a:lnTo>
                    <a:pt x="190246" y="42290"/>
                  </a:lnTo>
                  <a:lnTo>
                    <a:pt x="242189" y="27686"/>
                  </a:lnTo>
                  <a:lnTo>
                    <a:pt x="298704" y="15875"/>
                  </a:lnTo>
                  <a:lnTo>
                    <a:pt x="359029" y="7238"/>
                  </a:lnTo>
                  <a:lnTo>
                    <a:pt x="422656" y="1904"/>
                  </a:lnTo>
                  <a:lnTo>
                    <a:pt x="488950" y="0"/>
                  </a:lnTo>
                  <a:lnTo>
                    <a:pt x="555371" y="1904"/>
                  </a:lnTo>
                  <a:lnTo>
                    <a:pt x="618998" y="7238"/>
                  </a:lnTo>
                  <a:lnTo>
                    <a:pt x="679323" y="15875"/>
                  </a:lnTo>
                  <a:lnTo>
                    <a:pt x="735838" y="27686"/>
                  </a:lnTo>
                  <a:lnTo>
                    <a:pt x="787780" y="42290"/>
                  </a:lnTo>
                  <a:lnTo>
                    <a:pt x="834771" y="59436"/>
                  </a:lnTo>
                  <a:lnTo>
                    <a:pt x="876173" y="78866"/>
                  </a:lnTo>
                  <a:lnTo>
                    <a:pt x="911225" y="100456"/>
                  </a:lnTo>
                  <a:lnTo>
                    <a:pt x="960501" y="148843"/>
                  </a:lnTo>
                  <a:lnTo>
                    <a:pt x="978026" y="202691"/>
                  </a:lnTo>
                  <a:lnTo>
                    <a:pt x="973582" y="230250"/>
                  </a:lnTo>
                  <a:lnTo>
                    <a:pt x="939546" y="281558"/>
                  </a:lnTo>
                  <a:lnTo>
                    <a:pt x="876173" y="326516"/>
                  </a:lnTo>
                  <a:lnTo>
                    <a:pt x="834771" y="345947"/>
                  </a:lnTo>
                  <a:lnTo>
                    <a:pt x="787780" y="363092"/>
                  </a:lnTo>
                  <a:lnTo>
                    <a:pt x="735838" y="377697"/>
                  </a:lnTo>
                  <a:lnTo>
                    <a:pt x="679323" y="389508"/>
                  </a:lnTo>
                  <a:lnTo>
                    <a:pt x="618998" y="398144"/>
                  </a:lnTo>
                  <a:lnTo>
                    <a:pt x="555371" y="403478"/>
                  </a:lnTo>
                  <a:lnTo>
                    <a:pt x="488950" y="405383"/>
                  </a:lnTo>
                  <a:lnTo>
                    <a:pt x="422656" y="403478"/>
                  </a:lnTo>
                  <a:lnTo>
                    <a:pt x="359029" y="398144"/>
                  </a:lnTo>
                  <a:lnTo>
                    <a:pt x="298704" y="389508"/>
                  </a:lnTo>
                  <a:lnTo>
                    <a:pt x="242189" y="377697"/>
                  </a:lnTo>
                  <a:lnTo>
                    <a:pt x="190246" y="363092"/>
                  </a:lnTo>
                  <a:lnTo>
                    <a:pt x="143256" y="345947"/>
                  </a:lnTo>
                  <a:lnTo>
                    <a:pt x="101854" y="326516"/>
                  </a:lnTo>
                  <a:lnTo>
                    <a:pt x="66802" y="304926"/>
                  </a:lnTo>
                  <a:lnTo>
                    <a:pt x="17526" y="256539"/>
                  </a:lnTo>
                  <a:lnTo>
                    <a:pt x="0" y="202691"/>
                  </a:lnTo>
                  <a:close/>
                </a:path>
              </a:pathLst>
            </a:custGeom>
            <a:ln w="2743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7696" y="3901439"/>
              <a:ext cx="1088136" cy="5608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71515" y="3982211"/>
              <a:ext cx="926465" cy="405765"/>
            </a:xfrm>
            <a:custGeom>
              <a:avLst/>
              <a:gdLst/>
              <a:ahLst/>
              <a:cxnLst/>
              <a:rect l="l" t="t" r="r" b="b"/>
              <a:pathLst>
                <a:path w="926464" h="405764">
                  <a:moveTo>
                    <a:pt x="0" y="405383"/>
                  </a:moveTo>
                  <a:lnTo>
                    <a:pt x="926338" y="405383"/>
                  </a:lnTo>
                  <a:lnTo>
                    <a:pt x="926338" y="0"/>
                  </a:lnTo>
                  <a:lnTo>
                    <a:pt x="0" y="0"/>
                  </a:lnTo>
                  <a:lnTo>
                    <a:pt x="0" y="405383"/>
                  </a:lnTo>
                  <a:close/>
                </a:path>
              </a:pathLst>
            </a:custGeom>
            <a:ln w="2743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82000" y="4672583"/>
              <a:ext cx="1463040" cy="51815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462771" y="4753355"/>
              <a:ext cx="1304925" cy="362585"/>
            </a:xfrm>
            <a:custGeom>
              <a:avLst/>
              <a:gdLst/>
              <a:ahLst/>
              <a:cxnLst/>
              <a:rect l="l" t="t" r="r" b="b"/>
              <a:pathLst>
                <a:path w="1304925" h="362585">
                  <a:moveTo>
                    <a:pt x="0" y="362204"/>
                  </a:moveTo>
                  <a:lnTo>
                    <a:pt x="1304417" y="362204"/>
                  </a:lnTo>
                  <a:lnTo>
                    <a:pt x="1304417" y="0"/>
                  </a:lnTo>
                  <a:lnTo>
                    <a:pt x="0" y="0"/>
                  </a:lnTo>
                  <a:lnTo>
                    <a:pt x="0" y="362204"/>
                  </a:lnTo>
                  <a:close/>
                </a:path>
              </a:pathLst>
            </a:custGeom>
            <a:ln w="2743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9528" y="4251959"/>
              <a:ext cx="2438400" cy="6766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3535" y="4319015"/>
              <a:ext cx="2088514" cy="429259"/>
            </a:xfrm>
            <a:custGeom>
              <a:avLst/>
              <a:gdLst/>
              <a:ahLst/>
              <a:cxnLst/>
              <a:rect l="l" t="t" r="r" b="b"/>
              <a:pathLst>
                <a:path w="2088515" h="429260">
                  <a:moveTo>
                    <a:pt x="7112" y="0"/>
                  </a:moveTo>
                  <a:lnTo>
                    <a:pt x="0" y="37210"/>
                  </a:lnTo>
                  <a:lnTo>
                    <a:pt x="2081403" y="429005"/>
                  </a:lnTo>
                  <a:lnTo>
                    <a:pt x="2088514" y="391794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4" y="3121101"/>
              <a:ext cx="5554853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3730701"/>
              <a:ext cx="3686429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Mutable</a:t>
            </a:r>
            <a:r>
              <a:rPr sz="4000" spc="-50" dirty="0"/>
              <a:t> </a:t>
            </a:r>
            <a:r>
              <a:rPr sz="4000" dirty="0"/>
              <a:t>vs</a:t>
            </a:r>
            <a:r>
              <a:rPr sz="4000" spc="-65" dirty="0"/>
              <a:t> </a:t>
            </a:r>
            <a:r>
              <a:rPr sz="4000" spc="-5" dirty="0"/>
              <a:t>Immutable </a:t>
            </a:r>
            <a:r>
              <a:rPr sz="4000" spc="-890" dirty="0"/>
              <a:t> </a:t>
            </a:r>
            <a:r>
              <a:rPr sz="4000" spc="-15" dirty="0"/>
              <a:t>Infrastructure</a:t>
            </a:r>
            <a:endParaRPr sz="40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1365503"/>
            <a:ext cx="5593080" cy="5361940"/>
            <a:chOff x="6464808" y="1365503"/>
            <a:chExt cx="5593080" cy="5361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1365503"/>
              <a:ext cx="5593080" cy="53614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1389887"/>
              <a:ext cx="5492750" cy="5260975"/>
            </a:xfrm>
            <a:custGeom>
              <a:avLst/>
              <a:gdLst/>
              <a:ahLst/>
              <a:cxnLst/>
              <a:rect l="l" t="t" r="r" b="b"/>
              <a:pathLst>
                <a:path w="5492750" h="5260975">
                  <a:moveTo>
                    <a:pt x="5265928" y="0"/>
                  </a:moveTo>
                  <a:lnTo>
                    <a:pt x="226313" y="0"/>
                  </a:lnTo>
                  <a:lnTo>
                    <a:pt x="180720" y="4572"/>
                  </a:lnTo>
                  <a:lnTo>
                    <a:pt x="138176" y="17779"/>
                  </a:lnTo>
                  <a:lnTo>
                    <a:pt x="99821" y="38608"/>
                  </a:lnTo>
                  <a:lnTo>
                    <a:pt x="66293" y="66294"/>
                  </a:lnTo>
                  <a:lnTo>
                    <a:pt x="38608" y="99822"/>
                  </a:lnTo>
                  <a:lnTo>
                    <a:pt x="17780" y="138175"/>
                  </a:lnTo>
                  <a:lnTo>
                    <a:pt x="4572" y="180721"/>
                  </a:lnTo>
                  <a:lnTo>
                    <a:pt x="0" y="226313"/>
                  </a:lnTo>
                  <a:lnTo>
                    <a:pt x="0" y="5034343"/>
                  </a:lnTo>
                  <a:lnTo>
                    <a:pt x="4572" y="5079974"/>
                  </a:lnTo>
                  <a:lnTo>
                    <a:pt x="17780" y="5122468"/>
                  </a:lnTo>
                  <a:lnTo>
                    <a:pt x="38608" y="5160911"/>
                  </a:lnTo>
                  <a:lnTo>
                    <a:pt x="66293" y="5194414"/>
                  </a:lnTo>
                  <a:lnTo>
                    <a:pt x="99821" y="5222062"/>
                  </a:lnTo>
                  <a:lnTo>
                    <a:pt x="138176" y="5242928"/>
                  </a:lnTo>
                  <a:lnTo>
                    <a:pt x="180720" y="5256123"/>
                  </a:lnTo>
                  <a:lnTo>
                    <a:pt x="226313" y="5260721"/>
                  </a:lnTo>
                  <a:lnTo>
                    <a:pt x="5265928" y="5260721"/>
                  </a:lnTo>
                  <a:lnTo>
                    <a:pt x="5311520" y="5256123"/>
                  </a:lnTo>
                  <a:lnTo>
                    <a:pt x="5354066" y="5242928"/>
                  </a:lnTo>
                  <a:lnTo>
                    <a:pt x="5392420" y="5222062"/>
                  </a:lnTo>
                  <a:lnTo>
                    <a:pt x="5425948" y="5194414"/>
                  </a:lnTo>
                  <a:lnTo>
                    <a:pt x="5453634" y="5160911"/>
                  </a:lnTo>
                  <a:lnTo>
                    <a:pt x="5474462" y="5122468"/>
                  </a:lnTo>
                  <a:lnTo>
                    <a:pt x="5487670" y="5079974"/>
                  </a:lnTo>
                  <a:lnTo>
                    <a:pt x="5492242" y="5034343"/>
                  </a:lnTo>
                  <a:lnTo>
                    <a:pt x="5492242" y="226313"/>
                  </a:lnTo>
                  <a:lnTo>
                    <a:pt x="5487670" y="180721"/>
                  </a:lnTo>
                  <a:lnTo>
                    <a:pt x="5474462" y="138175"/>
                  </a:lnTo>
                  <a:lnTo>
                    <a:pt x="5453634" y="99822"/>
                  </a:lnTo>
                  <a:lnTo>
                    <a:pt x="5425948" y="66294"/>
                  </a:lnTo>
                  <a:lnTo>
                    <a:pt x="5392420" y="38608"/>
                  </a:lnTo>
                  <a:lnTo>
                    <a:pt x="5354066" y="17779"/>
                  </a:lnTo>
                  <a:lnTo>
                    <a:pt x="5311520" y="4572"/>
                  </a:lnTo>
                  <a:lnTo>
                    <a:pt x="52659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40" y="1383791"/>
              <a:ext cx="5492750" cy="399415"/>
            </a:xfrm>
            <a:custGeom>
              <a:avLst/>
              <a:gdLst/>
              <a:ahLst/>
              <a:cxnLst/>
              <a:rect l="l" t="t" r="r" b="b"/>
              <a:pathLst>
                <a:path w="5492750" h="399414">
                  <a:moveTo>
                    <a:pt x="549224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92242" y="399161"/>
                  </a:lnTo>
                  <a:lnTo>
                    <a:pt x="549224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92240" y="1390650"/>
            <a:ext cx="54927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90059" y="220217"/>
            <a:ext cx="2503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45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validate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023" y="1389888"/>
            <a:ext cx="5264150" cy="1950720"/>
            <a:chOff x="192023" y="1389888"/>
            <a:chExt cx="5264150" cy="19507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1389888"/>
              <a:ext cx="5263896" cy="19507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7263" y="1399032"/>
              <a:ext cx="5181600" cy="1874520"/>
            </a:xfrm>
            <a:custGeom>
              <a:avLst/>
              <a:gdLst/>
              <a:ahLst/>
              <a:cxnLst/>
              <a:rect l="l" t="t" r="r" b="b"/>
              <a:pathLst>
                <a:path w="5181600" h="1874520">
                  <a:moveTo>
                    <a:pt x="5095748" y="0"/>
                  </a:moveTo>
                  <a:lnTo>
                    <a:pt x="85331" y="0"/>
                  </a:lnTo>
                  <a:lnTo>
                    <a:pt x="52120" y="6730"/>
                  </a:lnTo>
                  <a:lnTo>
                    <a:pt x="24993" y="25018"/>
                  </a:lnTo>
                  <a:lnTo>
                    <a:pt x="6705" y="52196"/>
                  </a:lnTo>
                  <a:lnTo>
                    <a:pt x="0" y="85343"/>
                  </a:lnTo>
                  <a:lnTo>
                    <a:pt x="0" y="1788921"/>
                  </a:lnTo>
                  <a:lnTo>
                    <a:pt x="6705" y="1822068"/>
                  </a:lnTo>
                  <a:lnTo>
                    <a:pt x="24993" y="1849246"/>
                  </a:lnTo>
                  <a:lnTo>
                    <a:pt x="52120" y="1867534"/>
                  </a:lnTo>
                  <a:lnTo>
                    <a:pt x="85331" y="1874265"/>
                  </a:lnTo>
                  <a:lnTo>
                    <a:pt x="5095748" y="1874265"/>
                  </a:lnTo>
                  <a:lnTo>
                    <a:pt x="5128895" y="1867534"/>
                  </a:lnTo>
                  <a:lnTo>
                    <a:pt x="5156073" y="1849246"/>
                  </a:lnTo>
                  <a:lnTo>
                    <a:pt x="5174361" y="1822068"/>
                  </a:lnTo>
                  <a:lnTo>
                    <a:pt x="5181092" y="1788921"/>
                  </a:lnTo>
                  <a:lnTo>
                    <a:pt x="5181092" y="85343"/>
                  </a:lnTo>
                  <a:lnTo>
                    <a:pt x="5174361" y="52196"/>
                  </a:lnTo>
                  <a:lnTo>
                    <a:pt x="5156073" y="25018"/>
                  </a:lnTo>
                  <a:lnTo>
                    <a:pt x="5128895" y="6730"/>
                  </a:lnTo>
                  <a:lnTo>
                    <a:pt x="5095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7263" y="1389888"/>
              <a:ext cx="5181600" cy="399415"/>
            </a:xfrm>
            <a:custGeom>
              <a:avLst/>
              <a:gdLst/>
              <a:ahLst/>
              <a:cxnLst/>
              <a:rect l="l" t="t" r="r" b="b"/>
              <a:pathLst>
                <a:path w="5181600" h="399414">
                  <a:moveTo>
                    <a:pt x="518109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181092" y="399161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7263" y="1389888"/>
            <a:ext cx="5181600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9663" y="1487424"/>
            <a:ext cx="4001770" cy="1661160"/>
            <a:chOff x="359663" y="1487424"/>
            <a:chExt cx="4001770" cy="16611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1487424"/>
              <a:ext cx="204215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3295" y="1981200"/>
              <a:ext cx="3898265" cy="1167130"/>
            </a:xfrm>
            <a:custGeom>
              <a:avLst/>
              <a:gdLst/>
              <a:ahLst/>
              <a:cxnLst/>
              <a:rect l="l" t="t" r="r" b="b"/>
              <a:pathLst>
                <a:path w="3898265" h="1167130">
                  <a:moveTo>
                    <a:pt x="3898138" y="0"/>
                  </a:moveTo>
                  <a:lnTo>
                    <a:pt x="0" y="0"/>
                  </a:lnTo>
                  <a:lnTo>
                    <a:pt x="0" y="1167002"/>
                  </a:lnTo>
                  <a:lnTo>
                    <a:pt x="3898138" y="1167002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9597" y="1986533"/>
            <a:ext cx="2978785" cy="6800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07975" marR="5080" indent="-295910">
              <a:lnSpc>
                <a:spcPct val="103600"/>
              </a:lnSpc>
              <a:spcBef>
                <a:spcPts val="3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253" y="2651251"/>
            <a:ext cx="23882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file_permission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9597" y="2852115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53200" y="1828800"/>
            <a:ext cx="5431790" cy="304800"/>
          </a:xfrm>
          <a:custGeom>
            <a:avLst/>
            <a:gdLst/>
            <a:ahLst/>
            <a:cxnLst/>
            <a:rect l="l" t="t" r="r" b="b"/>
            <a:pathLst>
              <a:path w="5431790" h="304800">
                <a:moveTo>
                  <a:pt x="5431409" y="0"/>
                </a:moveTo>
                <a:lnTo>
                  <a:pt x="0" y="0"/>
                </a:lnTo>
                <a:lnTo>
                  <a:pt x="0" y="304419"/>
                </a:lnTo>
                <a:lnTo>
                  <a:pt x="5431409" y="304419"/>
                </a:lnTo>
                <a:lnTo>
                  <a:pt x="543140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35877" y="1843531"/>
            <a:ext cx="16910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89191" y="2170172"/>
            <a:ext cx="5495290" cy="4687570"/>
          </a:xfrm>
          <a:custGeom>
            <a:avLst/>
            <a:gdLst/>
            <a:ahLst/>
            <a:cxnLst/>
            <a:rect l="l" t="t" r="r" b="b"/>
            <a:pathLst>
              <a:path w="5495290" h="4687570">
                <a:moveTo>
                  <a:pt x="5495290" y="0"/>
                </a:moveTo>
                <a:lnTo>
                  <a:pt x="0" y="0"/>
                </a:lnTo>
                <a:lnTo>
                  <a:pt x="0" y="4687443"/>
                </a:lnTo>
                <a:lnTo>
                  <a:pt x="5495290" y="4687443"/>
                </a:lnTo>
                <a:lnTo>
                  <a:pt x="549529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71233" y="2184654"/>
            <a:ext cx="416750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3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  <a:tabLst>
                <a:tab pos="263715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95054" y="2977133"/>
            <a:ext cx="244157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"0777"</a:t>
            </a:r>
            <a:r>
              <a:rPr sz="13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-&gt;</a:t>
            </a:r>
            <a:r>
              <a:rPr sz="1300" spc="-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"0700"</a:t>
            </a:r>
            <a:r>
              <a:rPr sz="1300" spc="-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#</a:t>
            </a:r>
            <a:r>
              <a:rPr sz="1300" spc="-5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forces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1233" y="2977133"/>
            <a:ext cx="208470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4229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file_permission </a:t>
            </a:r>
            <a:r>
              <a:rPr sz="1300" spc="-70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replacement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95054" y="3373882"/>
            <a:ext cx="15449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71233" y="3770503"/>
            <a:ext cx="5240020" cy="29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-&gt;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 after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37528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700" marR="1458595">
              <a:lnSpc>
                <a:spcPts val="3120"/>
              </a:lnSpc>
              <a:spcBef>
                <a:spcPts val="365"/>
              </a:spcBef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to change,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destroy.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want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to perform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these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ts val="12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described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above.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be accepted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nsolas"/>
              <a:cs typeface="Consolas"/>
            </a:endParaRPr>
          </a:p>
          <a:p>
            <a:pPr marL="12700" marR="118300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Destroying...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Destruction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70176" y="3941064"/>
            <a:ext cx="1179195" cy="1319530"/>
            <a:chOff x="2170176" y="3941064"/>
            <a:chExt cx="1179195" cy="1319530"/>
          </a:xfrm>
        </p:grpSpPr>
        <p:sp>
          <p:nvSpPr>
            <p:cNvPr id="28" name="object 28"/>
            <p:cNvSpPr/>
            <p:nvPr/>
          </p:nvSpPr>
          <p:spPr>
            <a:xfrm>
              <a:off x="2584704" y="4376927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838" y="301625"/>
                  </a:moveTo>
                  <a:lnTo>
                    <a:pt x="68580" y="301625"/>
                  </a:lnTo>
                  <a:lnTo>
                    <a:pt x="68580" y="324358"/>
                  </a:lnTo>
                  <a:lnTo>
                    <a:pt x="77978" y="324358"/>
                  </a:lnTo>
                  <a:lnTo>
                    <a:pt x="100838" y="301625"/>
                  </a:lnTo>
                  <a:close/>
                </a:path>
                <a:path w="313689" h="401954">
                  <a:moveTo>
                    <a:pt x="142862" y="165074"/>
                  </a:moveTo>
                  <a:lnTo>
                    <a:pt x="68580" y="165074"/>
                  </a:lnTo>
                  <a:lnTo>
                    <a:pt x="68580" y="187833"/>
                  </a:lnTo>
                  <a:lnTo>
                    <a:pt x="142862" y="187833"/>
                  </a:lnTo>
                  <a:lnTo>
                    <a:pt x="142862" y="165074"/>
                  </a:lnTo>
                  <a:close/>
                </a:path>
                <a:path w="313689" h="401954">
                  <a:moveTo>
                    <a:pt x="146558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698" y="278765"/>
                  </a:lnTo>
                  <a:lnTo>
                    <a:pt x="146558" y="256032"/>
                  </a:lnTo>
                  <a:close/>
                </a:path>
                <a:path w="313689" h="401954">
                  <a:moveTo>
                    <a:pt x="192278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418" y="233299"/>
                  </a:lnTo>
                  <a:lnTo>
                    <a:pt x="192278" y="210566"/>
                  </a:lnTo>
                  <a:close/>
                </a:path>
                <a:path w="313689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507"/>
                  </a:lnTo>
                  <a:lnTo>
                    <a:pt x="211455" y="119507"/>
                  </a:lnTo>
                  <a:lnTo>
                    <a:pt x="211455" y="48387"/>
                  </a:lnTo>
                  <a:lnTo>
                    <a:pt x="282829" y="119507"/>
                  </a:lnTo>
                  <a:lnTo>
                    <a:pt x="282829" y="62611"/>
                  </a:lnTo>
                  <a:lnTo>
                    <a:pt x="266560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670"/>
                  </a:lnTo>
                  <a:lnTo>
                    <a:pt x="249428" y="153670"/>
                  </a:lnTo>
                  <a:lnTo>
                    <a:pt x="283718" y="119507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3224" y="394411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19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18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18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19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74748" y="394563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6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6" y="261493"/>
                  </a:lnTo>
                  <a:lnTo>
                    <a:pt x="50291" y="292607"/>
                  </a:lnTo>
                  <a:lnTo>
                    <a:pt x="23240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30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2"/>
                  </a:lnTo>
                  <a:lnTo>
                    <a:pt x="324738" y="1185164"/>
                  </a:lnTo>
                  <a:lnTo>
                    <a:pt x="447420" y="1257045"/>
                  </a:lnTo>
                  <a:lnTo>
                    <a:pt x="492506" y="1283589"/>
                  </a:lnTo>
                  <a:lnTo>
                    <a:pt x="498982" y="1287398"/>
                  </a:lnTo>
                  <a:lnTo>
                    <a:pt x="540638" y="1304544"/>
                  </a:lnTo>
                  <a:lnTo>
                    <a:pt x="584962" y="1310258"/>
                  </a:lnTo>
                  <a:lnTo>
                    <a:pt x="629284" y="1304544"/>
                  </a:lnTo>
                  <a:lnTo>
                    <a:pt x="670940" y="1287398"/>
                  </a:lnTo>
                  <a:lnTo>
                    <a:pt x="909701" y="1147318"/>
                  </a:lnTo>
                  <a:lnTo>
                    <a:pt x="1032382" y="1075308"/>
                  </a:lnTo>
                  <a:lnTo>
                    <a:pt x="1077467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6"/>
                  </a:moveTo>
                  <a:lnTo>
                    <a:pt x="1080642" y="330581"/>
                  </a:lnTo>
                  <a:lnTo>
                    <a:pt x="1098930" y="354330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30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98930" y="955928"/>
                  </a:lnTo>
                  <a:lnTo>
                    <a:pt x="1080642" y="979677"/>
                  </a:lnTo>
                  <a:lnTo>
                    <a:pt x="1056258" y="997712"/>
                  </a:lnTo>
                  <a:lnTo>
                    <a:pt x="817499" y="1137793"/>
                  </a:lnTo>
                  <a:lnTo>
                    <a:pt x="694816" y="1209802"/>
                  </a:lnTo>
                  <a:lnTo>
                    <a:pt x="649732" y="1236218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89" y="1250950"/>
                  </a:lnTo>
                  <a:lnTo>
                    <a:pt x="526669" y="1240027"/>
                  </a:lnTo>
                  <a:lnTo>
                    <a:pt x="287908" y="1099946"/>
                  </a:lnTo>
                  <a:lnTo>
                    <a:pt x="165226" y="1028064"/>
                  </a:lnTo>
                  <a:lnTo>
                    <a:pt x="120014" y="1001521"/>
                  </a:lnTo>
                  <a:lnTo>
                    <a:pt x="70993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6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435" y="382269"/>
                  </a:lnTo>
                  <a:lnTo>
                    <a:pt x="89281" y="330581"/>
                  </a:lnTo>
                  <a:lnTo>
                    <a:pt x="352425" y="172465"/>
                  </a:lnTo>
                  <a:lnTo>
                    <a:pt x="475106" y="100583"/>
                  </a:lnTo>
                  <a:lnTo>
                    <a:pt x="520191" y="74040"/>
                  </a:lnTo>
                  <a:lnTo>
                    <a:pt x="526669" y="70231"/>
                  </a:lnTo>
                  <a:lnTo>
                    <a:pt x="554989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4" y="70231"/>
                  </a:lnTo>
                  <a:lnTo>
                    <a:pt x="882014" y="210312"/>
                  </a:lnTo>
                  <a:lnTo>
                    <a:pt x="1004696" y="282320"/>
                  </a:lnTo>
                  <a:lnTo>
                    <a:pt x="1049908" y="308737"/>
                  </a:lnTo>
                  <a:lnTo>
                    <a:pt x="1056258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7840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0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0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436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2572511"/>
            <a:ext cx="694944" cy="368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6400" y="2572511"/>
            <a:ext cx="695325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0" y="2151888"/>
            <a:ext cx="694944" cy="368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86400" y="2151888"/>
            <a:ext cx="695325" cy="3721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0" y="1719072"/>
            <a:ext cx="694944" cy="3688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86400" y="1719072"/>
            <a:ext cx="695325" cy="368935"/>
          </a:xfrm>
          <a:prstGeom prst="rect">
            <a:avLst/>
          </a:prstGeom>
          <a:ln w="6096">
            <a:solidFill>
              <a:srgbClr val="5B9BD3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3928" y="1783079"/>
            <a:ext cx="521207" cy="56083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293222" y="2287270"/>
            <a:ext cx="161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upgrade-nginx.sh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25328" y="3084576"/>
            <a:ext cx="972312" cy="1200912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7840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0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0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436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50920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8" y="5969"/>
                </a:lnTo>
                <a:lnTo>
                  <a:pt x="23240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3240" y="973455"/>
                </a:lnTo>
                <a:lnTo>
                  <a:pt x="47878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4759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1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1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3" y="349758"/>
                </a:lnTo>
                <a:lnTo>
                  <a:pt x="87375" y="349758"/>
                </a:lnTo>
                <a:lnTo>
                  <a:pt x="87375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375" y="174879"/>
                </a:lnTo>
                <a:lnTo>
                  <a:pt x="87375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2572511"/>
            <a:ext cx="694944" cy="3688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86400" y="2572511"/>
            <a:ext cx="695325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6400" y="2151888"/>
            <a:ext cx="694944" cy="3688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86400" y="2151888"/>
            <a:ext cx="695325" cy="3721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0" y="1719072"/>
            <a:ext cx="694944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486400" y="1719072"/>
            <a:ext cx="695325" cy="368935"/>
          </a:xfrm>
          <a:prstGeom prst="rect">
            <a:avLst/>
          </a:prstGeom>
          <a:ln w="6096">
            <a:solidFill>
              <a:srgbClr val="5B9BD3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v1.19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6368" y="2572511"/>
            <a:ext cx="697992" cy="3688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16368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6368" y="2151888"/>
            <a:ext cx="697992" cy="36880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516368" y="2151888"/>
            <a:ext cx="698500" cy="3721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384" y="2572511"/>
            <a:ext cx="694943" cy="36880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453384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3384" y="2151888"/>
            <a:ext cx="694943" cy="36880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453384" y="2151888"/>
            <a:ext cx="698500" cy="37211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3384" y="1719072"/>
            <a:ext cx="694943" cy="3688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453384" y="1719072"/>
            <a:ext cx="698500" cy="368935"/>
          </a:xfrm>
          <a:prstGeom prst="rect">
            <a:avLst/>
          </a:prstGeom>
          <a:ln w="6096">
            <a:solidFill>
              <a:srgbClr val="5B9BD3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41646" y="220217"/>
            <a:ext cx="2560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Configuration</a:t>
            </a:r>
            <a:r>
              <a:rPr sz="2400" b="0" spc="-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60" dirty="0">
                <a:solidFill>
                  <a:srgbClr val="575757"/>
                </a:solidFill>
                <a:latin typeface="Trebuchet MS"/>
                <a:cs typeface="Trebuchet MS"/>
              </a:rPr>
              <a:t>Drift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604759" y="3005327"/>
            <a:ext cx="421005" cy="996950"/>
            <a:chOff x="7604759" y="3005327"/>
            <a:chExt cx="421005" cy="996950"/>
          </a:xfrm>
        </p:grpSpPr>
        <p:sp>
          <p:nvSpPr>
            <p:cNvPr id="23" name="object 23"/>
            <p:cNvSpPr/>
            <p:nvPr/>
          </p:nvSpPr>
          <p:spPr>
            <a:xfrm>
              <a:off x="7613903" y="3014471"/>
              <a:ext cx="408305" cy="978535"/>
            </a:xfrm>
            <a:custGeom>
              <a:avLst/>
              <a:gdLst/>
              <a:ahLst/>
              <a:cxnLst/>
              <a:rect l="l" t="t" r="r" b="b"/>
              <a:pathLst>
                <a:path w="408304" h="978535">
                  <a:moveTo>
                    <a:pt x="408050" y="0"/>
                  </a:moveTo>
                  <a:lnTo>
                    <a:pt x="69596" y="0"/>
                  </a:lnTo>
                  <a:lnTo>
                    <a:pt x="20447" y="20574"/>
                  </a:lnTo>
                  <a:lnTo>
                    <a:pt x="0" y="69850"/>
                  </a:lnTo>
                  <a:lnTo>
                    <a:pt x="0" y="908176"/>
                  </a:lnTo>
                  <a:lnTo>
                    <a:pt x="20447" y="957579"/>
                  </a:lnTo>
                  <a:lnTo>
                    <a:pt x="69596" y="978026"/>
                  </a:lnTo>
                  <a:lnTo>
                    <a:pt x="81406" y="978026"/>
                  </a:lnTo>
                  <a:lnTo>
                    <a:pt x="291338" y="349250"/>
                  </a:lnTo>
                  <a:lnTo>
                    <a:pt x="69596" y="349250"/>
                  </a:lnTo>
                  <a:lnTo>
                    <a:pt x="69596" y="244475"/>
                  </a:lnTo>
                  <a:lnTo>
                    <a:pt x="326390" y="244475"/>
                  </a:lnTo>
                  <a:lnTo>
                    <a:pt x="349757" y="174625"/>
                  </a:lnTo>
                  <a:lnTo>
                    <a:pt x="69596" y="174625"/>
                  </a:lnTo>
                  <a:lnTo>
                    <a:pt x="69596" y="69850"/>
                  </a:lnTo>
                  <a:lnTo>
                    <a:pt x="384682" y="69850"/>
                  </a:lnTo>
                  <a:lnTo>
                    <a:pt x="40805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04760" y="3005327"/>
              <a:ext cx="421005" cy="996950"/>
            </a:xfrm>
            <a:custGeom>
              <a:avLst/>
              <a:gdLst/>
              <a:ahLst/>
              <a:cxnLst/>
              <a:rect l="l" t="t" r="r" b="b"/>
              <a:pathLst>
                <a:path w="421004" h="996950">
                  <a:moveTo>
                    <a:pt x="338582" y="244856"/>
                  </a:moveTo>
                  <a:lnTo>
                    <a:pt x="69977" y="244856"/>
                  </a:lnTo>
                  <a:lnTo>
                    <a:pt x="69977" y="367157"/>
                  </a:lnTo>
                  <a:lnTo>
                    <a:pt x="297561" y="367157"/>
                  </a:lnTo>
                  <a:lnTo>
                    <a:pt x="300482" y="358394"/>
                  </a:lnTo>
                  <a:lnTo>
                    <a:pt x="303403" y="349758"/>
                  </a:lnTo>
                  <a:lnTo>
                    <a:pt x="87376" y="349758"/>
                  </a:lnTo>
                  <a:lnTo>
                    <a:pt x="87376" y="262255"/>
                  </a:lnTo>
                  <a:lnTo>
                    <a:pt x="332740" y="262255"/>
                  </a:lnTo>
                  <a:lnTo>
                    <a:pt x="335661" y="253492"/>
                  </a:lnTo>
                  <a:lnTo>
                    <a:pt x="338582" y="244856"/>
                  </a:lnTo>
                  <a:close/>
                </a:path>
                <a:path w="421004" h="996950">
                  <a:moveTo>
                    <a:pt x="397129" y="69977"/>
                  </a:moveTo>
                  <a:lnTo>
                    <a:pt x="69977" y="69977"/>
                  </a:lnTo>
                  <a:lnTo>
                    <a:pt x="69977" y="192278"/>
                  </a:lnTo>
                  <a:lnTo>
                    <a:pt x="356108" y="192278"/>
                  </a:lnTo>
                  <a:lnTo>
                    <a:pt x="359029" y="183642"/>
                  </a:lnTo>
                  <a:lnTo>
                    <a:pt x="361950" y="174879"/>
                  </a:lnTo>
                  <a:lnTo>
                    <a:pt x="87376" y="174879"/>
                  </a:lnTo>
                  <a:lnTo>
                    <a:pt x="87376" y="87376"/>
                  </a:lnTo>
                  <a:lnTo>
                    <a:pt x="391287" y="87376"/>
                  </a:lnTo>
                  <a:lnTo>
                    <a:pt x="394208" y="78740"/>
                  </a:lnTo>
                  <a:lnTo>
                    <a:pt x="397129" y="69977"/>
                  </a:lnTo>
                  <a:close/>
                </a:path>
                <a:path w="421004" h="996950">
                  <a:moveTo>
                    <a:pt x="420624" y="0"/>
                  </a:moveTo>
                  <a:lnTo>
                    <a:pt x="77851" y="0"/>
                  </a:lnTo>
                  <a:lnTo>
                    <a:pt x="23241" y="23241"/>
                  </a:lnTo>
                  <a:lnTo>
                    <a:pt x="0" y="77851"/>
                  </a:lnTo>
                  <a:lnTo>
                    <a:pt x="0" y="918845"/>
                  </a:lnTo>
                  <a:lnTo>
                    <a:pt x="23241" y="973455"/>
                  </a:lnTo>
                  <a:lnTo>
                    <a:pt x="77851" y="996696"/>
                  </a:lnTo>
                  <a:lnTo>
                    <a:pt x="86487" y="996696"/>
                  </a:lnTo>
                  <a:lnTo>
                    <a:pt x="92329" y="979424"/>
                  </a:lnTo>
                  <a:lnTo>
                    <a:pt x="92329" y="979170"/>
                  </a:lnTo>
                  <a:lnTo>
                    <a:pt x="79502" y="979170"/>
                  </a:lnTo>
                  <a:lnTo>
                    <a:pt x="60198" y="975360"/>
                  </a:lnTo>
                  <a:lnTo>
                    <a:pt x="23749" y="943610"/>
                  </a:lnTo>
                  <a:lnTo>
                    <a:pt x="22479" y="941832"/>
                  </a:lnTo>
                  <a:lnTo>
                    <a:pt x="22098" y="940308"/>
                  </a:lnTo>
                  <a:lnTo>
                    <a:pt x="17602" y="917956"/>
                  </a:lnTo>
                  <a:lnTo>
                    <a:pt x="17526" y="917194"/>
                  </a:lnTo>
                  <a:lnTo>
                    <a:pt x="17526" y="916305"/>
                  </a:lnTo>
                  <a:lnTo>
                    <a:pt x="17526" y="80391"/>
                  </a:lnTo>
                  <a:lnTo>
                    <a:pt x="17526" y="79502"/>
                  </a:lnTo>
                  <a:lnTo>
                    <a:pt x="17653" y="78740"/>
                  </a:lnTo>
                  <a:lnTo>
                    <a:pt x="22098" y="56388"/>
                  </a:lnTo>
                  <a:lnTo>
                    <a:pt x="22479" y="54864"/>
                  </a:lnTo>
                  <a:lnTo>
                    <a:pt x="23749" y="53086"/>
                  </a:lnTo>
                  <a:lnTo>
                    <a:pt x="35179" y="36703"/>
                  </a:lnTo>
                  <a:lnTo>
                    <a:pt x="79629" y="17526"/>
                  </a:lnTo>
                  <a:lnTo>
                    <a:pt x="414782" y="17526"/>
                  </a:lnTo>
                  <a:lnTo>
                    <a:pt x="414782" y="17272"/>
                  </a:lnTo>
                  <a:lnTo>
                    <a:pt x="4206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59" y="6440423"/>
            <a:ext cx="1524000" cy="207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1288" y="5096255"/>
            <a:ext cx="2602991" cy="15057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6247" y="1965960"/>
            <a:ext cx="1362455" cy="1569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26935" y="1524000"/>
            <a:ext cx="3108960" cy="1575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6944" y="1453896"/>
            <a:ext cx="1722120" cy="14721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4328" y="3803903"/>
            <a:ext cx="3105912" cy="10393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55591" y="1277111"/>
            <a:ext cx="1341119" cy="16489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08719" y="5196840"/>
            <a:ext cx="2100072" cy="7711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63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Types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IAC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5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25952" y="3858767"/>
            <a:ext cx="1066800" cy="1453896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0920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8" y="5969"/>
                </a:lnTo>
                <a:lnTo>
                  <a:pt x="23240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3240" y="973455"/>
                </a:lnTo>
                <a:lnTo>
                  <a:pt x="47878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3384" y="2572511"/>
            <a:ext cx="694943" cy="368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3384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77840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0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0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436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0" y="2572511"/>
            <a:ext cx="694944" cy="3688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486400" y="2572511"/>
            <a:ext cx="695325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04759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1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1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3" y="349758"/>
                </a:lnTo>
                <a:lnTo>
                  <a:pt x="87375" y="349758"/>
                </a:lnTo>
                <a:lnTo>
                  <a:pt x="87375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375" y="174879"/>
                </a:lnTo>
                <a:lnTo>
                  <a:pt x="87375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6368" y="2572511"/>
            <a:ext cx="697992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16368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6104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5" h="996950">
                <a:moveTo>
                  <a:pt x="420623" y="0"/>
                </a:moveTo>
                <a:lnTo>
                  <a:pt x="77850" y="0"/>
                </a:lnTo>
                <a:lnTo>
                  <a:pt x="47878" y="5969"/>
                </a:lnTo>
                <a:lnTo>
                  <a:pt x="23240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3240" y="973455"/>
                </a:lnTo>
                <a:lnTo>
                  <a:pt x="47878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3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2572511"/>
            <a:ext cx="697992" cy="368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7711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50079" y="3005327"/>
            <a:ext cx="417195" cy="996950"/>
          </a:xfrm>
          <a:custGeom>
            <a:avLst/>
            <a:gdLst/>
            <a:ahLst/>
            <a:cxnLst/>
            <a:rect l="l" t="t" r="r" b="b"/>
            <a:pathLst>
              <a:path w="417195" h="996950">
                <a:moveTo>
                  <a:pt x="417068" y="0"/>
                </a:moveTo>
                <a:lnTo>
                  <a:pt x="77216" y="0"/>
                </a:lnTo>
                <a:lnTo>
                  <a:pt x="47498" y="5969"/>
                </a:lnTo>
                <a:lnTo>
                  <a:pt x="22987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2987" y="973455"/>
                </a:lnTo>
                <a:lnTo>
                  <a:pt x="47498" y="990727"/>
                </a:lnTo>
                <a:lnTo>
                  <a:pt x="77216" y="996696"/>
                </a:lnTo>
                <a:lnTo>
                  <a:pt x="85725" y="996696"/>
                </a:lnTo>
                <a:lnTo>
                  <a:pt x="300863" y="349758"/>
                </a:lnTo>
                <a:lnTo>
                  <a:pt x="86741" y="349758"/>
                </a:lnTo>
                <a:lnTo>
                  <a:pt x="86741" y="262255"/>
                </a:lnTo>
                <a:lnTo>
                  <a:pt x="329819" y="262255"/>
                </a:lnTo>
                <a:lnTo>
                  <a:pt x="358902" y="174879"/>
                </a:lnTo>
                <a:lnTo>
                  <a:pt x="86741" y="174879"/>
                </a:lnTo>
                <a:lnTo>
                  <a:pt x="86741" y="87375"/>
                </a:lnTo>
                <a:lnTo>
                  <a:pt x="387985" y="87375"/>
                </a:lnTo>
                <a:lnTo>
                  <a:pt x="417068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2544" y="2572511"/>
            <a:ext cx="697991" cy="3688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52544" y="2572511"/>
            <a:ext cx="70104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25840" y="3005327"/>
            <a:ext cx="505968" cy="9966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352" y="2572511"/>
            <a:ext cx="697992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31352" y="2572511"/>
            <a:ext cx="69850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37959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0" y="0"/>
                </a:lnTo>
                <a:lnTo>
                  <a:pt x="47879" y="5969"/>
                </a:lnTo>
                <a:lnTo>
                  <a:pt x="23241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1" y="973455"/>
                </a:lnTo>
                <a:lnTo>
                  <a:pt x="47879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3" y="349758"/>
                </a:lnTo>
                <a:lnTo>
                  <a:pt x="87503" y="349758"/>
                </a:lnTo>
                <a:lnTo>
                  <a:pt x="87503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3" y="174879"/>
                </a:lnTo>
                <a:lnTo>
                  <a:pt x="87503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0423" y="2572511"/>
            <a:ext cx="697992" cy="36880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440423" y="2572511"/>
            <a:ext cx="70104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255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4" h="996950">
                <a:moveTo>
                  <a:pt x="420624" y="0"/>
                </a:moveTo>
                <a:lnTo>
                  <a:pt x="77851" y="0"/>
                </a:lnTo>
                <a:lnTo>
                  <a:pt x="47879" y="5969"/>
                </a:lnTo>
                <a:lnTo>
                  <a:pt x="23241" y="23241"/>
                </a:lnTo>
                <a:lnTo>
                  <a:pt x="5969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9" y="948817"/>
                </a:lnTo>
                <a:lnTo>
                  <a:pt x="23241" y="973455"/>
                </a:lnTo>
                <a:lnTo>
                  <a:pt x="47879" y="990727"/>
                </a:lnTo>
                <a:lnTo>
                  <a:pt x="77851" y="996696"/>
                </a:lnTo>
                <a:lnTo>
                  <a:pt x="86487" y="996696"/>
                </a:lnTo>
                <a:lnTo>
                  <a:pt x="303403" y="349758"/>
                </a:lnTo>
                <a:lnTo>
                  <a:pt x="87503" y="349758"/>
                </a:lnTo>
                <a:lnTo>
                  <a:pt x="87503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3" y="174879"/>
                </a:lnTo>
                <a:lnTo>
                  <a:pt x="87503" y="87375"/>
                </a:lnTo>
                <a:lnTo>
                  <a:pt x="391287" y="87375"/>
                </a:lnTo>
                <a:lnTo>
                  <a:pt x="420624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767" y="2572511"/>
            <a:ext cx="697991" cy="368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7767" y="2572511"/>
            <a:ext cx="69850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3528" y="2572511"/>
            <a:ext cx="697992" cy="36880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60135" y="3005327"/>
            <a:ext cx="420370" cy="996950"/>
          </a:xfrm>
          <a:custGeom>
            <a:avLst/>
            <a:gdLst/>
            <a:ahLst/>
            <a:cxnLst/>
            <a:rect l="l" t="t" r="r" b="b"/>
            <a:pathLst>
              <a:path w="420370" h="996950">
                <a:moveTo>
                  <a:pt x="420115" y="0"/>
                </a:moveTo>
                <a:lnTo>
                  <a:pt x="77724" y="0"/>
                </a:lnTo>
                <a:lnTo>
                  <a:pt x="47751" y="5969"/>
                </a:lnTo>
                <a:lnTo>
                  <a:pt x="23240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3240" y="973455"/>
                </a:lnTo>
                <a:lnTo>
                  <a:pt x="47751" y="990727"/>
                </a:lnTo>
                <a:lnTo>
                  <a:pt x="77724" y="996696"/>
                </a:lnTo>
                <a:lnTo>
                  <a:pt x="86360" y="996696"/>
                </a:lnTo>
                <a:lnTo>
                  <a:pt x="303022" y="349758"/>
                </a:lnTo>
                <a:lnTo>
                  <a:pt x="87375" y="349758"/>
                </a:lnTo>
                <a:lnTo>
                  <a:pt x="87375" y="262255"/>
                </a:lnTo>
                <a:lnTo>
                  <a:pt x="332231" y="262255"/>
                </a:lnTo>
                <a:lnTo>
                  <a:pt x="361568" y="174879"/>
                </a:lnTo>
                <a:lnTo>
                  <a:pt x="87375" y="174879"/>
                </a:lnTo>
                <a:lnTo>
                  <a:pt x="87375" y="87375"/>
                </a:lnTo>
                <a:lnTo>
                  <a:pt x="390778" y="87375"/>
                </a:lnTo>
                <a:lnTo>
                  <a:pt x="420115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647" y="2572511"/>
            <a:ext cx="697991" cy="3688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65647" y="2572511"/>
            <a:ext cx="69850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8016" y="3005327"/>
            <a:ext cx="505968" cy="99669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73246" y="220217"/>
            <a:ext cx="3471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Immutable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Infrastructure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3528" y="2572511"/>
            <a:ext cx="69850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6104" y="3005327"/>
            <a:ext cx="421005" cy="996950"/>
          </a:xfrm>
          <a:custGeom>
            <a:avLst/>
            <a:gdLst/>
            <a:ahLst/>
            <a:cxnLst/>
            <a:rect l="l" t="t" r="r" b="b"/>
            <a:pathLst>
              <a:path w="421005" h="996950">
                <a:moveTo>
                  <a:pt x="420623" y="0"/>
                </a:moveTo>
                <a:lnTo>
                  <a:pt x="77850" y="0"/>
                </a:lnTo>
                <a:lnTo>
                  <a:pt x="47878" y="5969"/>
                </a:lnTo>
                <a:lnTo>
                  <a:pt x="23240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3240" y="973455"/>
                </a:lnTo>
                <a:lnTo>
                  <a:pt x="47878" y="990727"/>
                </a:lnTo>
                <a:lnTo>
                  <a:pt x="77850" y="996696"/>
                </a:lnTo>
                <a:lnTo>
                  <a:pt x="86487" y="996696"/>
                </a:lnTo>
                <a:lnTo>
                  <a:pt x="303402" y="349758"/>
                </a:lnTo>
                <a:lnTo>
                  <a:pt x="87502" y="349758"/>
                </a:lnTo>
                <a:lnTo>
                  <a:pt x="87502" y="262255"/>
                </a:lnTo>
                <a:lnTo>
                  <a:pt x="332613" y="262255"/>
                </a:lnTo>
                <a:lnTo>
                  <a:pt x="361950" y="174879"/>
                </a:lnTo>
                <a:lnTo>
                  <a:pt x="87502" y="174879"/>
                </a:lnTo>
                <a:lnTo>
                  <a:pt x="87502" y="87375"/>
                </a:lnTo>
                <a:lnTo>
                  <a:pt x="391287" y="87375"/>
                </a:lnTo>
                <a:lnTo>
                  <a:pt x="420623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7711" y="2572511"/>
            <a:ext cx="697992" cy="3688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7711" y="2572511"/>
            <a:ext cx="698500" cy="368935"/>
          </a:xfrm>
          <a:prstGeom prst="rect">
            <a:avLst/>
          </a:prstGeom>
          <a:ln w="6096">
            <a:solidFill>
              <a:srgbClr val="EB7B2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3584" y="3005327"/>
            <a:ext cx="417195" cy="996950"/>
          </a:xfrm>
          <a:custGeom>
            <a:avLst/>
            <a:gdLst/>
            <a:ahLst/>
            <a:cxnLst/>
            <a:rect l="l" t="t" r="r" b="b"/>
            <a:pathLst>
              <a:path w="417195" h="996950">
                <a:moveTo>
                  <a:pt x="417067" y="0"/>
                </a:moveTo>
                <a:lnTo>
                  <a:pt x="77215" y="0"/>
                </a:lnTo>
                <a:lnTo>
                  <a:pt x="47498" y="5969"/>
                </a:lnTo>
                <a:lnTo>
                  <a:pt x="22987" y="23241"/>
                </a:lnTo>
                <a:lnTo>
                  <a:pt x="5968" y="47879"/>
                </a:lnTo>
                <a:lnTo>
                  <a:pt x="0" y="77850"/>
                </a:lnTo>
                <a:lnTo>
                  <a:pt x="0" y="918845"/>
                </a:lnTo>
                <a:lnTo>
                  <a:pt x="5968" y="948817"/>
                </a:lnTo>
                <a:lnTo>
                  <a:pt x="22987" y="973455"/>
                </a:lnTo>
                <a:lnTo>
                  <a:pt x="47498" y="990727"/>
                </a:lnTo>
                <a:lnTo>
                  <a:pt x="77215" y="996696"/>
                </a:lnTo>
                <a:lnTo>
                  <a:pt x="85725" y="996696"/>
                </a:lnTo>
                <a:lnTo>
                  <a:pt x="300863" y="349758"/>
                </a:lnTo>
                <a:lnTo>
                  <a:pt x="86740" y="349758"/>
                </a:lnTo>
                <a:lnTo>
                  <a:pt x="86740" y="262255"/>
                </a:lnTo>
                <a:lnTo>
                  <a:pt x="329818" y="262255"/>
                </a:lnTo>
                <a:lnTo>
                  <a:pt x="358901" y="174879"/>
                </a:lnTo>
                <a:lnTo>
                  <a:pt x="86740" y="174879"/>
                </a:lnTo>
                <a:lnTo>
                  <a:pt x="86740" y="87375"/>
                </a:lnTo>
                <a:lnTo>
                  <a:pt x="387985" y="87375"/>
                </a:lnTo>
                <a:lnTo>
                  <a:pt x="417067" y="0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6047" y="2572511"/>
            <a:ext cx="697991" cy="3688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56047" y="2572511"/>
            <a:ext cx="70104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48016" y="3005327"/>
            <a:ext cx="505968" cy="9966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3528" y="2572511"/>
            <a:ext cx="697992" cy="36880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3528" y="2572511"/>
            <a:ext cx="698500" cy="36893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v1.18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73246" y="220217"/>
            <a:ext cx="3471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Immutable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Infrastructure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73952" y="667512"/>
            <a:ext cx="5718175" cy="5980430"/>
            <a:chOff x="6473952" y="667512"/>
            <a:chExt cx="5718175" cy="5980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3952" y="667512"/>
              <a:ext cx="5718048" cy="5751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676656"/>
              <a:ext cx="5699760" cy="5674995"/>
            </a:xfrm>
            <a:custGeom>
              <a:avLst/>
              <a:gdLst/>
              <a:ahLst/>
              <a:cxnLst/>
              <a:rect l="l" t="t" r="r" b="b"/>
              <a:pathLst>
                <a:path w="5699759" h="5674995">
                  <a:moveTo>
                    <a:pt x="5455412" y="0"/>
                  </a:moveTo>
                  <a:lnTo>
                    <a:pt x="243966" y="0"/>
                  </a:lnTo>
                  <a:lnTo>
                    <a:pt x="194817" y="4953"/>
                  </a:lnTo>
                  <a:lnTo>
                    <a:pt x="149098" y="19177"/>
                  </a:lnTo>
                  <a:lnTo>
                    <a:pt x="107568" y="41656"/>
                  </a:lnTo>
                  <a:lnTo>
                    <a:pt x="71501" y="71501"/>
                  </a:lnTo>
                  <a:lnTo>
                    <a:pt x="41656" y="107696"/>
                  </a:lnTo>
                  <a:lnTo>
                    <a:pt x="19177" y="149098"/>
                  </a:lnTo>
                  <a:lnTo>
                    <a:pt x="4952" y="194945"/>
                  </a:lnTo>
                  <a:lnTo>
                    <a:pt x="0" y="244094"/>
                  </a:lnTo>
                  <a:lnTo>
                    <a:pt x="0" y="5430672"/>
                  </a:lnTo>
                  <a:lnTo>
                    <a:pt x="4952" y="5479884"/>
                  </a:lnTo>
                  <a:lnTo>
                    <a:pt x="19177" y="5525731"/>
                  </a:lnTo>
                  <a:lnTo>
                    <a:pt x="41656" y="5567210"/>
                  </a:lnTo>
                  <a:lnTo>
                    <a:pt x="71501" y="5603341"/>
                  </a:lnTo>
                  <a:lnTo>
                    <a:pt x="107568" y="5633161"/>
                  </a:lnTo>
                  <a:lnTo>
                    <a:pt x="149098" y="5655678"/>
                  </a:lnTo>
                  <a:lnTo>
                    <a:pt x="194817" y="5669902"/>
                  </a:lnTo>
                  <a:lnTo>
                    <a:pt x="243966" y="5674868"/>
                  </a:lnTo>
                  <a:lnTo>
                    <a:pt x="5455412" y="5674868"/>
                  </a:lnTo>
                  <a:lnTo>
                    <a:pt x="5504561" y="5669902"/>
                  </a:lnTo>
                  <a:lnTo>
                    <a:pt x="5550281" y="5655678"/>
                  </a:lnTo>
                  <a:lnTo>
                    <a:pt x="5591810" y="5633161"/>
                  </a:lnTo>
                  <a:lnTo>
                    <a:pt x="5627878" y="5603341"/>
                  </a:lnTo>
                  <a:lnTo>
                    <a:pt x="5657723" y="5567210"/>
                  </a:lnTo>
                  <a:lnTo>
                    <a:pt x="5680202" y="5525731"/>
                  </a:lnTo>
                  <a:lnTo>
                    <a:pt x="5694426" y="5479884"/>
                  </a:lnTo>
                  <a:lnTo>
                    <a:pt x="5699379" y="5430672"/>
                  </a:lnTo>
                  <a:lnTo>
                    <a:pt x="5699379" y="244094"/>
                  </a:lnTo>
                  <a:lnTo>
                    <a:pt x="5694426" y="194945"/>
                  </a:lnTo>
                  <a:lnTo>
                    <a:pt x="5680202" y="149098"/>
                  </a:lnTo>
                  <a:lnTo>
                    <a:pt x="5657723" y="107696"/>
                  </a:lnTo>
                  <a:lnTo>
                    <a:pt x="5627878" y="71501"/>
                  </a:lnTo>
                  <a:lnTo>
                    <a:pt x="5591810" y="41656"/>
                  </a:lnTo>
                  <a:lnTo>
                    <a:pt x="5550281" y="19177"/>
                  </a:lnTo>
                  <a:lnTo>
                    <a:pt x="5504561" y="4953"/>
                  </a:lnTo>
                  <a:lnTo>
                    <a:pt x="545541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40" y="670560"/>
              <a:ext cx="5699760" cy="399415"/>
            </a:xfrm>
            <a:custGeom>
              <a:avLst/>
              <a:gdLst/>
              <a:ahLst/>
              <a:cxnLst/>
              <a:rect l="l" t="t" r="r" b="b"/>
              <a:pathLst>
                <a:path w="5699759" h="399415">
                  <a:moveTo>
                    <a:pt x="569937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99379" y="399161"/>
                  </a:lnTo>
                  <a:lnTo>
                    <a:pt x="569937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71233" y="675894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23" y="673608"/>
            <a:ext cx="5264150" cy="1950720"/>
            <a:chOff x="192023" y="673608"/>
            <a:chExt cx="5264150" cy="19507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676656"/>
              <a:ext cx="5263896" cy="1947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263" y="682752"/>
              <a:ext cx="5181600" cy="1874520"/>
            </a:xfrm>
            <a:custGeom>
              <a:avLst/>
              <a:gdLst/>
              <a:ahLst/>
              <a:cxnLst/>
              <a:rect l="l" t="t" r="r" b="b"/>
              <a:pathLst>
                <a:path w="5181600" h="1874520">
                  <a:moveTo>
                    <a:pt x="5095748" y="0"/>
                  </a:moveTo>
                  <a:lnTo>
                    <a:pt x="85331" y="0"/>
                  </a:lnTo>
                  <a:lnTo>
                    <a:pt x="52120" y="6731"/>
                  </a:lnTo>
                  <a:lnTo>
                    <a:pt x="24993" y="25019"/>
                  </a:lnTo>
                  <a:lnTo>
                    <a:pt x="6705" y="52197"/>
                  </a:lnTo>
                  <a:lnTo>
                    <a:pt x="0" y="85344"/>
                  </a:lnTo>
                  <a:lnTo>
                    <a:pt x="0" y="1788922"/>
                  </a:lnTo>
                  <a:lnTo>
                    <a:pt x="6705" y="1822069"/>
                  </a:lnTo>
                  <a:lnTo>
                    <a:pt x="24993" y="1849247"/>
                  </a:lnTo>
                  <a:lnTo>
                    <a:pt x="52120" y="1867535"/>
                  </a:lnTo>
                  <a:lnTo>
                    <a:pt x="85331" y="1874265"/>
                  </a:lnTo>
                  <a:lnTo>
                    <a:pt x="5095748" y="1874265"/>
                  </a:lnTo>
                  <a:lnTo>
                    <a:pt x="5128895" y="1867535"/>
                  </a:lnTo>
                  <a:lnTo>
                    <a:pt x="5156073" y="1849247"/>
                  </a:lnTo>
                  <a:lnTo>
                    <a:pt x="5174361" y="1822069"/>
                  </a:lnTo>
                  <a:lnTo>
                    <a:pt x="5181092" y="1788922"/>
                  </a:lnTo>
                  <a:lnTo>
                    <a:pt x="5181092" y="85344"/>
                  </a:lnTo>
                  <a:lnTo>
                    <a:pt x="5174361" y="52197"/>
                  </a:lnTo>
                  <a:lnTo>
                    <a:pt x="5156073" y="25019"/>
                  </a:lnTo>
                  <a:lnTo>
                    <a:pt x="5128895" y="6731"/>
                  </a:lnTo>
                  <a:lnTo>
                    <a:pt x="5095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263" y="673608"/>
              <a:ext cx="5181600" cy="402590"/>
            </a:xfrm>
            <a:custGeom>
              <a:avLst/>
              <a:gdLst/>
              <a:ahLst/>
              <a:cxnLst/>
              <a:rect l="l" t="t" r="r" b="b"/>
              <a:pathLst>
                <a:path w="5181600" h="402590">
                  <a:moveTo>
                    <a:pt x="518109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181092" y="402209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263" y="673608"/>
            <a:ext cx="518160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9663" y="774191"/>
            <a:ext cx="4001770" cy="1661160"/>
            <a:chOff x="359663" y="774191"/>
            <a:chExt cx="4001770" cy="16611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774191"/>
              <a:ext cx="204215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3295" y="1267968"/>
              <a:ext cx="3898265" cy="1167130"/>
            </a:xfrm>
            <a:custGeom>
              <a:avLst/>
              <a:gdLst/>
              <a:ahLst/>
              <a:cxnLst/>
              <a:rect l="l" t="t" r="r" b="b"/>
              <a:pathLst>
                <a:path w="3898265" h="1167130">
                  <a:moveTo>
                    <a:pt x="3898138" y="0"/>
                  </a:moveTo>
                  <a:lnTo>
                    <a:pt x="0" y="0"/>
                  </a:lnTo>
                  <a:lnTo>
                    <a:pt x="0" y="1167002"/>
                  </a:lnTo>
                  <a:lnTo>
                    <a:pt x="3898138" y="1167002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9597" y="1271397"/>
            <a:ext cx="2978785" cy="6800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07975" marR="5080" indent="-295910">
              <a:lnSpc>
                <a:spcPct val="103699"/>
              </a:lnSpc>
              <a:spcBef>
                <a:spcPts val="3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5253" y="1936242"/>
            <a:ext cx="23882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file_permission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597" y="2137105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53200" y="1112519"/>
            <a:ext cx="5431790" cy="307975"/>
          </a:xfrm>
          <a:custGeom>
            <a:avLst/>
            <a:gdLst/>
            <a:ahLst/>
            <a:cxnLst/>
            <a:rect l="l" t="t" r="r" b="b"/>
            <a:pathLst>
              <a:path w="5431790" h="307975">
                <a:moveTo>
                  <a:pt x="5431409" y="0"/>
                </a:moveTo>
                <a:lnTo>
                  <a:pt x="0" y="0"/>
                </a:lnTo>
                <a:lnTo>
                  <a:pt x="0" y="307466"/>
                </a:lnTo>
                <a:lnTo>
                  <a:pt x="5431409" y="307466"/>
                </a:lnTo>
                <a:lnTo>
                  <a:pt x="543140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35877" y="1128522"/>
            <a:ext cx="16910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53200" y="1453896"/>
            <a:ext cx="5638800" cy="4492625"/>
          </a:xfrm>
          <a:custGeom>
            <a:avLst/>
            <a:gdLst/>
            <a:ahLst/>
            <a:cxnLst/>
            <a:rect l="l" t="t" r="r" b="b"/>
            <a:pathLst>
              <a:path w="5638800" h="4492625">
                <a:moveTo>
                  <a:pt x="5638546" y="0"/>
                </a:moveTo>
                <a:lnTo>
                  <a:pt x="0" y="0"/>
                </a:lnTo>
                <a:lnTo>
                  <a:pt x="0" y="4492625"/>
                </a:lnTo>
                <a:lnTo>
                  <a:pt x="5638546" y="4492625"/>
                </a:lnTo>
                <a:lnTo>
                  <a:pt x="563854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35877" y="1469517"/>
            <a:ext cx="417385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3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  <a:tabLst>
                <a:tab pos="263715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59569" y="2262377"/>
            <a:ext cx="24447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=</a:t>
            </a:r>
            <a:r>
              <a:rPr sz="1300" spc="-2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"0777"</a:t>
            </a:r>
            <a:r>
              <a:rPr sz="1300" spc="-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-&gt; "0700" </a:t>
            </a: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#</a:t>
            </a:r>
            <a:r>
              <a:rPr sz="1300" spc="-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forces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35877" y="2262377"/>
            <a:ext cx="209105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4229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~</a:t>
            </a:r>
            <a:r>
              <a:rPr sz="1300" spc="-1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file_permission </a:t>
            </a:r>
            <a:r>
              <a:rPr sz="1300" spc="-70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replacement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59569" y="2657932"/>
            <a:ext cx="1548130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49211" y="4302822"/>
            <a:ext cx="4069715" cy="1149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Destroying...</a:t>
            </a:r>
            <a:endParaRPr sz="1300">
              <a:latin typeface="Consolas"/>
              <a:cs typeface="Consolas"/>
            </a:endParaRPr>
          </a:p>
          <a:p>
            <a:pPr>
              <a:lnSpc>
                <a:spcPts val="1535"/>
              </a:lnSpc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Destruction</a:t>
            </a:r>
            <a:r>
              <a:rPr sz="13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3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511935" algn="l"/>
                <a:tab pos="2395855" algn="l"/>
                <a:tab pos="3276600" algn="l"/>
                <a:tab pos="389001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C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le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a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ft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70176" y="3227832"/>
            <a:ext cx="1179195" cy="1316355"/>
            <a:chOff x="2170176" y="3227832"/>
            <a:chExt cx="1179195" cy="1316355"/>
          </a:xfrm>
        </p:grpSpPr>
        <p:sp>
          <p:nvSpPr>
            <p:cNvPr id="27" name="object 27"/>
            <p:cNvSpPr/>
            <p:nvPr/>
          </p:nvSpPr>
          <p:spPr>
            <a:xfrm>
              <a:off x="2584704" y="3663695"/>
              <a:ext cx="353695" cy="454025"/>
            </a:xfrm>
            <a:custGeom>
              <a:avLst/>
              <a:gdLst/>
              <a:ahLst/>
              <a:cxnLst/>
              <a:rect l="l" t="t" r="r" b="b"/>
              <a:pathLst>
                <a:path w="353694" h="454025">
                  <a:moveTo>
                    <a:pt x="142367" y="164388"/>
                  </a:moveTo>
                  <a:lnTo>
                    <a:pt x="68326" y="164388"/>
                  </a:lnTo>
                  <a:lnTo>
                    <a:pt x="68326" y="187071"/>
                  </a:lnTo>
                  <a:lnTo>
                    <a:pt x="142367" y="187071"/>
                  </a:lnTo>
                  <a:lnTo>
                    <a:pt x="142367" y="164388"/>
                  </a:lnTo>
                  <a:close/>
                </a:path>
                <a:path w="353694" h="454025">
                  <a:moveTo>
                    <a:pt x="284759" y="345871"/>
                  </a:moveTo>
                  <a:lnTo>
                    <a:pt x="68326" y="345871"/>
                  </a:lnTo>
                  <a:lnTo>
                    <a:pt x="68326" y="368554"/>
                  </a:lnTo>
                  <a:lnTo>
                    <a:pt x="284759" y="368554"/>
                  </a:lnTo>
                  <a:lnTo>
                    <a:pt x="284759" y="345871"/>
                  </a:lnTo>
                  <a:close/>
                </a:path>
                <a:path w="353694" h="454025">
                  <a:moveTo>
                    <a:pt x="284759" y="300532"/>
                  </a:moveTo>
                  <a:lnTo>
                    <a:pt x="68326" y="300532"/>
                  </a:lnTo>
                  <a:lnTo>
                    <a:pt x="68326" y="323215"/>
                  </a:lnTo>
                  <a:lnTo>
                    <a:pt x="284759" y="323215"/>
                  </a:lnTo>
                  <a:lnTo>
                    <a:pt x="284759" y="300532"/>
                  </a:lnTo>
                  <a:close/>
                </a:path>
                <a:path w="353694" h="454025">
                  <a:moveTo>
                    <a:pt x="284759" y="255193"/>
                  </a:moveTo>
                  <a:lnTo>
                    <a:pt x="68326" y="255193"/>
                  </a:lnTo>
                  <a:lnTo>
                    <a:pt x="68326" y="277876"/>
                  </a:lnTo>
                  <a:lnTo>
                    <a:pt x="284759" y="277876"/>
                  </a:lnTo>
                  <a:lnTo>
                    <a:pt x="284759" y="255193"/>
                  </a:lnTo>
                  <a:close/>
                </a:path>
                <a:path w="353694" h="454025">
                  <a:moveTo>
                    <a:pt x="284759" y="209854"/>
                  </a:moveTo>
                  <a:lnTo>
                    <a:pt x="68326" y="209854"/>
                  </a:lnTo>
                  <a:lnTo>
                    <a:pt x="68326" y="232537"/>
                  </a:lnTo>
                  <a:lnTo>
                    <a:pt x="284759" y="232537"/>
                  </a:lnTo>
                  <a:lnTo>
                    <a:pt x="284759" y="209854"/>
                  </a:lnTo>
                  <a:close/>
                </a:path>
                <a:path w="353694" h="454025">
                  <a:moveTo>
                    <a:pt x="353187" y="124714"/>
                  </a:moveTo>
                  <a:lnTo>
                    <a:pt x="318897" y="94869"/>
                  </a:lnTo>
                  <a:lnTo>
                    <a:pt x="318897" y="153162"/>
                  </a:lnTo>
                  <a:lnTo>
                    <a:pt x="318897" y="419608"/>
                  </a:lnTo>
                  <a:lnTo>
                    <a:pt x="34163" y="419608"/>
                  </a:lnTo>
                  <a:lnTo>
                    <a:pt x="34163" y="34036"/>
                  </a:lnTo>
                  <a:lnTo>
                    <a:pt x="176530" y="34036"/>
                  </a:lnTo>
                  <a:lnTo>
                    <a:pt x="176530" y="153162"/>
                  </a:lnTo>
                  <a:lnTo>
                    <a:pt x="318897" y="153162"/>
                  </a:lnTo>
                  <a:lnTo>
                    <a:pt x="318897" y="94869"/>
                  </a:lnTo>
                  <a:lnTo>
                    <a:pt x="281940" y="62357"/>
                  </a:lnTo>
                  <a:lnTo>
                    <a:pt x="281940" y="119126"/>
                  </a:lnTo>
                  <a:lnTo>
                    <a:pt x="210693" y="119126"/>
                  </a:lnTo>
                  <a:lnTo>
                    <a:pt x="210693" y="48260"/>
                  </a:lnTo>
                  <a:lnTo>
                    <a:pt x="281940" y="119126"/>
                  </a:lnTo>
                  <a:lnTo>
                    <a:pt x="281940" y="62357"/>
                  </a:lnTo>
                  <a:lnTo>
                    <a:pt x="265684" y="48260"/>
                  </a:lnTo>
                  <a:lnTo>
                    <a:pt x="249555" y="34036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3644"/>
                  </a:lnTo>
                  <a:lnTo>
                    <a:pt x="353187" y="453644"/>
                  </a:lnTo>
                  <a:lnTo>
                    <a:pt x="353187" y="419608"/>
                  </a:lnTo>
                  <a:lnTo>
                    <a:pt x="353187" y="124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3224" y="32308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19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19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4748" y="32324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8" y="939927"/>
                  </a:lnTo>
                  <a:lnTo>
                    <a:pt x="23240" y="980440"/>
                  </a:lnTo>
                  <a:lnTo>
                    <a:pt x="50291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0" y="1254125"/>
                  </a:lnTo>
                  <a:lnTo>
                    <a:pt x="492506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7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98930" y="953770"/>
                  </a:lnTo>
                  <a:lnTo>
                    <a:pt x="1080642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6" y="1207008"/>
                  </a:lnTo>
                  <a:lnTo>
                    <a:pt x="649732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2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6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742944" y="3227832"/>
            <a:ext cx="1179195" cy="1316355"/>
            <a:chOff x="3742944" y="3227832"/>
            <a:chExt cx="1179195" cy="1316355"/>
          </a:xfrm>
        </p:grpSpPr>
        <p:sp>
          <p:nvSpPr>
            <p:cNvPr id="31" name="object 31"/>
            <p:cNvSpPr/>
            <p:nvPr/>
          </p:nvSpPr>
          <p:spPr>
            <a:xfrm>
              <a:off x="4160520" y="3663695"/>
              <a:ext cx="350520" cy="454025"/>
            </a:xfrm>
            <a:custGeom>
              <a:avLst/>
              <a:gdLst/>
              <a:ahLst/>
              <a:cxnLst/>
              <a:rect l="l" t="t" r="r" b="b"/>
              <a:pathLst>
                <a:path w="350520" h="454025">
                  <a:moveTo>
                    <a:pt x="141274" y="164388"/>
                  </a:moveTo>
                  <a:lnTo>
                    <a:pt x="67818" y="164388"/>
                  </a:lnTo>
                  <a:lnTo>
                    <a:pt x="67818" y="187071"/>
                  </a:lnTo>
                  <a:lnTo>
                    <a:pt x="141274" y="187071"/>
                  </a:lnTo>
                  <a:lnTo>
                    <a:pt x="141274" y="164388"/>
                  </a:lnTo>
                  <a:close/>
                </a:path>
                <a:path w="350520" h="454025">
                  <a:moveTo>
                    <a:pt x="282549" y="345871"/>
                  </a:moveTo>
                  <a:lnTo>
                    <a:pt x="67818" y="345871"/>
                  </a:lnTo>
                  <a:lnTo>
                    <a:pt x="67818" y="368554"/>
                  </a:lnTo>
                  <a:lnTo>
                    <a:pt x="282549" y="368554"/>
                  </a:lnTo>
                  <a:lnTo>
                    <a:pt x="282549" y="345871"/>
                  </a:lnTo>
                  <a:close/>
                </a:path>
                <a:path w="350520" h="454025">
                  <a:moveTo>
                    <a:pt x="282549" y="300532"/>
                  </a:moveTo>
                  <a:lnTo>
                    <a:pt x="67818" y="300532"/>
                  </a:lnTo>
                  <a:lnTo>
                    <a:pt x="67818" y="323215"/>
                  </a:lnTo>
                  <a:lnTo>
                    <a:pt x="282549" y="323215"/>
                  </a:lnTo>
                  <a:lnTo>
                    <a:pt x="282549" y="300532"/>
                  </a:lnTo>
                  <a:close/>
                </a:path>
                <a:path w="350520" h="454025">
                  <a:moveTo>
                    <a:pt x="282549" y="255193"/>
                  </a:moveTo>
                  <a:lnTo>
                    <a:pt x="67818" y="255193"/>
                  </a:lnTo>
                  <a:lnTo>
                    <a:pt x="67818" y="277876"/>
                  </a:lnTo>
                  <a:lnTo>
                    <a:pt x="282549" y="277876"/>
                  </a:lnTo>
                  <a:lnTo>
                    <a:pt x="282549" y="255193"/>
                  </a:lnTo>
                  <a:close/>
                </a:path>
                <a:path w="350520" h="454025">
                  <a:moveTo>
                    <a:pt x="282549" y="209854"/>
                  </a:moveTo>
                  <a:lnTo>
                    <a:pt x="67818" y="209854"/>
                  </a:lnTo>
                  <a:lnTo>
                    <a:pt x="67818" y="232537"/>
                  </a:lnTo>
                  <a:lnTo>
                    <a:pt x="282549" y="232537"/>
                  </a:lnTo>
                  <a:lnTo>
                    <a:pt x="282549" y="209854"/>
                  </a:lnTo>
                  <a:close/>
                </a:path>
                <a:path w="350520" h="454025">
                  <a:moveTo>
                    <a:pt x="350393" y="124714"/>
                  </a:moveTo>
                  <a:lnTo>
                    <a:pt x="343916" y="119126"/>
                  </a:lnTo>
                  <a:lnTo>
                    <a:pt x="316484" y="94869"/>
                  </a:lnTo>
                  <a:lnTo>
                    <a:pt x="316484" y="153162"/>
                  </a:lnTo>
                  <a:lnTo>
                    <a:pt x="316484" y="419608"/>
                  </a:lnTo>
                  <a:lnTo>
                    <a:pt x="33909" y="419608"/>
                  </a:lnTo>
                  <a:lnTo>
                    <a:pt x="33909" y="34036"/>
                  </a:lnTo>
                  <a:lnTo>
                    <a:pt x="175133" y="34036"/>
                  </a:lnTo>
                  <a:lnTo>
                    <a:pt x="175133" y="153162"/>
                  </a:lnTo>
                  <a:lnTo>
                    <a:pt x="316484" y="153162"/>
                  </a:lnTo>
                  <a:lnTo>
                    <a:pt x="316484" y="94869"/>
                  </a:lnTo>
                  <a:lnTo>
                    <a:pt x="279781" y="62357"/>
                  </a:lnTo>
                  <a:lnTo>
                    <a:pt x="279781" y="119126"/>
                  </a:lnTo>
                  <a:lnTo>
                    <a:pt x="209042" y="119126"/>
                  </a:lnTo>
                  <a:lnTo>
                    <a:pt x="209042" y="48260"/>
                  </a:lnTo>
                  <a:lnTo>
                    <a:pt x="279781" y="119126"/>
                  </a:lnTo>
                  <a:lnTo>
                    <a:pt x="279781" y="62357"/>
                  </a:lnTo>
                  <a:lnTo>
                    <a:pt x="263652" y="48260"/>
                  </a:lnTo>
                  <a:lnTo>
                    <a:pt x="247650" y="34036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3644"/>
                  </a:lnTo>
                  <a:lnTo>
                    <a:pt x="350393" y="453644"/>
                  </a:lnTo>
                  <a:lnTo>
                    <a:pt x="350393" y="419608"/>
                  </a:lnTo>
                  <a:lnTo>
                    <a:pt x="350393" y="124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5992" y="32308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7516" y="32324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6" y="1280541"/>
                  </a:lnTo>
                  <a:lnTo>
                    <a:pt x="498983" y="1284351"/>
                  </a:lnTo>
                  <a:lnTo>
                    <a:pt x="540638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3" y="1072896"/>
                  </a:lnTo>
                  <a:lnTo>
                    <a:pt x="1077468" y="1046353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2" y="1233424"/>
                  </a:lnTo>
                  <a:lnTo>
                    <a:pt x="584962" y="1251712"/>
                  </a:lnTo>
                  <a:lnTo>
                    <a:pt x="554989" y="1248029"/>
                  </a:lnTo>
                  <a:lnTo>
                    <a:pt x="287909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1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3873246" y="220217"/>
            <a:ext cx="3471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Immutable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Infrastructure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77583" y="4236720"/>
            <a:ext cx="4867275" cy="1292225"/>
          </a:xfrm>
          <a:custGeom>
            <a:avLst/>
            <a:gdLst/>
            <a:ahLst/>
            <a:cxnLst/>
            <a:rect l="l" t="t" r="r" b="b"/>
            <a:pathLst>
              <a:path w="4867275" h="1292225">
                <a:moveTo>
                  <a:pt x="4867148" y="0"/>
                </a:moveTo>
                <a:lnTo>
                  <a:pt x="0" y="0"/>
                </a:lnTo>
                <a:lnTo>
                  <a:pt x="0" y="1292224"/>
                </a:lnTo>
                <a:lnTo>
                  <a:pt x="4867148" y="1292224"/>
                </a:lnTo>
                <a:lnTo>
                  <a:pt x="48671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635877" y="3055366"/>
            <a:ext cx="5329555" cy="2812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939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-&gt;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 after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37528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add,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onsolas"/>
              <a:cs typeface="Consolas"/>
            </a:endParaRPr>
          </a:p>
          <a:p>
            <a:pPr marL="33655" marR="124269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0066"/>
                </a:solidFill>
                <a:latin typeface="Consolas"/>
                <a:cs typeface="Consolas"/>
              </a:rPr>
              <a:t>local_file.pet: Destroying... </a:t>
            </a:r>
            <a:r>
              <a:rPr sz="1300" spc="-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0066"/>
                </a:solidFill>
                <a:latin typeface="Consolas"/>
                <a:cs typeface="Consolas"/>
              </a:rPr>
              <a:t>[id=5f8fb950ac60f7f23ef968097cda0a1fd3c11bdf] </a:t>
            </a:r>
            <a:r>
              <a:rPr sz="1300" spc="-70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0066"/>
                </a:solidFill>
                <a:latin typeface="Consolas"/>
                <a:cs typeface="Consolas"/>
              </a:rPr>
              <a:t>local_file.pet: Destruction </a:t>
            </a:r>
            <a:r>
              <a:rPr sz="1300" spc="-15" dirty="0">
                <a:solidFill>
                  <a:srgbClr val="FF0066"/>
                </a:solidFill>
                <a:latin typeface="Consolas"/>
                <a:cs typeface="Consolas"/>
              </a:rPr>
              <a:t>complete </a:t>
            </a:r>
            <a:r>
              <a:rPr sz="1300" spc="-10" dirty="0">
                <a:solidFill>
                  <a:srgbClr val="FF0066"/>
                </a:solidFill>
                <a:latin typeface="Consolas"/>
                <a:cs typeface="Consolas"/>
              </a:rPr>
              <a:t>after </a:t>
            </a:r>
            <a:r>
              <a:rPr sz="1300" spc="-15" dirty="0">
                <a:solidFill>
                  <a:srgbClr val="FF0066"/>
                </a:solidFill>
                <a:latin typeface="Consolas"/>
                <a:cs typeface="Consolas"/>
              </a:rPr>
              <a:t>0s </a:t>
            </a:r>
            <a:r>
              <a:rPr sz="1300" spc="-70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88F492"/>
                </a:solidFill>
                <a:latin typeface="Consolas"/>
                <a:cs typeface="Consolas"/>
              </a:rPr>
              <a:t>local_file.pet: Creating...</a:t>
            </a:r>
            <a:endParaRPr sz="1300">
              <a:latin typeface="Consolas"/>
              <a:cs typeface="Consolas"/>
            </a:endParaRPr>
          </a:p>
          <a:p>
            <a:pPr marL="33655" marR="1251585">
              <a:lnSpc>
                <a:spcPct val="100000"/>
              </a:lnSpc>
            </a:pPr>
            <a:r>
              <a:rPr sz="1300" spc="-10" dirty="0">
                <a:solidFill>
                  <a:srgbClr val="88F492"/>
                </a:solidFill>
                <a:latin typeface="Consolas"/>
                <a:cs typeface="Consolas"/>
              </a:rPr>
              <a:t>local_file.pet: Creation complete after </a:t>
            </a:r>
            <a:r>
              <a:rPr sz="1300" dirty="0">
                <a:solidFill>
                  <a:srgbClr val="88F492"/>
                </a:solidFill>
                <a:latin typeface="Consolas"/>
                <a:cs typeface="Consolas"/>
              </a:rPr>
              <a:t>0s </a:t>
            </a:r>
            <a:r>
              <a:rPr sz="1300" spc="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88F492"/>
                </a:solidFill>
                <a:latin typeface="Consolas"/>
                <a:cs typeface="Consolas"/>
              </a:rPr>
              <a:t>[id=5f8fb950ac60f7f23ef968097cda0a1fd3c11bdf]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300" spc="-10" dirty="0">
                <a:solidFill>
                  <a:srgbClr val="88F492"/>
                </a:solidFill>
                <a:latin typeface="Consolas"/>
                <a:cs typeface="Consolas"/>
              </a:rPr>
              <a:t> added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0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3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0066"/>
                </a:solidFill>
                <a:latin typeface="Consolas"/>
                <a:cs typeface="Consolas"/>
              </a:rPr>
              <a:t>1</a:t>
            </a:r>
            <a:r>
              <a:rPr sz="130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0066"/>
                </a:solidFill>
                <a:latin typeface="Consolas"/>
                <a:cs typeface="Consolas"/>
              </a:rPr>
              <a:t>destroyed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3713734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0702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/>
              <a:t>Lifecycle</a:t>
            </a:r>
            <a:r>
              <a:rPr sz="4000" spc="-90" dirty="0"/>
              <a:t> </a:t>
            </a:r>
            <a:r>
              <a:rPr sz="4000" dirty="0"/>
              <a:t>Rules</a:t>
            </a:r>
            <a:endParaRPr sz="40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652271"/>
            <a:ext cx="5727700" cy="6205855"/>
            <a:chOff x="6464808" y="652271"/>
            <a:chExt cx="5727700" cy="6205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652271"/>
              <a:ext cx="5727191" cy="62057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676656"/>
              <a:ext cx="5699760" cy="6181090"/>
            </a:xfrm>
            <a:custGeom>
              <a:avLst/>
              <a:gdLst/>
              <a:ahLst/>
              <a:cxnLst/>
              <a:rect l="l" t="t" r="r" b="b"/>
              <a:pathLst>
                <a:path w="5699759" h="6181090">
                  <a:moveTo>
                    <a:pt x="5516626" y="0"/>
                  </a:moveTo>
                  <a:lnTo>
                    <a:pt x="182753" y="0"/>
                  </a:lnTo>
                  <a:lnTo>
                    <a:pt x="134112" y="6477"/>
                  </a:lnTo>
                  <a:lnTo>
                    <a:pt x="90424" y="24892"/>
                  </a:lnTo>
                  <a:lnTo>
                    <a:pt x="53466" y="53467"/>
                  </a:lnTo>
                  <a:lnTo>
                    <a:pt x="24891" y="90551"/>
                  </a:lnTo>
                  <a:lnTo>
                    <a:pt x="6476" y="134112"/>
                  </a:lnTo>
                  <a:lnTo>
                    <a:pt x="0" y="182753"/>
                  </a:lnTo>
                  <a:lnTo>
                    <a:pt x="0" y="6088156"/>
                  </a:lnTo>
                  <a:lnTo>
                    <a:pt x="6476" y="6136728"/>
                  </a:lnTo>
                  <a:lnTo>
                    <a:pt x="24891" y="6180375"/>
                  </a:lnTo>
                  <a:lnTo>
                    <a:pt x="25400" y="6180961"/>
                  </a:lnTo>
                  <a:lnTo>
                    <a:pt x="5673979" y="6180961"/>
                  </a:lnTo>
                  <a:lnTo>
                    <a:pt x="5674487" y="6180375"/>
                  </a:lnTo>
                  <a:lnTo>
                    <a:pt x="5692902" y="6136728"/>
                  </a:lnTo>
                  <a:lnTo>
                    <a:pt x="5699379" y="6088156"/>
                  </a:lnTo>
                  <a:lnTo>
                    <a:pt x="5699379" y="182753"/>
                  </a:lnTo>
                  <a:lnTo>
                    <a:pt x="5692902" y="134112"/>
                  </a:lnTo>
                  <a:lnTo>
                    <a:pt x="5674487" y="90551"/>
                  </a:lnTo>
                  <a:lnTo>
                    <a:pt x="5645912" y="53467"/>
                  </a:lnTo>
                  <a:lnTo>
                    <a:pt x="5608955" y="24892"/>
                  </a:lnTo>
                  <a:lnTo>
                    <a:pt x="5565267" y="6477"/>
                  </a:lnTo>
                  <a:lnTo>
                    <a:pt x="55166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40" y="670560"/>
              <a:ext cx="5699760" cy="399415"/>
            </a:xfrm>
            <a:custGeom>
              <a:avLst/>
              <a:gdLst/>
              <a:ahLst/>
              <a:cxnLst/>
              <a:rect l="l" t="t" r="r" b="b"/>
              <a:pathLst>
                <a:path w="5699759" h="399415">
                  <a:moveTo>
                    <a:pt x="569937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99379" y="399161"/>
                  </a:lnTo>
                  <a:lnTo>
                    <a:pt x="569937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71233" y="675894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23" y="673608"/>
            <a:ext cx="5264150" cy="3377565"/>
            <a:chOff x="192023" y="673608"/>
            <a:chExt cx="5264150" cy="33775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676656"/>
              <a:ext cx="5263896" cy="33741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263" y="682752"/>
              <a:ext cx="5181600" cy="3301365"/>
            </a:xfrm>
            <a:custGeom>
              <a:avLst/>
              <a:gdLst/>
              <a:ahLst/>
              <a:cxnLst/>
              <a:rect l="l" t="t" r="r" b="b"/>
              <a:pathLst>
                <a:path w="5181600" h="3301365">
                  <a:moveTo>
                    <a:pt x="5030724" y="0"/>
                  </a:moveTo>
                  <a:lnTo>
                    <a:pt x="150329" y="0"/>
                  </a:lnTo>
                  <a:lnTo>
                    <a:pt x="102806" y="7620"/>
                  </a:lnTo>
                  <a:lnTo>
                    <a:pt x="61544" y="28956"/>
                  </a:lnTo>
                  <a:lnTo>
                    <a:pt x="29006" y="61595"/>
                  </a:lnTo>
                  <a:lnTo>
                    <a:pt x="7658" y="102870"/>
                  </a:lnTo>
                  <a:lnTo>
                    <a:pt x="0" y="150368"/>
                  </a:lnTo>
                  <a:lnTo>
                    <a:pt x="0" y="3150616"/>
                  </a:lnTo>
                  <a:lnTo>
                    <a:pt x="7658" y="3198114"/>
                  </a:lnTo>
                  <a:lnTo>
                    <a:pt x="29006" y="3239389"/>
                  </a:lnTo>
                  <a:lnTo>
                    <a:pt x="61544" y="3272028"/>
                  </a:lnTo>
                  <a:lnTo>
                    <a:pt x="102806" y="3293364"/>
                  </a:lnTo>
                  <a:lnTo>
                    <a:pt x="150329" y="3300984"/>
                  </a:lnTo>
                  <a:lnTo>
                    <a:pt x="5030724" y="3300984"/>
                  </a:lnTo>
                  <a:lnTo>
                    <a:pt x="5078222" y="3293364"/>
                  </a:lnTo>
                  <a:lnTo>
                    <a:pt x="5119497" y="3272028"/>
                  </a:lnTo>
                  <a:lnTo>
                    <a:pt x="5152136" y="3239389"/>
                  </a:lnTo>
                  <a:lnTo>
                    <a:pt x="5173472" y="3198114"/>
                  </a:lnTo>
                  <a:lnTo>
                    <a:pt x="5181092" y="3150616"/>
                  </a:lnTo>
                  <a:lnTo>
                    <a:pt x="5181092" y="150368"/>
                  </a:lnTo>
                  <a:lnTo>
                    <a:pt x="5173472" y="102870"/>
                  </a:lnTo>
                  <a:lnTo>
                    <a:pt x="5152136" y="61595"/>
                  </a:lnTo>
                  <a:lnTo>
                    <a:pt x="5119497" y="28956"/>
                  </a:lnTo>
                  <a:lnTo>
                    <a:pt x="5078222" y="7620"/>
                  </a:lnTo>
                  <a:lnTo>
                    <a:pt x="50307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263" y="673608"/>
              <a:ext cx="5181600" cy="402590"/>
            </a:xfrm>
            <a:custGeom>
              <a:avLst/>
              <a:gdLst/>
              <a:ahLst/>
              <a:cxnLst/>
              <a:rect l="l" t="t" r="r" b="b"/>
              <a:pathLst>
                <a:path w="5181600" h="402590">
                  <a:moveTo>
                    <a:pt x="518109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181092" y="402209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263" y="673608"/>
            <a:ext cx="518160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9663" y="774191"/>
            <a:ext cx="4001770" cy="2954020"/>
            <a:chOff x="359663" y="774191"/>
            <a:chExt cx="4001770" cy="29540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774191"/>
              <a:ext cx="204215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3295" y="1267968"/>
              <a:ext cx="3898265" cy="2459990"/>
            </a:xfrm>
            <a:custGeom>
              <a:avLst/>
              <a:gdLst/>
              <a:ahLst/>
              <a:cxnLst/>
              <a:rect l="l" t="t" r="r" b="b"/>
              <a:pathLst>
                <a:path w="3898265" h="2459990">
                  <a:moveTo>
                    <a:pt x="3898138" y="0"/>
                  </a:moveTo>
                  <a:lnTo>
                    <a:pt x="0" y="0"/>
                  </a:lnTo>
                  <a:lnTo>
                    <a:pt x="0" y="2459735"/>
                  </a:lnTo>
                  <a:lnTo>
                    <a:pt x="3898138" y="2459735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9597" y="3415410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45991" y="4504944"/>
            <a:ext cx="1182370" cy="1316990"/>
            <a:chOff x="3745991" y="4504944"/>
            <a:chExt cx="1182370" cy="1316990"/>
          </a:xfrm>
        </p:grpSpPr>
        <p:sp>
          <p:nvSpPr>
            <p:cNvPr id="17" name="object 17"/>
            <p:cNvSpPr/>
            <p:nvPr/>
          </p:nvSpPr>
          <p:spPr>
            <a:xfrm>
              <a:off x="4163568" y="4937759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93"/>
                  </a:lnTo>
                  <a:lnTo>
                    <a:pt x="282549" y="279793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865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865"/>
                  </a:lnTo>
                  <a:lnTo>
                    <a:pt x="263639" y="48514"/>
                  </a:lnTo>
                  <a:lnTo>
                    <a:pt x="247650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49040" y="450799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50563" y="4509516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49"/>
                  </a:moveTo>
                  <a:lnTo>
                    <a:pt x="1173226" y="615822"/>
                  </a:lnTo>
                  <a:lnTo>
                    <a:pt x="1173226" y="472312"/>
                  </a:lnTo>
                  <a:lnTo>
                    <a:pt x="1173226" y="419480"/>
                  </a:lnTo>
                  <a:lnTo>
                    <a:pt x="1173226" y="411860"/>
                  </a:lnTo>
                  <a:lnTo>
                    <a:pt x="1167257" y="367410"/>
                  </a:lnTo>
                  <a:lnTo>
                    <a:pt x="1149985" y="326770"/>
                  </a:lnTo>
                  <a:lnTo>
                    <a:pt x="1122807" y="291972"/>
                  </a:lnTo>
                  <a:lnTo>
                    <a:pt x="1086993" y="264667"/>
                  </a:lnTo>
                  <a:lnTo>
                    <a:pt x="847598" y="124967"/>
                  </a:lnTo>
                  <a:lnTo>
                    <a:pt x="724535" y="53085"/>
                  </a:lnTo>
                  <a:lnTo>
                    <a:pt x="679323" y="26669"/>
                  </a:lnTo>
                  <a:lnTo>
                    <a:pt x="672846" y="22986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80" y="22986"/>
                  </a:lnTo>
                  <a:lnTo>
                    <a:pt x="260985" y="162686"/>
                  </a:lnTo>
                  <a:lnTo>
                    <a:pt x="137922" y="234441"/>
                  </a:lnTo>
                  <a:lnTo>
                    <a:pt x="92710" y="260857"/>
                  </a:lnTo>
                  <a:lnTo>
                    <a:pt x="50419" y="291972"/>
                  </a:lnTo>
                  <a:lnTo>
                    <a:pt x="23240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9" y="939926"/>
                  </a:lnTo>
                  <a:lnTo>
                    <a:pt x="23240" y="980439"/>
                  </a:lnTo>
                  <a:lnTo>
                    <a:pt x="50419" y="1015364"/>
                  </a:lnTo>
                  <a:lnTo>
                    <a:pt x="86233" y="1042669"/>
                  </a:lnTo>
                  <a:lnTo>
                    <a:pt x="325627" y="1182369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80" y="1284350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0"/>
                  </a:lnTo>
                  <a:lnTo>
                    <a:pt x="912240" y="1144600"/>
                  </a:lnTo>
                  <a:lnTo>
                    <a:pt x="1035303" y="1072895"/>
                  </a:lnTo>
                  <a:lnTo>
                    <a:pt x="1080515" y="1046352"/>
                  </a:lnTo>
                  <a:lnTo>
                    <a:pt x="1122807" y="1015364"/>
                  </a:lnTo>
                  <a:lnTo>
                    <a:pt x="1149985" y="980439"/>
                  </a:lnTo>
                  <a:lnTo>
                    <a:pt x="1167257" y="939926"/>
                  </a:lnTo>
                  <a:lnTo>
                    <a:pt x="1173226" y="895349"/>
                  </a:lnTo>
                  <a:close/>
                </a:path>
                <a:path w="1173479" h="1307464">
                  <a:moveTo>
                    <a:pt x="1059180" y="311784"/>
                  </a:moveTo>
                  <a:lnTo>
                    <a:pt x="1083564" y="329818"/>
                  </a:lnTo>
                  <a:lnTo>
                    <a:pt x="1101978" y="353567"/>
                  </a:lnTo>
                  <a:lnTo>
                    <a:pt x="1113663" y="381380"/>
                  </a:lnTo>
                  <a:lnTo>
                    <a:pt x="1117727" y="411860"/>
                  </a:lnTo>
                  <a:lnTo>
                    <a:pt x="1117727" y="691387"/>
                  </a:lnTo>
                  <a:lnTo>
                    <a:pt x="1117727" y="834897"/>
                  </a:lnTo>
                  <a:lnTo>
                    <a:pt x="1117727" y="887856"/>
                  </a:lnTo>
                  <a:lnTo>
                    <a:pt x="1117727" y="895349"/>
                  </a:lnTo>
                  <a:lnTo>
                    <a:pt x="1113663" y="925829"/>
                  </a:lnTo>
                  <a:lnTo>
                    <a:pt x="1083564" y="977391"/>
                  </a:lnTo>
                  <a:lnTo>
                    <a:pt x="819658" y="1135164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3" y="1237119"/>
                  </a:lnTo>
                  <a:lnTo>
                    <a:pt x="288798" y="1097394"/>
                  </a:lnTo>
                  <a:lnTo>
                    <a:pt x="165862" y="1025651"/>
                  </a:lnTo>
                  <a:lnTo>
                    <a:pt x="120523" y="999235"/>
                  </a:lnTo>
                  <a:lnTo>
                    <a:pt x="71247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562" y="381380"/>
                  </a:lnTo>
                  <a:lnTo>
                    <a:pt x="89662" y="329818"/>
                  </a:lnTo>
                  <a:lnTo>
                    <a:pt x="353568" y="172084"/>
                  </a:lnTo>
                  <a:lnTo>
                    <a:pt x="476503" y="100329"/>
                  </a:lnTo>
                  <a:lnTo>
                    <a:pt x="521843" y="73913"/>
                  </a:lnTo>
                  <a:lnTo>
                    <a:pt x="528193" y="70103"/>
                  </a:lnTo>
                  <a:lnTo>
                    <a:pt x="556640" y="59181"/>
                  </a:lnTo>
                  <a:lnTo>
                    <a:pt x="586613" y="55498"/>
                  </a:lnTo>
                  <a:lnTo>
                    <a:pt x="616585" y="59181"/>
                  </a:lnTo>
                  <a:lnTo>
                    <a:pt x="644906" y="70103"/>
                  </a:lnTo>
                  <a:lnTo>
                    <a:pt x="884427" y="209803"/>
                  </a:lnTo>
                  <a:lnTo>
                    <a:pt x="1007363" y="281558"/>
                  </a:lnTo>
                  <a:lnTo>
                    <a:pt x="1052702" y="308101"/>
                  </a:lnTo>
                  <a:lnTo>
                    <a:pt x="1059180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63880" y="2334767"/>
            <a:ext cx="4636135" cy="737870"/>
          </a:xfrm>
          <a:custGeom>
            <a:avLst/>
            <a:gdLst/>
            <a:ahLst/>
            <a:cxnLst/>
            <a:rect l="l" t="t" r="r" b="b"/>
            <a:pathLst>
              <a:path w="4636135" h="737869">
                <a:moveTo>
                  <a:pt x="4635627" y="0"/>
                </a:moveTo>
                <a:lnTo>
                  <a:pt x="0" y="0"/>
                </a:lnTo>
                <a:lnTo>
                  <a:pt x="0" y="737362"/>
                </a:lnTo>
                <a:lnTo>
                  <a:pt x="4635627" y="737362"/>
                </a:lnTo>
                <a:lnTo>
                  <a:pt x="463562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97" y="1271397"/>
            <a:ext cx="3464560" cy="15284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07975" marR="490855" indent="-295910">
              <a:lnSpc>
                <a:spcPct val="103899"/>
              </a:lnSpc>
              <a:spcBef>
                <a:spcPts val="2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file_permission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onsolas"/>
              <a:cs typeface="Consolas"/>
            </a:endParaRPr>
          </a:p>
          <a:p>
            <a:pPr marL="605790" marR="5080" indent="-294640">
              <a:lnSpc>
                <a:spcPct val="100000"/>
              </a:lnSpc>
              <a:tabLst>
                <a:tab pos="1393190" algn="l"/>
                <a:tab pos="2870835" algn="l"/>
              </a:tabLst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lifecycle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create_before_destroy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8301" y="2775026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86728" y="1075944"/>
            <a:ext cx="5605145" cy="307975"/>
          </a:xfrm>
          <a:custGeom>
            <a:avLst/>
            <a:gdLst/>
            <a:ahLst/>
            <a:cxnLst/>
            <a:rect l="l" t="t" r="r" b="b"/>
            <a:pathLst>
              <a:path w="5605145" h="307975">
                <a:moveTo>
                  <a:pt x="5605018" y="0"/>
                </a:moveTo>
                <a:lnTo>
                  <a:pt x="0" y="0"/>
                </a:lnTo>
                <a:lnTo>
                  <a:pt x="0" y="307466"/>
                </a:lnTo>
                <a:lnTo>
                  <a:pt x="5605018" y="307466"/>
                </a:lnTo>
                <a:lnTo>
                  <a:pt x="560501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66356" y="1093088"/>
            <a:ext cx="16922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86728" y="1420367"/>
            <a:ext cx="5605145" cy="4690745"/>
          </a:xfrm>
          <a:custGeom>
            <a:avLst/>
            <a:gdLst/>
            <a:ahLst/>
            <a:cxnLst/>
            <a:rect l="l" t="t" r="r" b="b"/>
            <a:pathLst>
              <a:path w="5605145" h="4690745">
                <a:moveTo>
                  <a:pt x="5605018" y="0"/>
                </a:moveTo>
                <a:lnTo>
                  <a:pt x="0" y="0"/>
                </a:lnTo>
                <a:lnTo>
                  <a:pt x="0" y="4690618"/>
                </a:lnTo>
                <a:lnTo>
                  <a:pt x="5605018" y="4690618"/>
                </a:lnTo>
                <a:lnTo>
                  <a:pt x="560501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66356" y="1433829"/>
            <a:ext cx="416750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3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35330" marR="5080">
              <a:lnSpc>
                <a:spcPct val="100000"/>
              </a:lnSpc>
              <a:tabLst>
                <a:tab pos="263715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pets!"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8901" y="2226386"/>
            <a:ext cx="154559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~</a:t>
            </a:r>
            <a:r>
              <a:rPr sz="1300" spc="-14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file_permission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90050" y="2226386"/>
            <a:ext cx="289369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"0777"</a:t>
            </a:r>
            <a:r>
              <a:rPr sz="1300" spc="-2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C000"/>
                </a:solidFill>
                <a:latin typeface="Consolas"/>
                <a:cs typeface="Consolas"/>
              </a:rPr>
              <a:t>-&gt;</a:t>
            </a:r>
            <a:r>
              <a:rPr sz="13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"0755"</a:t>
            </a:r>
            <a:r>
              <a:rPr sz="13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C000"/>
                </a:solidFill>
                <a:latin typeface="Consolas"/>
                <a:cs typeface="Consolas"/>
              </a:rPr>
              <a:t>#</a:t>
            </a:r>
            <a:r>
              <a:rPr sz="1300" spc="-5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forces</a:t>
            </a:r>
            <a:r>
              <a:rPr sz="1300" spc="-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C000"/>
                </a:solidFill>
                <a:latin typeface="Consolas"/>
                <a:cs typeface="Consolas"/>
              </a:rPr>
              <a:t>repl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66356" y="2820746"/>
            <a:ext cx="5497830" cy="42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</a:t>
            </a:r>
            <a:r>
              <a:rPr sz="13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3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</a:t>
            </a:r>
            <a:endParaRPr sz="1300">
              <a:latin typeface="Consolas"/>
              <a:cs typeface="Consolas"/>
            </a:endParaRPr>
          </a:p>
          <a:p>
            <a:pPr marL="373380">
              <a:lnSpc>
                <a:spcPct val="100000"/>
              </a:lnSpc>
              <a:spcBef>
                <a:spcPts val="10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66356" y="3415994"/>
            <a:ext cx="37922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6356" y="3812794"/>
            <a:ext cx="5316220" cy="2205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 marR="1530350">
              <a:lnSpc>
                <a:spcPct val="100000"/>
              </a:lnSpc>
            </a:pP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local_file.pet:</a:t>
            </a:r>
            <a:r>
              <a:rPr sz="1300" spc="8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Creating... </a:t>
            </a:r>
            <a:r>
              <a:rPr sz="13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local_file.pet:</a:t>
            </a:r>
            <a:r>
              <a:rPr sz="1300" spc="-3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Creation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complete</a:t>
            </a:r>
            <a:r>
              <a:rPr sz="1300" spc="-3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after</a:t>
            </a:r>
            <a:r>
              <a:rPr sz="1300" spc="-3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92D050"/>
                </a:solidFill>
                <a:latin typeface="Consolas"/>
                <a:cs typeface="Consolas"/>
              </a:rPr>
              <a:t>0s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[id=5f8fb950ac60f7f23ef968097cda0a1fd3c11bdf]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 marR="1259205">
              <a:lnSpc>
                <a:spcPct val="100000"/>
              </a:lnSpc>
            </a:pPr>
            <a:r>
              <a:rPr sz="1300" spc="-10" dirty="0">
                <a:solidFill>
                  <a:srgbClr val="FF0000"/>
                </a:solidFill>
                <a:latin typeface="Consolas"/>
                <a:cs typeface="Consolas"/>
              </a:rPr>
              <a:t>local_file.pet: Destroying... </a:t>
            </a:r>
            <a:r>
              <a:rPr sz="13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0000"/>
                </a:solidFill>
                <a:latin typeface="Consolas"/>
                <a:cs typeface="Consolas"/>
              </a:rPr>
              <a:t>[id=5f8fb950ac60f7f23ef968097cda0a1fd3c11bdf] </a:t>
            </a:r>
            <a:r>
              <a:rPr sz="1300" spc="-7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0000"/>
                </a:solidFill>
                <a:latin typeface="Consolas"/>
                <a:cs typeface="Consolas"/>
              </a:rPr>
              <a:t>local_file.pet: Destruction</a:t>
            </a:r>
            <a:r>
              <a:rPr sz="1300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0000"/>
                </a:solidFill>
                <a:latin typeface="Consolas"/>
                <a:cs typeface="Consolas"/>
              </a:rPr>
              <a:t>complete</a:t>
            </a:r>
            <a:r>
              <a:rPr sz="1300" spc="-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0000"/>
                </a:solidFill>
                <a:latin typeface="Consolas"/>
                <a:cs typeface="Consolas"/>
              </a:rPr>
              <a:t>after</a:t>
            </a:r>
            <a:r>
              <a:rPr sz="13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0000"/>
                </a:solidFill>
                <a:latin typeface="Consolas"/>
                <a:cs typeface="Consolas"/>
              </a:rPr>
              <a:t>0s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1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0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1</a:t>
            </a: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03120" y="4504944"/>
            <a:ext cx="1179195" cy="1316990"/>
            <a:chOff x="2103120" y="4504944"/>
            <a:chExt cx="1179195" cy="1316990"/>
          </a:xfrm>
        </p:grpSpPr>
        <p:sp>
          <p:nvSpPr>
            <p:cNvPr id="33" name="object 33"/>
            <p:cNvSpPr/>
            <p:nvPr/>
          </p:nvSpPr>
          <p:spPr>
            <a:xfrm>
              <a:off x="2517648" y="4937759"/>
              <a:ext cx="353695" cy="457200"/>
            </a:xfrm>
            <a:custGeom>
              <a:avLst/>
              <a:gdLst/>
              <a:ahLst/>
              <a:cxnLst/>
              <a:rect l="l" t="t" r="r" b="b"/>
              <a:pathLst>
                <a:path w="353694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694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694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694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93"/>
                  </a:lnTo>
                  <a:lnTo>
                    <a:pt x="284759" y="279793"/>
                  </a:lnTo>
                  <a:lnTo>
                    <a:pt x="284759" y="256946"/>
                  </a:lnTo>
                  <a:close/>
                </a:path>
                <a:path w="353694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694" h="457200">
                  <a:moveTo>
                    <a:pt x="353187" y="125603"/>
                  </a:move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55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187" y="456692"/>
                  </a:lnTo>
                  <a:lnTo>
                    <a:pt x="353187" y="422402"/>
                  </a:lnTo>
                  <a:lnTo>
                    <a:pt x="353187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06168" y="4507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11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11" y="895350"/>
                  </a:lnTo>
                  <a:lnTo>
                    <a:pt x="1169911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07692" y="450951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3" y="895349"/>
                  </a:moveTo>
                  <a:lnTo>
                    <a:pt x="1169923" y="615822"/>
                  </a:lnTo>
                  <a:lnTo>
                    <a:pt x="1169923" y="472312"/>
                  </a:lnTo>
                  <a:lnTo>
                    <a:pt x="1169923" y="419480"/>
                  </a:lnTo>
                  <a:lnTo>
                    <a:pt x="1169923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2686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0"/>
                  </a:lnTo>
                  <a:lnTo>
                    <a:pt x="909701" y="114460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3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64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94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5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5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491609" y="109854"/>
            <a:ext cx="3205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create_before_destroy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64808" y="652271"/>
            <a:ext cx="5727700" cy="6205855"/>
            <a:chOff x="6464808" y="652271"/>
            <a:chExt cx="5727700" cy="6205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808" y="652271"/>
              <a:ext cx="5727191" cy="62057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492240" y="676656"/>
              <a:ext cx="5699760" cy="6181090"/>
            </a:xfrm>
            <a:custGeom>
              <a:avLst/>
              <a:gdLst/>
              <a:ahLst/>
              <a:cxnLst/>
              <a:rect l="l" t="t" r="r" b="b"/>
              <a:pathLst>
                <a:path w="5699759" h="6181090">
                  <a:moveTo>
                    <a:pt x="5516626" y="0"/>
                  </a:moveTo>
                  <a:lnTo>
                    <a:pt x="182753" y="0"/>
                  </a:lnTo>
                  <a:lnTo>
                    <a:pt x="134112" y="6477"/>
                  </a:lnTo>
                  <a:lnTo>
                    <a:pt x="90424" y="24892"/>
                  </a:lnTo>
                  <a:lnTo>
                    <a:pt x="53466" y="53467"/>
                  </a:lnTo>
                  <a:lnTo>
                    <a:pt x="24891" y="90551"/>
                  </a:lnTo>
                  <a:lnTo>
                    <a:pt x="6476" y="134112"/>
                  </a:lnTo>
                  <a:lnTo>
                    <a:pt x="0" y="182753"/>
                  </a:lnTo>
                  <a:lnTo>
                    <a:pt x="0" y="6088156"/>
                  </a:lnTo>
                  <a:lnTo>
                    <a:pt x="6476" y="6136728"/>
                  </a:lnTo>
                  <a:lnTo>
                    <a:pt x="24891" y="6180375"/>
                  </a:lnTo>
                  <a:lnTo>
                    <a:pt x="25400" y="6180961"/>
                  </a:lnTo>
                  <a:lnTo>
                    <a:pt x="5673979" y="6180961"/>
                  </a:lnTo>
                  <a:lnTo>
                    <a:pt x="5674487" y="6180375"/>
                  </a:lnTo>
                  <a:lnTo>
                    <a:pt x="5692902" y="6136728"/>
                  </a:lnTo>
                  <a:lnTo>
                    <a:pt x="5699379" y="6088156"/>
                  </a:lnTo>
                  <a:lnTo>
                    <a:pt x="5699379" y="182753"/>
                  </a:lnTo>
                  <a:lnTo>
                    <a:pt x="5692902" y="134112"/>
                  </a:lnTo>
                  <a:lnTo>
                    <a:pt x="5674487" y="90551"/>
                  </a:lnTo>
                  <a:lnTo>
                    <a:pt x="5645912" y="53467"/>
                  </a:lnTo>
                  <a:lnTo>
                    <a:pt x="5608955" y="24892"/>
                  </a:lnTo>
                  <a:lnTo>
                    <a:pt x="5565267" y="6477"/>
                  </a:lnTo>
                  <a:lnTo>
                    <a:pt x="55166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92240" y="670560"/>
              <a:ext cx="5699760" cy="399415"/>
            </a:xfrm>
            <a:custGeom>
              <a:avLst/>
              <a:gdLst/>
              <a:ahLst/>
              <a:cxnLst/>
              <a:rect l="l" t="t" r="r" b="b"/>
              <a:pathLst>
                <a:path w="5699759" h="399415">
                  <a:moveTo>
                    <a:pt x="569937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99379" y="399161"/>
                  </a:lnTo>
                  <a:lnTo>
                    <a:pt x="569937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71233" y="675894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2023" y="673608"/>
            <a:ext cx="5264150" cy="3377565"/>
            <a:chOff x="192023" y="673608"/>
            <a:chExt cx="5264150" cy="33775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676656"/>
              <a:ext cx="5263896" cy="33741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263" y="682752"/>
              <a:ext cx="5181600" cy="3301365"/>
            </a:xfrm>
            <a:custGeom>
              <a:avLst/>
              <a:gdLst/>
              <a:ahLst/>
              <a:cxnLst/>
              <a:rect l="l" t="t" r="r" b="b"/>
              <a:pathLst>
                <a:path w="5181600" h="3301365">
                  <a:moveTo>
                    <a:pt x="5030724" y="0"/>
                  </a:moveTo>
                  <a:lnTo>
                    <a:pt x="150329" y="0"/>
                  </a:lnTo>
                  <a:lnTo>
                    <a:pt x="102806" y="7620"/>
                  </a:lnTo>
                  <a:lnTo>
                    <a:pt x="61544" y="28956"/>
                  </a:lnTo>
                  <a:lnTo>
                    <a:pt x="29006" y="61595"/>
                  </a:lnTo>
                  <a:lnTo>
                    <a:pt x="7658" y="102870"/>
                  </a:lnTo>
                  <a:lnTo>
                    <a:pt x="0" y="150368"/>
                  </a:lnTo>
                  <a:lnTo>
                    <a:pt x="0" y="3150616"/>
                  </a:lnTo>
                  <a:lnTo>
                    <a:pt x="7658" y="3198114"/>
                  </a:lnTo>
                  <a:lnTo>
                    <a:pt x="29006" y="3239389"/>
                  </a:lnTo>
                  <a:lnTo>
                    <a:pt x="61544" y="3272028"/>
                  </a:lnTo>
                  <a:lnTo>
                    <a:pt x="102806" y="3293364"/>
                  </a:lnTo>
                  <a:lnTo>
                    <a:pt x="150329" y="3300984"/>
                  </a:lnTo>
                  <a:lnTo>
                    <a:pt x="5030724" y="3300984"/>
                  </a:lnTo>
                  <a:lnTo>
                    <a:pt x="5078222" y="3293364"/>
                  </a:lnTo>
                  <a:lnTo>
                    <a:pt x="5119497" y="3272028"/>
                  </a:lnTo>
                  <a:lnTo>
                    <a:pt x="5152136" y="3239389"/>
                  </a:lnTo>
                  <a:lnTo>
                    <a:pt x="5173472" y="3198114"/>
                  </a:lnTo>
                  <a:lnTo>
                    <a:pt x="5181092" y="3150616"/>
                  </a:lnTo>
                  <a:lnTo>
                    <a:pt x="5181092" y="150368"/>
                  </a:lnTo>
                  <a:lnTo>
                    <a:pt x="5173472" y="102870"/>
                  </a:lnTo>
                  <a:lnTo>
                    <a:pt x="5152136" y="61595"/>
                  </a:lnTo>
                  <a:lnTo>
                    <a:pt x="5119497" y="28956"/>
                  </a:lnTo>
                  <a:lnTo>
                    <a:pt x="5078222" y="7620"/>
                  </a:lnTo>
                  <a:lnTo>
                    <a:pt x="50307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263" y="673608"/>
              <a:ext cx="5181600" cy="402590"/>
            </a:xfrm>
            <a:custGeom>
              <a:avLst/>
              <a:gdLst/>
              <a:ahLst/>
              <a:cxnLst/>
              <a:rect l="l" t="t" r="r" b="b"/>
              <a:pathLst>
                <a:path w="5181600" h="402590">
                  <a:moveTo>
                    <a:pt x="518109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181092" y="402209"/>
                  </a:lnTo>
                  <a:lnTo>
                    <a:pt x="518109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7263" y="673608"/>
            <a:ext cx="518160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9663" y="774191"/>
            <a:ext cx="4001770" cy="2954020"/>
            <a:chOff x="359663" y="774191"/>
            <a:chExt cx="4001770" cy="295402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663" y="774191"/>
              <a:ext cx="204215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3295" y="1267968"/>
              <a:ext cx="3898265" cy="2459990"/>
            </a:xfrm>
            <a:custGeom>
              <a:avLst/>
              <a:gdLst/>
              <a:ahLst/>
              <a:cxnLst/>
              <a:rect l="l" t="t" r="r" b="b"/>
              <a:pathLst>
                <a:path w="3898265" h="2459990">
                  <a:moveTo>
                    <a:pt x="3898138" y="0"/>
                  </a:moveTo>
                  <a:lnTo>
                    <a:pt x="0" y="0"/>
                  </a:lnTo>
                  <a:lnTo>
                    <a:pt x="0" y="2459735"/>
                  </a:lnTo>
                  <a:lnTo>
                    <a:pt x="3898138" y="2459735"/>
                  </a:lnTo>
                  <a:lnTo>
                    <a:pt x="389813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9597" y="3415410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3880" y="2334767"/>
            <a:ext cx="4636135" cy="1167765"/>
          </a:xfrm>
          <a:custGeom>
            <a:avLst/>
            <a:gdLst/>
            <a:ahLst/>
            <a:cxnLst/>
            <a:rect l="l" t="t" r="r" b="b"/>
            <a:pathLst>
              <a:path w="4636135" h="1167764">
                <a:moveTo>
                  <a:pt x="4635627" y="0"/>
                </a:moveTo>
                <a:lnTo>
                  <a:pt x="0" y="0"/>
                </a:lnTo>
                <a:lnTo>
                  <a:pt x="0" y="1167256"/>
                </a:lnTo>
                <a:lnTo>
                  <a:pt x="4635627" y="1167256"/>
                </a:lnTo>
                <a:lnTo>
                  <a:pt x="463562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1611" y="2409214"/>
            <a:ext cx="3139440" cy="384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0"/>
              </a:lnSpc>
              <a:tabLst>
                <a:tab pos="1082040" algn="l"/>
              </a:tabLst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lifecycle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292100">
              <a:lnSpc>
                <a:spcPts val="1655"/>
              </a:lnSpc>
              <a:tabLst>
                <a:tab pos="2560320" algn="l"/>
              </a:tabLst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create_before_destroy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120" y="4504944"/>
            <a:ext cx="1179195" cy="1316990"/>
            <a:chOff x="2103120" y="4504944"/>
            <a:chExt cx="1179195" cy="1316990"/>
          </a:xfrm>
        </p:grpSpPr>
        <p:sp>
          <p:nvSpPr>
            <p:cNvPr id="19" name="object 19"/>
            <p:cNvSpPr/>
            <p:nvPr/>
          </p:nvSpPr>
          <p:spPr>
            <a:xfrm>
              <a:off x="2517648" y="4937759"/>
              <a:ext cx="353695" cy="457200"/>
            </a:xfrm>
            <a:custGeom>
              <a:avLst/>
              <a:gdLst/>
              <a:ahLst/>
              <a:cxnLst/>
              <a:rect l="l" t="t" r="r" b="b"/>
              <a:pathLst>
                <a:path w="353694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694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694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694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93"/>
                  </a:lnTo>
                  <a:lnTo>
                    <a:pt x="284759" y="279793"/>
                  </a:lnTo>
                  <a:lnTo>
                    <a:pt x="284759" y="256946"/>
                  </a:lnTo>
                  <a:close/>
                </a:path>
                <a:path w="353694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694" h="457200">
                  <a:moveTo>
                    <a:pt x="353187" y="125603"/>
                  </a:move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55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187" y="456692"/>
                  </a:lnTo>
                  <a:lnTo>
                    <a:pt x="353187" y="422402"/>
                  </a:lnTo>
                  <a:lnTo>
                    <a:pt x="353187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06168" y="4507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11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11" y="895350"/>
                  </a:lnTo>
                  <a:lnTo>
                    <a:pt x="1169911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7692" y="450951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3" y="895349"/>
                  </a:moveTo>
                  <a:lnTo>
                    <a:pt x="1169923" y="615822"/>
                  </a:lnTo>
                  <a:lnTo>
                    <a:pt x="1169923" y="472312"/>
                  </a:lnTo>
                  <a:lnTo>
                    <a:pt x="1169923" y="419480"/>
                  </a:lnTo>
                  <a:lnTo>
                    <a:pt x="1169923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2686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0"/>
                  </a:lnTo>
                  <a:lnTo>
                    <a:pt x="909701" y="114460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3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64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94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5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5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3512" y="5032248"/>
              <a:ext cx="170687" cy="228599"/>
            </a:xfrm>
            <a:prstGeom prst="rect">
              <a:avLst/>
            </a:prstGeom>
          </p:spPr>
        </p:pic>
      </p:grpSp>
      <p:sp>
        <p:nvSpPr>
          <p:cNvPr id="23" name="object 23"/>
          <p:cNvSpPr/>
          <p:nvPr/>
        </p:nvSpPr>
        <p:spPr>
          <a:xfrm>
            <a:off x="6565392" y="1112519"/>
            <a:ext cx="5626735" cy="3413760"/>
          </a:xfrm>
          <a:custGeom>
            <a:avLst/>
            <a:gdLst/>
            <a:ahLst/>
            <a:cxnLst/>
            <a:rect l="l" t="t" r="r" b="b"/>
            <a:pathLst>
              <a:path w="5626734" h="3413760">
                <a:moveTo>
                  <a:pt x="5608066" y="307860"/>
                </a:moveTo>
                <a:lnTo>
                  <a:pt x="0" y="307860"/>
                </a:lnTo>
                <a:lnTo>
                  <a:pt x="0" y="3413506"/>
                </a:lnTo>
                <a:lnTo>
                  <a:pt x="5608066" y="3413506"/>
                </a:lnTo>
                <a:lnTo>
                  <a:pt x="5608066" y="307860"/>
                </a:lnTo>
                <a:close/>
              </a:path>
              <a:path w="5626734" h="3413760">
                <a:moveTo>
                  <a:pt x="5626354" y="0"/>
                </a:moveTo>
                <a:lnTo>
                  <a:pt x="21336" y="0"/>
                </a:lnTo>
                <a:lnTo>
                  <a:pt x="21336" y="307467"/>
                </a:lnTo>
                <a:lnTo>
                  <a:pt x="5626354" y="307467"/>
                </a:lnTo>
                <a:lnTo>
                  <a:pt x="562635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46291" y="1035862"/>
            <a:ext cx="4445635" cy="8483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819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apply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local_file.my-pet: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[id=cba595b7d9f94ba1107a46f3f731912d95fb3d2c]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46291" y="2073605"/>
            <a:ext cx="34728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Error: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Instance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cannot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42886" y="2501011"/>
            <a:ext cx="357441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main.tf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1: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"my-pet"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44015" rIns="0" bIns="0" rtlCol="0">
            <a:spAutoFit/>
          </a:bodyPr>
          <a:lstStyle/>
          <a:p>
            <a:pPr marL="6294120" marR="89408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Resource</a:t>
            </a:r>
            <a:r>
              <a:rPr spc="20" dirty="0"/>
              <a:t> </a:t>
            </a:r>
            <a:r>
              <a:rPr dirty="0"/>
              <a:t>local_file.my-pet</a:t>
            </a:r>
            <a:r>
              <a:rPr spc="25" dirty="0"/>
              <a:t> </a:t>
            </a:r>
            <a:r>
              <a:rPr spc="-5" dirty="0"/>
              <a:t>has </a:t>
            </a:r>
            <a:r>
              <a:rPr dirty="0"/>
              <a:t> lifecycle.prevent_destroy</a:t>
            </a:r>
            <a:r>
              <a:rPr spc="65" dirty="0"/>
              <a:t> </a:t>
            </a:r>
            <a:r>
              <a:rPr dirty="0"/>
              <a:t>set,</a:t>
            </a:r>
            <a:r>
              <a:rPr spc="40" dirty="0"/>
              <a:t> </a:t>
            </a:r>
            <a:r>
              <a:rPr spc="-5" dirty="0"/>
              <a:t>but</a:t>
            </a:r>
            <a:r>
              <a:rPr spc="10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5" dirty="0"/>
              <a:t>plan </a:t>
            </a:r>
            <a:r>
              <a:rPr spc="-755" dirty="0"/>
              <a:t> </a:t>
            </a:r>
            <a:r>
              <a:rPr spc="-5" dirty="0"/>
              <a:t>calls</a:t>
            </a:r>
          </a:p>
          <a:p>
            <a:pPr marL="6294120" marR="508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for</a:t>
            </a:r>
            <a:r>
              <a:rPr spc="15" dirty="0"/>
              <a:t> </a:t>
            </a:r>
            <a:r>
              <a:rPr dirty="0"/>
              <a:t>this</a:t>
            </a:r>
            <a:r>
              <a:rPr spc="25" dirty="0"/>
              <a:t> </a:t>
            </a:r>
            <a:r>
              <a:rPr dirty="0"/>
              <a:t>resource</a:t>
            </a:r>
            <a:r>
              <a:rPr spc="30" dirty="0"/>
              <a:t> </a:t>
            </a:r>
            <a:r>
              <a:rPr spc="-5" dirty="0"/>
              <a:t>to</a:t>
            </a:r>
            <a:r>
              <a:rPr spc="20" dirty="0"/>
              <a:t> </a:t>
            </a:r>
            <a:r>
              <a:rPr spc="5" dirty="0"/>
              <a:t>be</a:t>
            </a:r>
            <a:r>
              <a:rPr spc="25" dirty="0"/>
              <a:t> </a:t>
            </a:r>
            <a:r>
              <a:rPr dirty="0"/>
              <a:t>destroyed.</a:t>
            </a:r>
            <a:r>
              <a:rPr spc="30" dirty="0"/>
              <a:t> </a:t>
            </a:r>
            <a:r>
              <a:rPr spc="-5" dirty="0"/>
              <a:t>To</a:t>
            </a:r>
            <a:r>
              <a:rPr spc="45" dirty="0"/>
              <a:t> </a:t>
            </a:r>
            <a:r>
              <a:rPr dirty="0"/>
              <a:t>avoid</a:t>
            </a:r>
            <a:r>
              <a:rPr spc="25" dirty="0"/>
              <a:t> </a:t>
            </a:r>
            <a:r>
              <a:rPr dirty="0"/>
              <a:t>this </a:t>
            </a:r>
            <a:r>
              <a:rPr spc="5" dirty="0"/>
              <a:t> </a:t>
            </a:r>
            <a:r>
              <a:rPr spc="-5" dirty="0"/>
              <a:t>error</a:t>
            </a:r>
            <a:r>
              <a:rPr spc="45" dirty="0"/>
              <a:t> </a:t>
            </a:r>
            <a:r>
              <a:rPr spc="-5" dirty="0"/>
              <a:t>and</a:t>
            </a:r>
            <a:r>
              <a:rPr spc="20" dirty="0"/>
              <a:t> </a:t>
            </a:r>
            <a:r>
              <a:rPr dirty="0"/>
              <a:t>continue</a:t>
            </a:r>
            <a:r>
              <a:rPr spc="1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" dirty="0"/>
              <a:t>the</a:t>
            </a:r>
            <a:r>
              <a:rPr spc="20" dirty="0"/>
              <a:t> </a:t>
            </a:r>
            <a:r>
              <a:rPr spc="5" dirty="0"/>
              <a:t>plan,</a:t>
            </a:r>
            <a:r>
              <a:rPr spc="25" dirty="0"/>
              <a:t> </a:t>
            </a:r>
            <a:r>
              <a:rPr dirty="0"/>
              <a:t>either</a:t>
            </a:r>
            <a:r>
              <a:rPr spc="30" dirty="0"/>
              <a:t> </a:t>
            </a:r>
            <a:r>
              <a:rPr dirty="0"/>
              <a:t>disable </a:t>
            </a:r>
            <a:r>
              <a:rPr spc="5" dirty="0"/>
              <a:t> </a:t>
            </a:r>
            <a:r>
              <a:rPr dirty="0"/>
              <a:t>lifecycle.prevent_destroy</a:t>
            </a:r>
            <a:r>
              <a:rPr spc="70" dirty="0"/>
              <a:t> </a:t>
            </a:r>
            <a:r>
              <a:rPr spc="-5" dirty="0"/>
              <a:t>or</a:t>
            </a:r>
            <a:r>
              <a:rPr spc="20" dirty="0"/>
              <a:t> </a:t>
            </a:r>
            <a:r>
              <a:rPr dirty="0"/>
              <a:t>reduce</a:t>
            </a:r>
            <a:r>
              <a:rPr spc="30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spc="5" dirty="0"/>
              <a:t>scope</a:t>
            </a:r>
            <a:r>
              <a:rPr spc="20" dirty="0"/>
              <a:t> </a:t>
            </a:r>
            <a:r>
              <a:rPr spc="-5" dirty="0"/>
              <a:t>of</a:t>
            </a:r>
            <a:r>
              <a:rPr spc="25" dirty="0"/>
              <a:t> </a:t>
            </a:r>
            <a:r>
              <a:rPr dirty="0"/>
              <a:t>the </a:t>
            </a:r>
            <a:r>
              <a:rPr spc="-755" dirty="0"/>
              <a:t> </a:t>
            </a:r>
            <a:r>
              <a:rPr spc="-5" dirty="0"/>
              <a:t>plan</a:t>
            </a:r>
            <a:r>
              <a:rPr spc="15" dirty="0"/>
              <a:t> </a:t>
            </a:r>
            <a:r>
              <a:rPr dirty="0"/>
              <a:t>using</a:t>
            </a:r>
            <a:r>
              <a:rPr spc="35" dirty="0"/>
              <a:t> </a:t>
            </a:r>
            <a:r>
              <a:rPr spc="-5" dirty="0"/>
              <a:t>the</a:t>
            </a:r>
            <a:r>
              <a:rPr spc="40" dirty="0"/>
              <a:t> </a:t>
            </a:r>
            <a:r>
              <a:rPr spc="-5" dirty="0"/>
              <a:t>-target</a:t>
            </a:r>
            <a:r>
              <a:rPr spc="30" dirty="0"/>
              <a:t> </a:t>
            </a:r>
            <a:r>
              <a:rPr dirty="0"/>
              <a:t>flag.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924805" y="109854"/>
            <a:ext cx="2306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nt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3880" y="2334767"/>
            <a:ext cx="4636135" cy="737870"/>
          </a:xfrm>
          <a:custGeom>
            <a:avLst/>
            <a:gdLst/>
            <a:ahLst/>
            <a:cxnLst/>
            <a:rect l="l" t="t" r="r" b="b"/>
            <a:pathLst>
              <a:path w="4636135" h="737869">
                <a:moveTo>
                  <a:pt x="4635627" y="0"/>
                </a:moveTo>
                <a:lnTo>
                  <a:pt x="0" y="0"/>
                </a:lnTo>
                <a:lnTo>
                  <a:pt x="0" y="737362"/>
                </a:lnTo>
                <a:lnTo>
                  <a:pt x="4635627" y="737362"/>
                </a:lnTo>
                <a:lnTo>
                  <a:pt x="463562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39597" y="1271397"/>
            <a:ext cx="2978785" cy="15284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07975" marR="5080" indent="-295910">
              <a:lnSpc>
                <a:spcPct val="103899"/>
              </a:lnSpc>
              <a:spcBef>
                <a:spcPts val="2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4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pets!"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file_permission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Consolas"/>
              <a:cs typeface="Consolas"/>
            </a:endParaRPr>
          </a:p>
          <a:p>
            <a:pPr marL="605790" marR="110489" indent="-294640">
              <a:lnSpc>
                <a:spcPct val="100000"/>
              </a:lnSpc>
              <a:tabLst>
                <a:tab pos="1393190" algn="l"/>
                <a:tab pos="2280920" algn="l"/>
              </a:tabLst>
            </a:pPr>
            <a:r>
              <a:rPr sz="1400" dirty="0">
                <a:solidFill>
                  <a:srgbClr val="549CD4"/>
                </a:solidFill>
                <a:latin typeface="Consolas"/>
                <a:cs typeface="Consolas"/>
              </a:rPr>
              <a:t>lifecycle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prevent_destroy	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8301" y="2775026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84520" y="609600"/>
            <a:ext cx="6507480" cy="5242560"/>
            <a:chOff x="5684520" y="609600"/>
            <a:chExt cx="6507480" cy="5242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4520" y="667511"/>
              <a:ext cx="6507479" cy="5184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2808" y="676656"/>
              <a:ext cx="6489065" cy="5108575"/>
            </a:xfrm>
            <a:custGeom>
              <a:avLst/>
              <a:gdLst/>
              <a:ahLst/>
              <a:cxnLst/>
              <a:rect l="l" t="t" r="r" b="b"/>
              <a:pathLst>
                <a:path w="6489065" h="5108575">
                  <a:moveTo>
                    <a:pt x="6325235" y="0"/>
                  </a:moveTo>
                  <a:lnTo>
                    <a:pt x="163702" y="0"/>
                  </a:lnTo>
                  <a:lnTo>
                    <a:pt x="120141" y="5842"/>
                  </a:lnTo>
                  <a:lnTo>
                    <a:pt x="81025" y="22352"/>
                  </a:lnTo>
                  <a:lnTo>
                    <a:pt x="47878" y="48006"/>
                  </a:lnTo>
                  <a:lnTo>
                    <a:pt x="22351" y="81153"/>
                  </a:lnTo>
                  <a:lnTo>
                    <a:pt x="5841" y="120269"/>
                  </a:lnTo>
                  <a:lnTo>
                    <a:pt x="0" y="163703"/>
                  </a:lnTo>
                  <a:lnTo>
                    <a:pt x="0" y="4944351"/>
                  </a:lnTo>
                  <a:lnTo>
                    <a:pt x="5841" y="4987874"/>
                  </a:lnTo>
                  <a:lnTo>
                    <a:pt x="22351" y="5026977"/>
                  </a:lnTo>
                  <a:lnTo>
                    <a:pt x="47878" y="5060111"/>
                  </a:lnTo>
                  <a:lnTo>
                    <a:pt x="81025" y="5085715"/>
                  </a:lnTo>
                  <a:lnTo>
                    <a:pt x="120141" y="5102212"/>
                  </a:lnTo>
                  <a:lnTo>
                    <a:pt x="163702" y="5108067"/>
                  </a:lnTo>
                  <a:lnTo>
                    <a:pt x="6325235" y="5108067"/>
                  </a:lnTo>
                  <a:lnTo>
                    <a:pt x="6368795" y="5102212"/>
                  </a:lnTo>
                  <a:lnTo>
                    <a:pt x="6407912" y="5085715"/>
                  </a:lnTo>
                  <a:lnTo>
                    <a:pt x="6441059" y="5060111"/>
                  </a:lnTo>
                  <a:lnTo>
                    <a:pt x="6466586" y="5026977"/>
                  </a:lnTo>
                  <a:lnTo>
                    <a:pt x="6483095" y="4987874"/>
                  </a:lnTo>
                  <a:lnTo>
                    <a:pt x="6488938" y="4944351"/>
                  </a:lnTo>
                  <a:lnTo>
                    <a:pt x="6488938" y="163703"/>
                  </a:lnTo>
                  <a:lnTo>
                    <a:pt x="6483095" y="120269"/>
                  </a:lnTo>
                  <a:lnTo>
                    <a:pt x="6466586" y="81153"/>
                  </a:lnTo>
                  <a:lnTo>
                    <a:pt x="6441059" y="48006"/>
                  </a:lnTo>
                  <a:lnTo>
                    <a:pt x="6407912" y="22352"/>
                  </a:lnTo>
                  <a:lnTo>
                    <a:pt x="6368795" y="5842"/>
                  </a:lnTo>
                  <a:lnTo>
                    <a:pt x="632523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2808" y="609600"/>
              <a:ext cx="6489065" cy="396240"/>
            </a:xfrm>
            <a:custGeom>
              <a:avLst/>
              <a:gdLst/>
              <a:ahLst/>
              <a:cxnLst/>
              <a:rect l="l" t="t" r="r" b="b"/>
              <a:pathLst>
                <a:path w="6489065" h="396240">
                  <a:moveTo>
                    <a:pt x="6488938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488938" y="395859"/>
                  </a:lnTo>
                  <a:lnTo>
                    <a:pt x="648893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58741" y="109854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ignore_changes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9976" y="618744"/>
            <a:ext cx="4569460" cy="2627630"/>
            <a:chOff x="569976" y="618744"/>
            <a:chExt cx="4569460" cy="26276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976" y="618744"/>
              <a:ext cx="4568952" cy="26273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8264" y="627888"/>
              <a:ext cx="4483735" cy="2551430"/>
            </a:xfrm>
            <a:custGeom>
              <a:avLst/>
              <a:gdLst/>
              <a:ahLst/>
              <a:cxnLst/>
              <a:rect l="l" t="t" r="r" b="b"/>
              <a:pathLst>
                <a:path w="4483735" h="2551430">
                  <a:moveTo>
                    <a:pt x="4367022" y="0"/>
                  </a:moveTo>
                  <a:lnTo>
                    <a:pt x="116204" y="0"/>
                  </a:lnTo>
                  <a:lnTo>
                    <a:pt x="70980" y="9144"/>
                  </a:lnTo>
                  <a:lnTo>
                    <a:pt x="34036" y="34036"/>
                  </a:lnTo>
                  <a:lnTo>
                    <a:pt x="9131" y="70992"/>
                  </a:lnTo>
                  <a:lnTo>
                    <a:pt x="0" y="116204"/>
                  </a:lnTo>
                  <a:lnTo>
                    <a:pt x="0" y="2434716"/>
                  </a:lnTo>
                  <a:lnTo>
                    <a:pt x="9131" y="2479929"/>
                  </a:lnTo>
                  <a:lnTo>
                    <a:pt x="34036" y="2516886"/>
                  </a:lnTo>
                  <a:lnTo>
                    <a:pt x="70980" y="2541778"/>
                  </a:lnTo>
                  <a:lnTo>
                    <a:pt x="116204" y="2550922"/>
                  </a:lnTo>
                  <a:lnTo>
                    <a:pt x="4367022" y="2550922"/>
                  </a:lnTo>
                  <a:lnTo>
                    <a:pt x="4412234" y="2541778"/>
                  </a:lnTo>
                  <a:lnTo>
                    <a:pt x="4449191" y="2516886"/>
                  </a:lnTo>
                  <a:lnTo>
                    <a:pt x="4474083" y="2479929"/>
                  </a:lnTo>
                  <a:lnTo>
                    <a:pt x="4483227" y="2434716"/>
                  </a:lnTo>
                  <a:lnTo>
                    <a:pt x="4483227" y="116204"/>
                  </a:lnTo>
                  <a:lnTo>
                    <a:pt x="4474083" y="70992"/>
                  </a:lnTo>
                  <a:lnTo>
                    <a:pt x="4449191" y="34036"/>
                  </a:lnTo>
                  <a:lnTo>
                    <a:pt x="4412234" y="9144"/>
                  </a:lnTo>
                  <a:lnTo>
                    <a:pt x="43670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8264" y="618744"/>
              <a:ext cx="4483735" cy="399415"/>
            </a:xfrm>
            <a:custGeom>
              <a:avLst/>
              <a:gdLst/>
              <a:ahLst/>
              <a:cxnLst/>
              <a:rect l="l" t="t" r="r" b="b"/>
              <a:pathLst>
                <a:path w="4483735" h="399415">
                  <a:moveTo>
                    <a:pt x="448322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483227" y="398907"/>
                  </a:lnTo>
                  <a:lnTo>
                    <a:pt x="448322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8263" y="618744"/>
            <a:ext cx="4483735" cy="399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48510">
              <a:lnSpc>
                <a:spcPct val="100000"/>
              </a:lnSpc>
              <a:spcBef>
                <a:spcPts val="13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0663" y="713231"/>
            <a:ext cx="4331335" cy="2185035"/>
            <a:chOff x="740663" y="713231"/>
            <a:chExt cx="4331335" cy="21850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713231"/>
              <a:ext cx="201167" cy="2072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0663" y="1082040"/>
              <a:ext cx="4331335" cy="1816735"/>
            </a:xfrm>
            <a:custGeom>
              <a:avLst/>
              <a:gdLst/>
              <a:ahLst/>
              <a:cxnLst/>
              <a:rect l="l" t="t" r="r" b="b"/>
              <a:pathLst>
                <a:path w="4331335" h="1816735">
                  <a:moveTo>
                    <a:pt x="4331081" y="0"/>
                  </a:moveTo>
                  <a:lnTo>
                    <a:pt x="0" y="0"/>
                  </a:lnTo>
                  <a:lnTo>
                    <a:pt x="0" y="1816227"/>
                  </a:lnTo>
                  <a:lnTo>
                    <a:pt x="4331081" y="1816227"/>
                  </a:lnTo>
                  <a:lnTo>
                    <a:pt x="433108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7575" y="1096518"/>
            <a:ext cx="36747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"aws_instance"</a:t>
            </a:r>
            <a:r>
              <a:rPr sz="1400" spc="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1400" spc="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2172" y="1309573"/>
            <a:ext cx="248475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"ami-0edab43b6fa892279"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4171" y="1309573"/>
            <a:ext cx="130048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ami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inst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nc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_t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  tags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7667" y="1949653"/>
            <a:ext cx="267716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“ProjectA-Webserver"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4171" y="2163521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5111" y="237756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9888" y="1990344"/>
            <a:ext cx="2956560" cy="307975"/>
          </a:xfrm>
          <a:custGeom>
            <a:avLst/>
            <a:gdLst/>
            <a:ahLst/>
            <a:cxnLst/>
            <a:rect l="l" t="t" r="r" b="b"/>
            <a:pathLst>
              <a:path w="2956560" h="307975">
                <a:moveTo>
                  <a:pt x="0" y="51307"/>
                </a:moveTo>
                <a:lnTo>
                  <a:pt x="4064" y="31368"/>
                </a:lnTo>
                <a:lnTo>
                  <a:pt x="14986" y="14985"/>
                </a:lnTo>
                <a:lnTo>
                  <a:pt x="31368" y="4063"/>
                </a:lnTo>
                <a:lnTo>
                  <a:pt x="51308" y="0"/>
                </a:lnTo>
                <a:lnTo>
                  <a:pt x="2905252" y="0"/>
                </a:lnTo>
                <a:lnTo>
                  <a:pt x="2925191" y="4063"/>
                </a:lnTo>
                <a:lnTo>
                  <a:pt x="2941574" y="14985"/>
                </a:lnTo>
                <a:lnTo>
                  <a:pt x="2952496" y="31368"/>
                </a:lnTo>
                <a:lnTo>
                  <a:pt x="2956560" y="51307"/>
                </a:lnTo>
                <a:lnTo>
                  <a:pt x="2956560" y="256412"/>
                </a:lnTo>
                <a:lnTo>
                  <a:pt x="2952496" y="276351"/>
                </a:lnTo>
                <a:lnTo>
                  <a:pt x="2941574" y="292734"/>
                </a:lnTo>
                <a:lnTo>
                  <a:pt x="2925191" y="303656"/>
                </a:lnTo>
                <a:lnTo>
                  <a:pt x="2905252" y="307720"/>
                </a:lnTo>
                <a:lnTo>
                  <a:pt x="51308" y="307720"/>
                </a:lnTo>
                <a:lnTo>
                  <a:pt x="31368" y="303656"/>
                </a:lnTo>
                <a:lnTo>
                  <a:pt x="14986" y="292734"/>
                </a:lnTo>
                <a:lnTo>
                  <a:pt x="4064" y="276351"/>
                </a:lnTo>
                <a:lnTo>
                  <a:pt x="0" y="256412"/>
                </a:lnTo>
                <a:lnTo>
                  <a:pt x="0" y="51307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82183" y="613105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02808" y="1112519"/>
            <a:ext cx="6470650" cy="4493260"/>
          </a:xfrm>
          <a:custGeom>
            <a:avLst/>
            <a:gdLst/>
            <a:ahLst/>
            <a:cxnLst/>
            <a:rect l="l" t="t" r="r" b="b"/>
            <a:pathLst>
              <a:path w="6470650" h="4493260">
                <a:moveTo>
                  <a:pt x="6470523" y="306070"/>
                </a:moveTo>
                <a:lnTo>
                  <a:pt x="5626227" y="306070"/>
                </a:lnTo>
                <a:lnTo>
                  <a:pt x="5626227" y="0"/>
                </a:lnTo>
                <a:lnTo>
                  <a:pt x="19812" y="0"/>
                </a:lnTo>
                <a:lnTo>
                  <a:pt x="19812" y="306070"/>
                </a:lnTo>
                <a:lnTo>
                  <a:pt x="0" y="306070"/>
                </a:lnTo>
                <a:lnTo>
                  <a:pt x="0" y="4493260"/>
                </a:lnTo>
                <a:lnTo>
                  <a:pt x="6470523" y="4493260"/>
                </a:lnTo>
                <a:lnTo>
                  <a:pt x="6470523" y="3060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82183" y="1037749"/>
            <a:ext cx="4166870" cy="12738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12700" marR="59880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will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aws_instance.webserver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2781" y="2287650"/>
            <a:ext cx="3370579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"webserver"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9661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"ami-0edab43b6fa892279"</a:t>
            </a:r>
            <a:endParaRPr sz="1400">
              <a:latin typeface="Consolas"/>
              <a:cs typeface="Consolas"/>
            </a:endParaRPr>
          </a:p>
          <a:p>
            <a:pPr marL="896619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896092" y="2927985"/>
            <a:ext cx="61658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ly)  ap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ly)  ap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23654" y="2927985"/>
            <a:ext cx="139954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"t2.micro“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78778" y="2287650"/>
            <a:ext cx="2484120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"aws_instance"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ami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get_password_data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host_id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instance_state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instance_type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tags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70344" y="3994861"/>
            <a:ext cx="38608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95"/>
              </a:spcBef>
              <a:tabLst>
                <a:tab pos="168402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"Name"	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"ProjectA-WebServer"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07014" y="4634941"/>
            <a:ext cx="6172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82183" y="4421885"/>
            <a:ext cx="504698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aws_instance.webserver: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33s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05cd83b221911acd5]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82183" y="5275275"/>
            <a:ext cx="4763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complete!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Resources: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added,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changed,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64079" y="4361688"/>
            <a:ext cx="1195070" cy="1316990"/>
            <a:chOff x="2164079" y="4361688"/>
            <a:chExt cx="1195070" cy="1316990"/>
          </a:xfrm>
        </p:grpSpPr>
        <p:sp>
          <p:nvSpPr>
            <p:cNvPr id="34" name="object 34"/>
            <p:cNvSpPr/>
            <p:nvPr/>
          </p:nvSpPr>
          <p:spPr>
            <a:xfrm>
              <a:off x="2170175" y="4364736"/>
              <a:ext cx="1188720" cy="1307465"/>
            </a:xfrm>
            <a:custGeom>
              <a:avLst/>
              <a:gdLst/>
              <a:ahLst/>
              <a:cxnLst/>
              <a:rect l="l" t="t" r="r" b="b"/>
              <a:pathLst>
                <a:path w="1188720" h="1307464">
                  <a:moveTo>
                    <a:pt x="585216" y="0"/>
                  </a:moveTo>
                  <a:lnTo>
                    <a:pt x="540893" y="5714"/>
                  </a:lnTo>
                  <a:lnTo>
                    <a:pt x="499237" y="22859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8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9" y="1042669"/>
                  </a:lnTo>
                  <a:lnTo>
                    <a:pt x="499237" y="1284338"/>
                  </a:lnTo>
                  <a:lnTo>
                    <a:pt x="540893" y="1301546"/>
                  </a:lnTo>
                  <a:lnTo>
                    <a:pt x="585216" y="1307274"/>
                  </a:lnTo>
                  <a:lnTo>
                    <a:pt x="589788" y="1306690"/>
                  </a:lnTo>
                  <a:lnTo>
                    <a:pt x="607262" y="1306690"/>
                  </a:lnTo>
                  <a:lnTo>
                    <a:pt x="647065" y="1301546"/>
                  </a:lnTo>
                  <a:lnTo>
                    <a:pt x="688848" y="1284338"/>
                  </a:lnTo>
                  <a:lnTo>
                    <a:pt x="746534" y="1250645"/>
                  </a:lnTo>
                  <a:lnTo>
                    <a:pt x="593979" y="1250645"/>
                  </a:lnTo>
                  <a:lnTo>
                    <a:pt x="572769" y="1248054"/>
                  </a:lnTo>
                  <a:lnTo>
                    <a:pt x="130682" y="995426"/>
                  </a:lnTo>
                  <a:lnTo>
                    <a:pt x="87884" y="953769"/>
                  </a:lnTo>
                  <a:lnTo>
                    <a:pt x="72262" y="895350"/>
                  </a:lnTo>
                  <a:lnTo>
                    <a:pt x="72262" y="411861"/>
                  </a:lnTo>
                  <a:lnTo>
                    <a:pt x="87884" y="353568"/>
                  </a:lnTo>
                  <a:lnTo>
                    <a:pt x="130682" y="311784"/>
                  </a:lnTo>
                  <a:lnTo>
                    <a:pt x="544449" y="70103"/>
                  </a:lnTo>
                  <a:lnTo>
                    <a:pt x="593979" y="56641"/>
                  </a:lnTo>
                  <a:lnTo>
                    <a:pt x="746683" y="56641"/>
                  </a:lnTo>
                  <a:lnTo>
                    <a:pt x="688848" y="22859"/>
                  </a:lnTo>
                  <a:lnTo>
                    <a:pt x="647065" y="5714"/>
                  </a:lnTo>
                  <a:lnTo>
                    <a:pt x="607666" y="634"/>
                  </a:lnTo>
                  <a:lnTo>
                    <a:pt x="589788" y="634"/>
                  </a:lnTo>
                  <a:lnTo>
                    <a:pt x="585216" y="0"/>
                  </a:lnTo>
                  <a:close/>
                </a:path>
                <a:path w="1188720" h="1307464">
                  <a:moveTo>
                    <a:pt x="607262" y="1306690"/>
                  </a:moveTo>
                  <a:lnTo>
                    <a:pt x="589788" y="1306690"/>
                  </a:lnTo>
                  <a:lnTo>
                    <a:pt x="594360" y="1307274"/>
                  </a:lnTo>
                  <a:lnTo>
                    <a:pt x="598551" y="1306741"/>
                  </a:lnTo>
                  <a:lnTo>
                    <a:pt x="606869" y="1306741"/>
                  </a:lnTo>
                  <a:lnTo>
                    <a:pt x="607262" y="1306690"/>
                  </a:lnTo>
                  <a:close/>
                </a:path>
                <a:path w="1188720" h="1307464">
                  <a:moveTo>
                    <a:pt x="606869" y="1306741"/>
                  </a:moveTo>
                  <a:lnTo>
                    <a:pt x="598551" y="1306741"/>
                  </a:lnTo>
                  <a:lnTo>
                    <a:pt x="602742" y="1307274"/>
                  </a:lnTo>
                  <a:lnTo>
                    <a:pt x="606869" y="1306741"/>
                  </a:lnTo>
                  <a:close/>
                </a:path>
                <a:path w="1188720" h="1307464">
                  <a:moveTo>
                    <a:pt x="1114933" y="274065"/>
                  </a:moveTo>
                  <a:lnTo>
                    <a:pt x="1114933" y="895350"/>
                  </a:lnTo>
                  <a:lnTo>
                    <a:pt x="1099312" y="953769"/>
                  </a:lnTo>
                  <a:lnTo>
                    <a:pt x="1056767" y="995426"/>
                  </a:lnTo>
                  <a:lnTo>
                    <a:pt x="643509" y="1237107"/>
                  </a:lnTo>
                  <a:lnTo>
                    <a:pt x="593979" y="1250645"/>
                  </a:lnTo>
                  <a:lnTo>
                    <a:pt x="746534" y="1250645"/>
                  </a:lnTo>
                  <a:lnTo>
                    <a:pt x="1102614" y="1042669"/>
                  </a:lnTo>
                  <a:lnTo>
                    <a:pt x="1138301" y="1015364"/>
                  </a:lnTo>
                  <a:lnTo>
                    <a:pt x="1165478" y="980439"/>
                  </a:lnTo>
                  <a:lnTo>
                    <a:pt x="1182624" y="939926"/>
                  </a:lnTo>
                  <a:lnTo>
                    <a:pt x="1188720" y="895350"/>
                  </a:lnTo>
                  <a:lnTo>
                    <a:pt x="1188720" y="411861"/>
                  </a:lnTo>
                  <a:lnTo>
                    <a:pt x="1182624" y="367411"/>
                  </a:lnTo>
                  <a:lnTo>
                    <a:pt x="1165478" y="326770"/>
                  </a:lnTo>
                  <a:lnTo>
                    <a:pt x="1138301" y="291972"/>
                  </a:lnTo>
                  <a:lnTo>
                    <a:pt x="1114933" y="274065"/>
                  </a:lnTo>
                  <a:close/>
                </a:path>
                <a:path w="1188720" h="1307464">
                  <a:moveTo>
                    <a:pt x="746683" y="56641"/>
                  </a:moveTo>
                  <a:lnTo>
                    <a:pt x="593979" y="56641"/>
                  </a:lnTo>
                  <a:lnTo>
                    <a:pt x="615188" y="59181"/>
                  </a:lnTo>
                  <a:lnTo>
                    <a:pt x="1056767" y="311784"/>
                  </a:lnTo>
                  <a:lnTo>
                    <a:pt x="1099312" y="353568"/>
                  </a:lnTo>
                  <a:lnTo>
                    <a:pt x="1114933" y="411861"/>
                  </a:lnTo>
                  <a:lnTo>
                    <a:pt x="1114933" y="274065"/>
                  </a:lnTo>
                  <a:lnTo>
                    <a:pt x="1102614" y="264668"/>
                  </a:lnTo>
                  <a:lnTo>
                    <a:pt x="746683" y="56641"/>
                  </a:lnTo>
                  <a:close/>
                </a:path>
                <a:path w="1188720" h="1307464">
                  <a:moveTo>
                    <a:pt x="594360" y="0"/>
                  </a:moveTo>
                  <a:lnTo>
                    <a:pt x="589788" y="634"/>
                  </a:lnTo>
                  <a:lnTo>
                    <a:pt x="607666" y="634"/>
                  </a:lnTo>
                  <a:lnTo>
                    <a:pt x="606681" y="507"/>
                  </a:lnTo>
                  <a:lnTo>
                    <a:pt x="598551" y="507"/>
                  </a:lnTo>
                  <a:lnTo>
                    <a:pt x="594360" y="0"/>
                  </a:lnTo>
                  <a:close/>
                </a:path>
                <a:path w="1188720" h="1307464">
                  <a:moveTo>
                    <a:pt x="602742" y="0"/>
                  </a:moveTo>
                  <a:lnTo>
                    <a:pt x="598551" y="507"/>
                  </a:lnTo>
                  <a:lnTo>
                    <a:pt x="606681" y="507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68651" y="436626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49"/>
                  </a:moveTo>
                  <a:lnTo>
                    <a:pt x="1172972" y="615822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0"/>
                  </a:lnTo>
                  <a:lnTo>
                    <a:pt x="1166876" y="367410"/>
                  </a:lnTo>
                  <a:lnTo>
                    <a:pt x="1149731" y="326770"/>
                  </a:lnTo>
                  <a:lnTo>
                    <a:pt x="1122552" y="291972"/>
                  </a:lnTo>
                  <a:lnTo>
                    <a:pt x="1086865" y="264667"/>
                  </a:lnTo>
                  <a:lnTo>
                    <a:pt x="847344" y="124967"/>
                  </a:lnTo>
                  <a:lnTo>
                    <a:pt x="724408" y="53085"/>
                  </a:lnTo>
                  <a:lnTo>
                    <a:pt x="679069" y="26669"/>
                  </a:lnTo>
                  <a:lnTo>
                    <a:pt x="672592" y="22987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8" y="162687"/>
                  </a:lnTo>
                  <a:lnTo>
                    <a:pt x="137922" y="234441"/>
                  </a:lnTo>
                  <a:lnTo>
                    <a:pt x="92583" y="260857"/>
                  </a:lnTo>
                  <a:lnTo>
                    <a:pt x="50418" y="291972"/>
                  </a:lnTo>
                  <a:lnTo>
                    <a:pt x="23241" y="326770"/>
                  </a:lnTo>
                  <a:lnTo>
                    <a:pt x="6096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6096" y="939926"/>
                  </a:lnTo>
                  <a:lnTo>
                    <a:pt x="23241" y="980439"/>
                  </a:lnTo>
                  <a:lnTo>
                    <a:pt x="50418" y="1015364"/>
                  </a:lnTo>
                  <a:lnTo>
                    <a:pt x="86106" y="1042669"/>
                  </a:lnTo>
                  <a:lnTo>
                    <a:pt x="325628" y="1182370"/>
                  </a:lnTo>
                  <a:lnTo>
                    <a:pt x="448564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5"/>
                  </a:lnTo>
                  <a:lnTo>
                    <a:pt x="1080389" y="1046352"/>
                  </a:lnTo>
                  <a:lnTo>
                    <a:pt x="1122552" y="1015364"/>
                  </a:lnTo>
                  <a:lnTo>
                    <a:pt x="1149731" y="980439"/>
                  </a:lnTo>
                  <a:lnTo>
                    <a:pt x="1166876" y="939926"/>
                  </a:lnTo>
                  <a:lnTo>
                    <a:pt x="1172972" y="895349"/>
                  </a:lnTo>
                  <a:close/>
                </a:path>
                <a:path w="1173479" h="1307464">
                  <a:moveTo>
                    <a:pt x="1059053" y="311784"/>
                  </a:moveTo>
                  <a:lnTo>
                    <a:pt x="1083437" y="329819"/>
                  </a:lnTo>
                  <a:lnTo>
                    <a:pt x="1101725" y="353567"/>
                  </a:lnTo>
                  <a:lnTo>
                    <a:pt x="1113282" y="381381"/>
                  </a:lnTo>
                  <a:lnTo>
                    <a:pt x="1117346" y="411860"/>
                  </a:lnTo>
                  <a:lnTo>
                    <a:pt x="1117346" y="691388"/>
                  </a:lnTo>
                  <a:lnTo>
                    <a:pt x="1117346" y="834897"/>
                  </a:lnTo>
                  <a:lnTo>
                    <a:pt x="1117346" y="887856"/>
                  </a:lnTo>
                  <a:lnTo>
                    <a:pt x="1117346" y="895349"/>
                  </a:lnTo>
                  <a:lnTo>
                    <a:pt x="1113282" y="925829"/>
                  </a:lnTo>
                  <a:lnTo>
                    <a:pt x="1101725" y="953769"/>
                  </a:lnTo>
                  <a:lnTo>
                    <a:pt x="1083437" y="977391"/>
                  </a:lnTo>
                  <a:lnTo>
                    <a:pt x="1059053" y="995426"/>
                  </a:lnTo>
                  <a:lnTo>
                    <a:pt x="819658" y="1135126"/>
                  </a:lnTo>
                  <a:lnTo>
                    <a:pt x="696722" y="1206880"/>
                  </a:lnTo>
                  <a:lnTo>
                    <a:pt x="651383" y="1233347"/>
                  </a:lnTo>
                  <a:lnTo>
                    <a:pt x="644906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528066" y="1237119"/>
                  </a:lnTo>
                  <a:lnTo>
                    <a:pt x="288671" y="1097406"/>
                  </a:lnTo>
                  <a:lnTo>
                    <a:pt x="165735" y="1025651"/>
                  </a:lnTo>
                  <a:lnTo>
                    <a:pt x="120396" y="999235"/>
                  </a:lnTo>
                  <a:lnTo>
                    <a:pt x="71247" y="953769"/>
                  </a:lnTo>
                  <a:lnTo>
                    <a:pt x="55625" y="895349"/>
                  </a:lnTo>
                  <a:lnTo>
                    <a:pt x="55625" y="615822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0"/>
                  </a:lnTo>
                  <a:lnTo>
                    <a:pt x="59690" y="381381"/>
                  </a:lnTo>
                  <a:lnTo>
                    <a:pt x="89535" y="329819"/>
                  </a:lnTo>
                  <a:lnTo>
                    <a:pt x="353314" y="172084"/>
                  </a:lnTo>
                  <a:lnTo>
                    <a:pt x="476250" y="100329"/>
                  </a:lnTo>
                  <a:lnTo>
                    <a:pt x="521589" y="73913"/>
                  </a:lnTo>
                  <a:lnTo>
                    <a:pt x="528066" y="70103"/>
                  </a:lnTo>
                  <a:lnTo>
                    <a:pt x="556514" y="59181"/>
                  </a:lnTo>
                  <a:lnTo>
                    <a:pt x="586486" y="55498"/>
                  </a:lnTo>
                  <a:lnTo>
                    <a:pt x="616458" y="59181"/>
                  </a:lnTo>
                  <a:lnTo>
                    <a:pt x="644906" y="70103"/>
                  </a:lnTo>
                  <a:lnTo>
                    <a:pt x="884301" y="209803"/>
                  </a:lnTo>
                  <a:lnTo>
                    <a:pt x="1007237" y="281558"/>
                  </a:lnTo>
                  <a:lnTo>
                    <a:pt x="1052576" y="308101"/>
                  </a:lnTo>
                  <a:lnTo>
                    <a:pt x="1059053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173224" y="436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19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19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74747" y="436626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4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5"/>
                  </a:lnTo>
                  <a:lnTo>
                    <a:pt x="1077467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2" y="329819"/>
                  </a:lnTo>
                  <a:lnTo>
                    <a:pt x="1098930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2" y="977391"/>
                  </a:lnTo>
                  <a:lnTo>
                    <a:pt x="817499" y="1135126"/>
                  </a:lnTo>
                  <a:lnTo>
                    <a:pt x="694816" y="1206880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4015" y="4693920"/>
              <a:ext cx="694944" cy="69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6315455"/>
            <a:ext cx="9287256" cy="3139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58741" y="109854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ignore_changes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84520" y="609600"/>
            <a:ext cx="6507480" cy="5242560"/>
            <a:chOff x="5684520" y="609600"/>
            <a:chExt cx="6507480" cy="52425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0" y="667511"/>
              <a:ext cx="6507479" cy="51846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02808" y="676656"/>
              <a:ext cx="6489065" cy="5108575"/>
            </a:xfrm>
            <a:custGeom>
              <a:avLst/>
              <a:gdLst/>
              <a:ahLst/>
              <a:cxnLst/>
              <a:rect l="l" t="t" r="r" b="b"/>
              <a:pathLst>
                <a:path w="6489065" h="5108575">
                  <a:moveTo>
                    <a:pt x="6325235" y="0"/>
                  </a:moveTo>
                  <a:lnTo>
                    <a:pt x="163702" y="0"/>
                  </a:lnTo>
                  <a:lnTo>
                    <a:pt x="120141" y="5842"/>
                  </a:lnTo>
                  <a:lnTo>
                    <a:pt x="81025" y="22352"/>
                  </a:lnTo>
                  <a:lnTo>
                    <a:pt x="47878" y="48006"/>
                  </a:lnTo>
                  <a:lnTo>
                    <a:pt x="22351" y="81153"/>
                  </a:lnTo>
                  <a:lnTo>
                    <a:pt x="5841" y="120269"/>
                  </a:lnTo>
                  <a:lnTo>
                    <a:pt x="0" y="163703"/>
                  </a:lnTo>
                  <a:lnTo>
                    <a:pt x="0" y="4944351"/>
                  </a:lnTo>
                  <a:lnTo>
                    <a:pt x="5841" y="4987874"/>
                  </a:lnTo>
                  <a:lnTo>
                    <a:pt x="22351" y="5026977"/>
                  </a:lnTo>
                  <a:lnTo>
                    <a:pt x="47878" y="5060111"/>
                  </a:lnTo>
                  <a:lnTo>
                    <a:pt x="81025" y="5085715"/>
                  </a:lnTo>
                  <a:lnTo>
                    <a:pt x="120141" y="5102212"/>
                  </a:lnTo>
                  <a:lnTo>
                    <a:pt x="163702" y="5108067"/>
                  </a:lnTo>
                  <a:lnTo>
                    <a:pt x="6325235" y="5108067"/>
                  </a:lnTo>
                  <a:lnTo>
                    <a:pt x="6368795" y="5102212"/>
                  </a:lnTo>
                  <a:lnTo>
                    <a:pt x="6407912" y="5085715"/>
                  </a:lnTo>
                  <a:lnTo>
                    <a:pt x="6441059" y="5060111"/>
                  </a:lnTo>
                  <a:lnTo>
                    <a:pt x="6466586" y="5026977"/>
                  </a:lnTo>
                  <a:lnTo>
                    <a:pt x="6483095" y="4987874"/>
                  </a:lnTo>
                  <a:lnTo>
                    <a:pt x="6488938" y="4944351"/>
                  </a:lnTo>
                  <a:lnTo>
                    <a:pt x="6488938" y="163703"/>
                  </a:lnTo>
                  <a:lnTo>
                    <a:pt x="6483095" y="120269"/>
                  </a:lnTo>
                  <a:lnTo>
                    <a:pt x="6466586" y="81153"/>
                  </a:lnTo>
                  <a:lnTo>
                    <a:pt x="6441059" y="48006"/>
                  </a:lnTo>
                  <a:lnTo>
                    <a:pt x="6407912" y="22352"/>
                  </a:lnTo>
                  <a:lnTo>
                    <a:pt x="6368795" y="5842"/>
                  </a:lnTo>
                  <a:lnTo>
                    <a:pt x="632523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02808" y="609600"/>
              <a:ext cx="6489065" cy="396240"/>
            </a:xfrm>
            <a:custGeom>
              <a:avLst/>
              <a:gdLst/>
              <a:ahLst/>
              <a:cxnLst/>
              <a:rect l="l" t="t" r="r" b="b"/>
              <a:pathLst>
                <a:path w="6489065" h="396240">
                  <a:moveTo>
                    <a:pt x="6488938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488938" y="395859"/>
                  </a:lnTo>
                  <a:lnTo>
                    <a:pt x="648893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82183" y="613105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1073149"/>
            <a:ext cx="6458585" cy="4491990"/>
          </a:xfrm>
          <a:custGeom>
            <a:avLst/>
            <a:gdLst/>
            <a:ahLst/>
            <a:cxnLst/>
            <a:rect l="l" t="t" r="r" b="b"/>
            <a:pathLst>
              <a:path w="6458584" h="4491990">
                <a:moveTo>
                  <a:pt x="6458204" y="306070"/>
                </a:moveTo>
                <a:lnTo>
                  <a:pt x="5626227" y="306070"/>
                </a:lnTo>
                <a:lnTo>
                  <a:pt x="5626227" y="0"/>
                </a:lnTo>
                <a:lnTo>
                  <a:pt x="19812" y="0"/>
                </a:lnTo>
                <a:lnTo>
                  <a:pt x="19812" y="306070"/>
                </a:lnTo>
                <a:lnTo>
                  <a:pt x="0" y="306070"/>
                </a:lnTo>
                <a:lnTo>
                  <a:pt x="0" y="4491990"/>
                </a:lnTo>
                <a:lnTo>
                  <a:pt x="6458204" y="4491990"/>
                </a:lnTo>
                <a:lnTo>
                  <a:pt x="6458204" y="3060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14440" y="1000048"/>
            <a:ext cx="4262120" cy="8432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aws_instance.webserver: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[id=i-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05cd83b221911acd5]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4440" y="2035251"/>
            <a:ext cx="554926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execution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below.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4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update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in-place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2560" y="3316046"/>
            <a:ext cx="48514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aws_instance.webserver</a:t>
            </a:r>
            <a:r>
              <a:rPr sz="14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updated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in-place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"aws_instance"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"webserver"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4440" y="3743070"/>
            <a:ext cx="6045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tags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65234" y="4169486"/>
            <a:ext cx="3060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14440" y="4383404"/>
            <a:ext cx="5379720" cy="1304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  <a:tabLst>
                <a:tab pos="149987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"Name"	=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"ProjectB-WebServer"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-&gt;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"ProjectA-WebServer"</a:t>
            </a:r>
            <a:endParaRPr sz="12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Apply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complete!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Resources:</a:t>
            </a:r>
            <a:r>
              <a:rPr sz="1400" spc="6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added,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400" spc="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changed,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32576" y="4389120"/>
            <a:ext cx="5940425" cy="286385"/>
          </a:xfrm>
          <a:custGeom>
            <a:avLst/>
            <a:gdLst/>
            <a:ahLst/>
            <a:cxnLst/>
            <a:rect l="l" t="t" r="r" b="b"/>
            <a:pathLst>
              <a:path w="5940425" h="286385">
                <a:moveTo>
                  <a:pt x="0" y="47624"/>
                </a:moveTo>
                <a:lnTo>
                  <a:pt x="3810" y="29082"/>
                </a:lnTo>
                <a:lnTo>
                  <a:pt x="13970" y="13969"/>
                </a:lnTo>
                <a:lnTo>
                  <a:pt x="29210" y="3682"/>
                </a:lnTo>
                <a:lnTo>
                  <a:pt x="47751" y="0"/>
                </a:lnTo>
                <a:lnTo>
                  <a:pt x="5892673" y="0"/>
                </a:lnTo>
                <a:lnTo>
                  <a:pt x="5911215" y="3682"/>
                </a:lnTo>
                <a:lnTo>
                  <a:pt x="5926455" y="13969"/>
                </a:lnTo>
                <a:lnTo>
                  <a:pt x="5936615" y="29082"/>
                </a:lnTo>
                <a:lnTo>
                  <a:pt x="5940425" y="47624"/>
                </a:lnTo>
                <a:lnTo>
                  <a:pt x="5940425" y="238378"/>
                </a:lnTo>
                <a:lnTo>
                  <a:pt x="5936615" y="256920"/>
                </a:lnTo>
                <a:lnTo>
                  <a:pt x="5926455" y="272033"/>
                </a:lnTo>
                <a:lnTo>
                  <a:pt x="5911215" y="282320"/>
                </a:lnTo>
                <a:lnTo>
                  <a:pt x="5892673" y="286003"/>
                </a:lnTo>
                <a:lnTo>
                  <a:pt x="47751" y="286003"/>
                </a:lnTo>
                <a:lnTo>
                  <a:pt x="29210" y="282320"/>
                </a:lnTo>
                <a:lnTo>
                  <a:pt x="13970" y="272033"/>
                </a:lnTo>
                <a:lnTo>
                  <a:pt x="3810" y="256920"/>
                </a:lnTo>
                <a:lnTo>
                  <a:pt x="0" y="238378"/>
                </a:lnTo>
                <a:lnTo>
                  <a:pt x="0" y="47624"/>
                </a:lnTo>
                <a:close/>
              </a:path>
            </a:pathLst>
          </a:custGeom>
          <a:ln w="30479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569976" y="618744"/>
            <a:ext cx="4569460" cy="2627630"/>
            <a:chOff x="569976" y="618744"/>
            <a:chExt cx="4569460" cy="262763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76" y="618744"/>
              <a:ext cx="4568952" cy="26273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8264" y="627888"/>
              <a:ext cx="4483735" cy="2551430"/>
            </a:xfrm>
            <a:custGeom>
              <a:avLst/>
              <a:gdLst/>
              <a:ahLst/>
              <a:cxnLst/>
              <a:rect l="l" t="t" r="r" b="b"/>
              <a:pathLst>
                <a:path w="4483735" h="2551430">
                  <a:moveTo>
                    <a:pt x="4367022" y="0"/>
                  </a:moveTo>
                  <a:lnTo>
                    <a:pt x="116204" y="0"/>
                  </a:lnTo>
                  <a:lnTo>
                    <a:pt x="70980" y="9144"/>
                  </a:lnTo>
                  <a:lnTo>
                    <a:pt x="34036" y="34036"/>
                  </a:lnTo>
                  <a:lnTo>
                    <a:pt x="9131" y="70992"/>
                  </a:lnTo>
                  <a:lnTo>
                    <a:pt x="0" y="116204"/>
                  </a:lnTo>
                  <a:lnTo>
                    <a:pt x="0" y="2434716"/>
                  </a:lnTo>
                  <a:lnTo>
                    <a:pt x="9131" y="2479929"/>
                  </a:lnTo>
                  <a:lnTo>
                    <a:pt x="34036" y="2516886"/>
                  </a:lnTo>
                  <a:lnTo>
                    <a:pt x="70980" y="2541778"/>
                  </a:lnTo>
                  <a:lnTo>
                    <a:pt x="116204" y="2550922"/>
                  </a:lnTo>
                  <a:lnTo>
                    <a:pt x="4367022" y="2550922"/>
                  </a:lnTo>
                  <a:lnTo>
                    <a:pt x="4412234" y="2541778"/>
                  </a:lnTo>
                  <a:lnTo>
                    <a:pt x="4449191" y="2516886"/>
                  </a:lnTo>
                  <a:lnTo>
                    <a:pt x="4474083" y="2479929"/>
                  </a:lnTo>
                  <a:lnTo>
                    <a:pt x="4483227" y="2434716"/>
                  </a:lnTo>
                  <a:lnTo>
                    <a:pt x="4483227" y="116204"/>
                  </a:lnTo>
                  <a:lnTo>
                    <a:pt x="4474083" y="70992"/>
                  </a:lnTo>
                  <a:lnTo>
                    <a:pt x="4449191" y="34036"/>
                  </a:lnTo>
                  <a:lnTo>
                    <a:pt x="4412234" y="9144"/>
                  </a:lnTo>
                  <a:lnTo>
                    <a:pt x="43670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8264" y="618744"/>
              <a:ext cx="4483735" cy="399415"/>
            </a:xfrm>
            <a:custGeom>
              <a:avLst/>
              <a:gdLst/>
              <a:ahLst/>
              <a:cxnLst/>
              <a:rect l="l" t="t" r="r" b="b"/>
              <a:pathLst>
                <a:path w="4483735" h="399415">
                  <a:moveTo>
                    <a:pt x="448322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483227" y="398907"/>
                  </a:lnTo>
                  <a:lnTo>
                    <a:pt x="448322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8263" y="623392"/>
            <a:ext cx="44837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851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0663" y="713231"/>
            <a:ext cx="4331335" cy="2185035"/>
            <a:chOff x="740663" y="713231"/>
            <a:chExt cx="4331335" cy="218503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663" y="713231"/>
              <a:ext cx="201167" cy="2072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0663" y="1082040"/>
              <a:ext cx="4331335" cy="1816735"/>
            </a:xfrm>
            <a:custGeom>
              <a:avLst/>
              <a:gdLst/>
              <a:ahLst/>
              <a:cxnLst/>
              <a:rect l="l" t="t" r="r" b="b"/>
              <a:pathLst>
                <a:path w="4331335" h="1816735">
                  <a:moveTo>
                    <a:pt x="4331081" y="0"/>
                  </a:moveTo>
                  <a:lnTo>
                    <a:pt x="0" y="0"/>
                  </a:lnTo>
                  <a:lnTo>
                    <a:pt x="0" y="1816227"/>
                  </a:lnTo>
                  <a:lnTo>
                    <a:pt x="4331081" y="1816227"/>
                  </a:lnTo>
                  <a:lnTo>
                    <a:pt x="433108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17575" y="1096518"/>
            <a:ext cx="4059554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7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"aws_instance" "webserver"</a:t>
            </a:r>
            <a:r>
              <a:rPr sz="1400" spc="7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ami	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68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tags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68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“ProjectA-Webserver"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4171" y="2163521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5111" y="237756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89888" y="1990344"/>
            <a:ext cx="2956560" cy="307975"/>
          </a:xfrm>
          <a:custGeom>
            <a:avLst/>
            <a:gdLst/>
            <a:ahLst/>
            <a:cxnLst/>
            <a:rect l="l" t="t" r="r" b="b"/>
            <a:pathLst>
              <a:path w="2956560" h="307975">
                <a:moveTo>
                  <a:pt x="0" y="51307"/>
                </a:moveTo>
                <a:lnTo>
                  <a:pt x="4064" y="31368"/>
                </a:lnTo>
                <a:lnTo>
                  <a:pt x="14986" y="14985"/>
                </a:lnTo>
                <a:lnTo>
                  <a:pt x="31368" y="4063"/>
                </a:lnTo>
                <a:lnTo>
                  <a:pt x="51308" y="0"/>
                </a:lnTo>
                <a:lnTo>
                  <a:pt x="2905252" y="0"/>
                </a:lnTo>
                <a:lnTo>
                  <a:pt x="2925191" y="4063"/>
                </a:lnTo>
                <a:lnTo>
                  <a:pt x="2941574" y="14985"/>
                </a:lnTo>
                <a:lnTo>
                  <a:pt x="2952496" y="31368"/>
                </a:lnTo>
                <a:lnTo>
                  <a:pt x="2956560" y="51307"/>
                </a:lnTo>
                <a:lnTo>
                  <a:pt x="2956560" y="256412"/>
                </a:lnTo>
                <a:lnTo>
                  <a:pt x="2952496" y="276351"/>
                </a:lnTo>
                <a:lnTo>
                  <a:pt x="2941574" y="292734"/>
                </a:lnTo>
                <a:lnTo>
                  <a:pt x="2925191" y="303656"/>
                </a:lnTo>
                <a:lnTo>
                  <a:pt x="2905252" y="307720"/>
                </a:lnTo>
                <a:lnTo>
                  <a:pt x="51308" y="307720"/>
                </a:lnTo>
                <a:lnTo>
                  <a:pt x="31368" y="303656"/>
                </a:lnTo>
                <a:lnTo>
                  <a:pt x="14986" y="292734"/>
                </a:lnTo>
                <a:lnTo>
                  <a:pt x="4064" y="276351"/>
                </a:lnTo>
                <a:lnTo>
                  <a:pt x="0" y="256412"/>
                </a:lnTo>
                <a:lnTo>
                  <a:pt x="0" y="51307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2164079" y="4361688"/>
            <a:ext cx="1195070" cy="1316990"/>
            <a:chOff x="2164079" y="4361688"/>
            <a:chExt cx="1195070" cy="1316990"/>
          </a:xfrm>
        </p:grpSpPr>
        <p:sp>
          <p:nvSpPr>
            <p:cNvPr id="32" name="object 32"/>
            <p:cNvSpPr/>
            <p:nvPr/>
          </p:nvSpPr>
          <p:spPr>
            <a:xfrm>
              <a:off x="2170175" y="4364736"/>
              <a:ext cx="1188720" cy="1307465"/>
            </a:xfrm>
            <a:custGeom>
              <a:avLst/>
              <a:gdLst/>
              <a:ahLst/>
              <a:cxnLst/>
              <a:rect l="l" t="t" r="r" b="b"/>
              <a:pathLst>
                <a:path w="1188720" h="1307464">
                  <a:moveTo>
                    <a:pt x="585216" y="0"/>
                  </a:moveTo>
                  <a:lnTo>
                    <a:pt x="540893" y="5714"/>
                  </a:lnTo>
                  <a:lnTo>
                    <a:pt x="499237" y="22859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8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9" y="1042669"/>
                  </a:lnTo>
                  <a:lnTo>
                    <a:pt x="499237" y="1284338"/>
                  </a:lnTo>
                  <a:lnTo>
                    <a:pt x="540893" y="1301546"/>
                  </a:lnTo>
                  <a:lnTo>
                    <a:pt x="585216" y="1307274"/>
                  </a:lnTo>
                  <a:lnTo>
                    <a:pt x="589788" y="1306690"/>
                  </a:lnTo>
                  <a:lnTo>
                    <a:pt x="607262" y="1306690"/>
                  </a:lnTo>
                  <a:lnTo>
                    <a:pt x="647065" y="1301546"/>
                  </a:lnTo>
                  <a:lnTo>
                    <a:pt x="688848" y="1284338"/>
                  </a:lnTo>
                  <a:lnTo>
                    <a:pt x="746534" y="1250645"/>
                  </a:lnTo>
                  <a:lnTo>
                    <a:pt x="593979" y="1250645"/>
                  </a:lnTo>
                  <a:lnTo>
                    <a:pt x="572769" y="1248054"/>
                  </a:lnTo>
                  <a:lnTo>
                    <a:pt x="130682" y="995426"/>
                  </a:lnTo>
                  <a:lnTo>
                    <a:pt x="87884" y="953769"/>
                  </a:lnTo>
                  <a:lnTo>
                    <a:pt x="72262" y="895350"/>
                  </a:lnTo>
                  <a:lnTo>
                    <a:pt x="72262" y="411861"/>
                  </a:lnTo>
                  <a:lnTo>
                    <a:pt x="87884" y="353568"/>
                  </a:lnTo>
                  <a:lnTo>
                    <a:pt x="130682" y="311784"/>
                  </a:lnTo>
                  <a:lnTo>
                    <a:pt x="544449" y="70103"/>
                  </a:lnTo>
                  <a:lnTo>
                    <a:pt x="593979" y="56641"/>
                  </a:lnTo>
                  <a:lnTo>
                    <a:pt x="746683" y="56641"/>
                  </a:lnTo>
                  <a:lnTo>
                    <a:pt x="688848" y="22859"/>
                  </a:lnTo>
                  <a:lnTo>
                    <a:pt x="647065" y="5714"/>
                  </a:lnTo>
                  <a:lnTo>
                    <a:pt x="607666" y="634"/>
                  </a:lnTo>
                  <a:lnTo>
                    <a:pt x="589788" y="634"/>
                  </a:lnTo>
                  <a:lnTo>
                    <a:pt x="585216" y="0"/>
                  </a:lnTo>
                  <a:close/>
                </a:path>
                <a:path w="1188720" h="1307464">
                  <a:moveTo>
                    <a:pt x="607262" y="1306690"/>
                  </a:moveTo>
                  <a:lnTo>
                    <a:pt x="589788" y="1306690"/>
                  </a:lnTo>
                  <a:lnTo>
                    <a:pt x="594360" y="1307274"/>
                  </a:lnTo>
                  <a:lnTo>
                    <a:pt x="598551" y="1306741"/>
                  </a:lnTo>
                  <a:lnTo>
                    <a:pt x="606869" y="1306741"/>
                  </a:lnTo>
                  <a:lnTo>
                    <a:pt x="607262" y="1306690"/>
                  </a:lnTo>
                  <a:close/>
                </a:path>
                <a:path w="1188720" h="1307464">
                  <a:moveTo>
                    <a:pt x="606869" y="1306741"/>
                  </a:moveTo>
                  <a:lnTo>
                    <a:pt x="598551" y="1306741"/>
                  </a:lnTo>
                  <a:lnTo>
                    <a:pt x="602742" y="1307274"/>
                  </a:lnTo>
                  <a:lnTo>
                    <a:pt x="606869" y="1306741"/>
                  </a:lnTo>
                  <a:close/>
                </a:path>
                <a:path w="1188720" h="1307464">
                  <a:moveTo>
                    <a:pt x="1114933" y="274065"/>
                  </a:moveTo>
                  <a:lnTo>
                    <a:pt x="1114933" y="895350"/>
                  </a:lnTo>
                  <a:lnTo>
                    <a:pt x="1099312" y="953769"/>
                  </a:lnTo>
                  <a:lnTo>
                    <a:pt x="1056767" y="995426"/>
                  </a:lnTo>
                  <a:lnTo>
                    <a:pt x="643509" y="1237107"/>
                  </a:lnTo>
                  <a:lnTo>
                    <a:pt x="593979" y="1250645"/>
                  </a:lnTo>
                  <a:lnTo>
                    <a:pt x="746534" y="1250645"/>
                  </a:lnTo>
                  <a:lnTo>
                    <a:pt x="1102614" y="1042669"/>
                  </a:lnTo>
                  <a:lnTo>
                    <a:pt x="1138301" y="1015364"/>
                  </a:lnTo>
                  <a:lnTo>
                    <a:pt x="1165478" y="980439"/>
                  </a:lnTo>
                  <a:lnTo>
                    <a:pt x="1182624" y="939926"/>
                  </a:lnTo>
                  <a:lnTo>
                    <a:pt x="1188720" y="895350"/>
                  </a:lnTo>
                  <a:lnTo>
                    <a:pt x="1188720" y="411861"/>
                  </a:lnTo>
                  <a:lnTo>
                    <a:pt x="1182624" y="367411"/>
                  </a:lnTo>
                  <a:lnTo>
                    <a:pt x="1165478" y="326770"/>
                  </a:lnTo>
                  <a:lnTo>
                    <a:pt x="1138301" y="291972"/>
                  </a:lnTo>
                  <a:lnTo>
                    <a:pt x="1114933" y="274065"/>
                  </a:lnTo>
                  <a:close/>
                </a:path>
                <a:path w="1188720" h="1307464">
                  <a:moveTo>
                    <a:pt x="746683" y="56641"/>
                  </a:moveTo>
                  <a:lnTo>
                    <a:pt x="593979" y="56641"/>
                  </a:lnTo>
                  <a:lnTo>
                    <a:pt x="615188" y="59181"/>
                  </a:lnTo>
                  <a:lnTo>
                    <a:pt x="1056767" y="311784"/>
                  </a:lnTo>
                  <a:lnTo>
                    <a:pt x="1099312" y="353568"/>
                  </a:lnTo>
                  <a:lnTo>
                    <a:pt x="1114933" y="411861"/>
                  </a:lnTo>
                  <a:lnTo>
                    <a:pt x="1114933" y="274065"/>
                  </a:lnTo>
                  <a:lnTo>
                    <a:pt x="1102614" y="264668"/>
                  </a:lnTo>
                  <a:lnTo>
                    <a:pt x="746683" y="56641"/>
                  </a:lnTo>
                  <a:close/>
                </a:path>
                <a:path w="1188720" h="1307464">
                  <a:moveTo>
                    <a:pt x="594360" y="0"/>
                  </a:moveTo>
                  <a:lnTo>
                    <a:pt x="589788" y="634"/>
                  </a:lnTo>
                  <a:lnTo>
                    <a:pt x="607666" y="634"/>
                  </a:lnTo>
                  <a:lnTo>
                    <a:pt x="606681" y="507"/>
                  </a:lnTo>
                  <a:lnTo>
                    <a:pt x="598551" y="507"/>
                  </a:lnTo>
                  <a:lnTo>
                    <a:pt x="594360" y="0"/>
                  </a:lnTo>
                  <a:close/>
                </a:path>
                <a:path w="1188720" h="1307464">
                  <a:moveTo>
                    <a:pt x="602742" y="0"/>
                  </a:moveTo>
                  <a:lnTo>
                    <a:pt x="598551" y="507"/>
                  </a:lnTo>
                  <a:lnTo>
                    <a:pt x="606681" y="507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68651" y="436626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49"/>
                  </a:moveTo>
                  <a:lnTo>
                    <a:pt x="1172972" y="615822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0"/>
                  </a:lnTo>
                  <a:lnTo>
                    <a:pt x="1166876" y="367410"/>
                  </a:lnTo>
                  <a:lnTo>
                    <a:pt x="1149731" y="326770"/>
                  </a:lnTo>
                  <a:lnTo>
                    <a:pt x="1122552" y="291972"/>
                  </a:lnTo>
                  <a:lnTo>
                    <a:pt x="1086865" y="264667"/>
                  </a:lnTo>
                  <a:lnTo>
                    <a:pt x="847344" y="124967"/>
                  </a:lnTo>
                  <a:lnTo>
                    <a:pt x="724408" y="53085"/>
                  </a:lnTo>
                  <a:lnTo>
                    <a:pt x="679069" y="26669"/>
                  </a:lnTo>
                  <a:lnTo>
                    <a:pt x="672592" y="22987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8" y="162687"/>
                  </a:lnTo>
                  <a:lnTo>
                    <a:pt x="137922" y="234441"/>
                  </a:lnTo>
                  <a:lnTo>
                    <a:pt x="92583" y="260857"/>
                  </a:lnTo>
                  <a:lnTo>
                    <a:pt x="50418" y="291972"/>
                  </a:lnTo>
                  <a:lnTo>
                    <a:pt x="23241" y="326770"/>
                  </a:lnTo>
                  <a:lnTo>
                    <a:pt x="6096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6096" y="939926"/>
                  </a:lnTo>
                  <a:lnTo>
                    <a:pt x="23241" y="980439"/>
                  </a:lnTo>
                  <a:lnTo>
                    <a:pt x="50418" y="1015364"/>
                  </a:lnTo>
                  <a:lnTo>
                    <a:pt x="86106" y="1042669"/>
                  </a:lnTo>
                  <a:lnTo>
                    <a:pt x="325628" y="1182370"/>
                  </a:lnTo>
                  <a:lnTo>
                    <a:pt x="448564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5"/>
                  </a:lnTo>
                  <a:lnTo>
                    <a:pt x="1080389" y="1046352"/>
                  </a:lnTo>
                  <a:lnTo>
                    <a:pt x="1122552" y="1015364"/>
                  </a:lnTo>
                  <a:lnTo>
                    <a:pt x="1149731" y="980439"/>
                  </a:lnTo>
                  <a:lnTo>
                    <a:pt x="1166876" y="939926"/>
                  </a:lnTo>
                  <a:lnTo>
                    <a:pt x="1172972" y="895349"/>
                  </a:lnTo>
                  <a:close/>
                </a:path>
                <a:path w="1173479" h="1307464">
                  <a:moveTo>
                    <a:pt x="1059053" y="311784"/>
                  </a:moveTo>
                  <a:lnTo>
                    <a:pt x="1083437" y="329819"/>
                  </a:lnTo>
                  <a:lnTo>
                    <a:pt x="1101725" y="353567"/>
                  </a:lnTo>
                  <a:lnTo>
                    <a:pt x="1113282" y="381381"/>
                  </a:lnTo>
                  <a:lnTo>
                    <a:pt x="1117346" y="411860"/>
                  </a:lnTo>
                  <a:lnTo>
                    <a:pt x="1117346" y="691388"/>
                  </a:lnTo>
                  <a:lnTo>
                    <a:pt x="1117346" y="834897"/>
                  </a:lnTo>
                  <a:lnTo>
                    <a:pt x="1117346" y="887856"/>
                  </a:lnTo>
                  <a:lnTo>
                    <a:pt x="1117346" y="895349"/>
                  </a:lnTo>
                  <a:lnTo>
                    <a:pt x="1113282" y="925829"/>
                  </a:lnTo>
                  <a:lnTo>
                    <a:pt x="1101725" y="953769"/>
                  </a:lnTo>
                  <a:lnTo>
                    <a:pt x="1083437" y="977391"/>
                  </a:lnTo>
                  <a:lnTo>
                    <a:pt x="1059053" y="995426"/>
                  </a:lnTo>
                  <a:lnTo>
                    <a:pt x="819658" y="1135126"/>
                  </a:lnTo>
                  <a:lnTo>
                    <a:pt x="696722" y="1206880"/>
                  </a:lnTo>
                  <a:lnTo>
                    <a:pt x="651383" y="1233347"/>
                  </a:lnTo>
                  <a:lnTo>
                    <a:pt x="644906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528066" y="1237119"/>
                  </a:lnTo>
                  <a:lnTo>
                    <a:pt x="288671" y="1097406"/>
                  </a:lnTo>
                  <a:lnTo>
                    <a:pt x="165735" y="1025651"/>
                  </a:lnTo>
                  <a:lnTo>
                    <a:pt x="120396" y="999235"/>
                  </a:lnTo>
                  <a:lnTo>
                    <a:pt x="71247" y="953769"/>
                  </a:lnTo>
                  <a:lnTo>
                    <a:pt x="55625" y="895349"/>
                  </a:lnTo>
                  <a:lnTo>
                    <a:pt x="55625" y="615822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0"/>
                  </a:lnTo>
                  <a:lnTo>
                    <a:pt x="59690" y="381381"/>
                  </a:lnTo>
                  <a:lnTo>
                    <a:pt x="89535" y="329819"/>
                  </a:lnTo>
                  <a:lnTo>
                    <a:pt x="353314" y="172084"/>
                  </a:lnTo>
                  <a:lnTo>
                    <a:pt x="476250" y="100329"/>
                  </a:lnTo>
                  <a:lnTo>
                    <a:pt x="521589" y="73913"/>
                  </a:lnTo>
                  <a:lnTo>
                    <a:pt x="528066" y="70103"/>
                  </a:lnTo>
                  <a:lnTo>
                    <a:pt x="556514" y="59181"/>
                  </a:lnTo>
                  <a:lnTo>
                    <a:pt x="586486" y="55498"/>
                  </a:lnTo>
                  <a:lnTo>
                    <a:pt x="616458" y="59181"/>
                  </a:lnTo>
                  <a:lnTo>
                    <a:pt x="644906" y="70103"/>
                  </a:lnTo>
                  <a:lnTo>
                    <a:pt x="884301" y="209803"/>
                  </a:lnTo>
                  <a:lnTo>
                    <a:pt x="1007237" y="281558"/>
                  </a:lnTo>
                  <a:lnTo>
                    <a:pt x="1052576" y="308101"/>
                  </a:lnTo>
                  <a:lnTo>
                    <a:pt x="1059053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3224" y="436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19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19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74747" y="436626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4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5"/>
                  </a:lnTo>
                  <a:lnTo>
                    <a:pt x="1077467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2" y="329819"/>
                  </a:lnTo>
                  <a:lnTo>
                    <a:pt x="1098930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2" y="977391"/>
                  </a:lnTo>
                  <a:lnTo>
                    <a:pt x="817499" y="1135126"/>
                  </a:lnTo>
                  <a:lnTo>
                    <a:pt x="694816" y="1206880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4015" y="4693920"/>
              <a:ext cx="694944" cy="69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5648" y="4218432"/>
            <a:ext cx="1490472" cy="86258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031480" y="2005583"/>
            <a:ext cx="2334895" cy="2694940"/>
            <a:chOff x="8031480" y="2005583"/>
            <a:chExt cx="2334895" cy="26949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480" y="2005583"/>
              <a:ext cx="2334768" cy="1182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8952" y="3032759"/>
              <a:ext cx="1667255" cy="166725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63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Types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IAC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5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52288" y="2048255"/>
            <a:ext cx="1112519" cy="9509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584" y="3441191"/>
            <a:ext cx="1965960" cy="65836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4832" y="2002535"/>
            <a:ext cx="838200" cy="10332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0616" y="3450335"/>
            <a:ext cx="1365504" cy="49987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471422" y="1430477"/>
            <a:ext cx="2555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575757"/>
                </a:solidFill>
                <a:latin typeface="Trebuchet MS"/>
                <a:cs typeface="Trebuchet MS"/>
              </a:rPr>
              <a:t>Configuration</a:t>
            </a:r>
            <a:r>
              <a:rPr sz="1600" spc="-9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575757"/>
                </a:solidFill>
                <a:latin typeface="Trebuchet MS"/>
                <a:cs typeface="Trebuchet MS"/>
              </a:rPr>
              <a:t>Management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56428" y="1430477"/>
            <a:ext cx="17087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20" dirty="0">
                <a:solidFill>
                  <a:srgbClr val="575757"/>
                </a:solidFill>
                <a:latin typeface="Trebuchet MS"/>
                <a:cs typeface="Trebuchet MS"/>
              </a:rPr>
              <a:t>Server</a:t>
            </a:r>
            <a:r>
              <a:rPr sz="1600" spc="-114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575757"/>
                </a:solidFill>
                <a:latin typeface="Trebuchet MS"/>
                <a:cs typeface="Trebuchet MS"/>
              </a:rPr>
              <a:t>Templating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31200" y="1430477"/>
            <a:ext cx="1663064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575757"/>
                </a:solidFill>
                <a:latin typeface="Trebuchet MS"/>
                <a:cs typeface="Trebuchet MS"/>
              </a:rPr>
              <a:t>Provisioning</a:t>
            </a:r>
            <a:r>
              <a:rPr sz="1600" spc="-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98008" y="4370832"/>
            <a:ext cx="1066800" cy="1453896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84520" y="609600"/>
            <a:ext cx="6507480" cy="5242560"/>
            <a:chOff x="5684520" y="609600"/>
            <a:chExt cx="6507480" cy="52425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4520" y="667511"/>
              <a:ext cx="6507479" cy="5184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2808" y="676656"/>
              <a:ext cx="6489065" cy="5108575"/>
            </a:xfrm>
            <a:custGeom>
              <a:avLst/>
              <a:gdLst/>
              <a:ahLst/>
              <a:cxnLst/>
              <a:rect l="l" t="t" r="r" b="b"/>
              <a:pathLst>
                <a:path w="6489065" h="5108575">
                  <a:moveTo>
                    <a:pt x="6325235" y="0"/>
                  </a:moveTo>
                  <a:lnTo>
                    <a:pt x="163702" y="0"/>
                  </a:lnTo>
                  <a:lnTo>
                    <a:pt x="120141" y="5842"/>
                  </a:lnTo>
                  <a:lnTo>
                    <a:pt x="81025" y="22352"/>
                  </a:lnTo>
                  <a:lnTo>
                    <a:pt x="47878" y="48006"/>
                  </a:lnTo>
                  <a:lnTo>
                    <a:pt x="22351" y="81153"/>
                  </a:lnTo>
                  <a:lnTo>
                    <a:pt x="5841" y="120269"/>
                  </a:lnTo>
                  <a:lnTo>
                    <a:pt x="0" y="163703"/>
                  </a:lnTo>
                  <a:lnTo>
                    <a:pt x="0" y="4944351"/>
                  </a:lnTo>
                  <a:lnTo>
                    <a:pt x="5841" y="4987874"/>
                  </a:lnTo>
                  <a:lnTo>
                    <a:pt x="22351" y="5026977"/>
                  </a:lnTo>
                  <a:lnTo>
                    <a:pt x="47878" y="5060111"/>
                  </a:lnTo>
                  <a:lnTo>
                    <a:pt x="81025" y="5085715"/>
                  </a:lnTo>
                  <a:lnTo>
                    <a:pt x="120141" y="5102212"/>
                  </a:lnTo>
                  <a:lnTo>
                    <a:pt x="163702" y="5108067"/>
                  </a:lnTo>
                  <a:lnTo>
                    <a:pt x="6325235" y="5108067"/>
                  </a:lnTo>
                  <a:lnTo>
                    <a:pt x="6368795" y="5102212"/>
                  </a:lnTo>
                  <a:lnTo>
                    <a:pt x="6407912" y="5085715"/>
                  </a:lnTo>
                  <a:lnTo>
                    <a:pt x="6441059" y="5060111"/>
                  </a:lnTo>
                  <a:lnTo>
                    <a:pt x="6466586" y="5026977"/>
                  </a:lnTo>
                  <a:lnTo>
                    <a:pt x="6483095" y="4987874"/>
                  </a:lnTo>
                  <a:lnTo>
                    <a:pt x="6488938" y="4944351"/>
                  </a:lnTo>
                  <a:lnTo>
                    <a:pt x="6488938" y="163703"/>
                  </a:lnTo>
                  <a:lnTo>
                    <a:pt x="6483095" y="120269"/>
                  </a:lnTo>
                  <a:lnTo>
                    <a:pt x="6466586" y="81153"/>
                  </a:lnTo>
                  <a:lnTo>
                    <a:pt x="6441059" y="48006"/>
                  </a:lnTo>
                  <a:lnTo>
                    <a:pt x="6407912" y="22352"/>
                  </a:lnTo>
                  <a:lnTo>
                    <a:pt x="6368795" y="5842"/>
                  </a:lnTo>
                  <a:lnTo>
                    <a:pt x="632523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2808" y="609600"/>
              <a:ext cx="6489065" cy="396240"/>
            </a:xfrm>
            <a:custGeom>
              <a:avLst/>
              <a:gdLst/>
              <a:ahLst/>
              <a:cxnLst/>
              <a:rect l="l" t="t" r="r" b="b"/>
              <a:pathLst>
                <a:path w="6489065" h="396240">
                  <a:moveTo>
                    <a:pt x="6488938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488938" y="395859"/>
                  </a:lnTo>
                  <a:lnTo>
                    <a:pt x="648893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82183" y="613105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58741" y="109854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ignore_changes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79008" y="1090929"/>
            <a:ext cx="6334125" cy="1258570"/>
          </a:xfrm>
          <a:custGeom>
            <a:avLst/>
            <a:gdLst/>
            <a:ahLst/>
            <a:cxnLst/>
            <a:rect l="l" t="t" r="r" b="b"/>
            <a:pathLst>
              <a:path w="6334125" h="1258570">
                <a:moveTo>
                  <a:pt x="6333617" y="306070"/>
                </a:moveTo>
                <a:lnTo>
                  <a:pt x="5623560" y="306070"/>
                </a:lnTo>
                <a:lnTo>
                  <a:pt x="5623560" y="0"/>
                </a:lnTo>
                <a:lnTo>
                  <a:pt x="18288" y="0"/>
                </a:lnTo>
                <a:lnTo>
                  <a:pt x="18288" y="306070"/>
                </a:lnTo>
                <a:lnTo>
                  <a:pt x="0" y="306070"/>
                </a:lnTo>
                <a:lnTo>
                  <a:pt x="0" y="1258570"/>
                </a:lnTo>
                <a:lnTo>
                  <a:pt x="6333617" y="1258570"/>
                </a:lnTo>
                <a:lnTo>
                  <a:pt x="6333617" y="3060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57113" y="1016050"/>
            <a:ext cx="4262120" cy="8432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aws_instance.webserver: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[id=i-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05cd83b221911acd5]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7113" y="2051380"/>
            <a:ext cx="4763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Apply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complete!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Resources:</a:t>
            </a:r>
            <a:r>
              <a:rPr sz="1400" spc="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added,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changed,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9976" y="618744"/>
            <a:ext cx="4569460" cy="3560445"/>
            <a:chOff x="569976" y="618744"/>
            <a:chExt cx="4569460" cy="35604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976" y="618744"/>
              <a:ext cx="4568952" cy="35600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8264" y="624840"/>
              <a:ext cx="4483735" cy="3486785"/>
            </a:xfrm>
            <a:custGeom>
              <a:avLst/>
              <a:gdLst/>
              <a:ahLst/>
              <a:cxnLst/>
              <a:rect l="l" t="t" r="r" b="b"/>
              <a:pathLst>
                <a:path w="4483735" h="3486785">
                  <a:moveTo>
                    <a:pt x="4324604" y="0"/>
                  </a:moveTo>
                  <a:lnTo>
                    <a:pt x="158699" y="0"/>
                  </a:lnTo>
                  <a:lnTo>
                    <a:pt x="108534" y="8127"/>
                  </a:lnTo>
                  <a:lnTo>
                    <a:pt x="64973" y="30607"/>
                  </a:lnTo>
                  <a:lnTo>
                    <a:pt x="30619" y="65024"/>
                  </a:lnTo>
                  <a:lnTo>
                    <a:pt x="8089" y="108585"/>
                  </a:lnTo>
                  <a:lnTo>
                    <a:pt x="0" y="158750"/>
                  </a:lnTo>
                  <a:lnTo>
                    <a:pt x="0" y="3327780"/>
                  </a:lnTo>
                  <a:lnTo>
                    <a:pt x="8089" y="3377946"/>
                  </a:lnTo>
                  <a:lnTo>
                    <a:pt x="30619" y="3421507"/>
                  </a:lnTo>
                  <a:lnTo>
                    <a:pt x="64973" y="3455924"/>
                  </a:lnTo>
                  <a:lnTo>
                    <a:pt x="108534" y="3478403"/>
                  </a:lnTo>
                  <a:lnTo>
                    <a:pt x="158699" y="3486530"/>
                  </a:lnTo>
                  <a:lnTo>
                    <a:pt x="4324604" y="3486530"/>
                  </a:lnTo>
                  <a:lnTo>
                    <a:pt x="4374769" y="3478403"/>
                  </a:lnTo>
                  <a:lnTo>
                    <a:pt x="4418330" y="3455924"/>
                  </a:lnTo>
                  <a:lnTo>
                    <a:pt x="4452620" y="3421507"/>
                  </a:lnTo>
                  <a:lnTo>
                    <a:pt x="4475099" y="3377946"/>
                  </a:lnTo>
                  <a:lnTo>
                    <a:pt x="4483227" y="3327780"/>
                  </a:lnTo>
                  <a:lnTo>
                    <a:pt x="4483227" y="158750"/>
                  </a:lnTo>
                  <a:lnTo>
                    <a:pt x="4475099" y="108585"/>
                  </a:lnTo>
                  <a:lnTo>
                    <a:pt x="4452620" y="65024"/>
                  </a:lnTo>
                  <a:lnTo>
                    <a:pt x="4418330" y="30607"/>
                  </a:lnTo>
                  <a:lnTo>
                    <a:pt x="4374769" y="8127"/>
                  </a:lnTo>
                  <a:lnTo>
                    <a:pt x="43246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8264" y="618744"/>
              <a:ext cx="4483735" cy="399415"/>
            </a:xfrm>
            <a:custGeom>
              <a:avLst/>
              <a:gdLst/>
              <a:ahLst/>
              <a:cxnLst/>
              <a:rect l="l" t="t" r="r" b="b"/>
              <a:pathLst>
                <a:path w="4483735" h="399415">
                  <a:moveTo>
                    <a:pt x="448322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483227" y="398907"/>
                  </a:lnTo>
                  <a:lnTo>
                    <a:pt x="448322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8263" y="623392"/>
            <a:ext cx="44837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851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40663" y="713231"/>
            <a:ext cx="4331335" cy="3261360"/>
            <a:chOff x="740663" y="713231"/>
            <a:chExt cx="4331335" cy="326136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713231"/>
              <a:ext cx="201167" cy="2072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0663" y="1082040"/>
              <a:ext cx="4331335" cy="2892425"/>
            </a:xfrm>
            <a:custGeom>
              <a:avLst/>
              <a:gdLst/>
              <a:ahLst/>
              <a:cxnLst/>
              <a:rect l="l" t="t" r="r" b="b"/>
              <a:pathLst>
                <a:path w="4331335" h="2892425">
                  <a:moveTo>
                    <a:pt x="4331081" y="0"/>
                  </a:moveTo>
                  <a:lnTo>
                    <a:pt x="0" y="0"/>
                  </a:lnTo>
                  <a:lnTo>
                    <a:pt x="0" y="2892044"/>
                  </a:lnTo>
                  <a:lnTo>
                    <a:pt x="4331081" y="2892044"/>
                  </a:lnTo>
                  <a:lnTo>
                    <a:pt x="433108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17575" y="1096518"/>
            <a:ext cx="4059554" cy="19519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7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"aws_instance" "webserver"</a:t>
            </a:r>
            <a:r>
              <a:rPr sz="1400" spc="7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ami	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tags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655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“ProjectA-Webserver"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65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217804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lifecycle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06450">
              <a:lnSpc>
                <a:spcPct val="100000"/>
              </a:lnSpc>
              <a:spcBef>
                <a:spcPts val="75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ignore_changes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004569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tags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13408" y="3227273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9911" y="3441319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7575" y="3654678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164079" y="4361688"/>
            <a:ext cx="1195070" cy="1316990"/>
            <a:chOff x="2164079" y="4361688"/>
            <a:chExt cx="1195070" cy="1316990"/>
          </a:xfrm>
        </p:grpSpPr>
        <p:sp>
          <p:nvSpPr>
            <p:cNvPr id="24" name="object 24"/>
            <p:cNvSpPr/>
            <p:nvPr/>
          </p:nvSpPr>
          <p:spPr>
            <a:xfrm>
              <a:off x="2170175" y="4364736"/>
              <a:ext cx="1188720" cy="1307465"/>
            </a:xfrm>
            <a:custGeom>
              <a:avLst/>
              <a:gdLst/>
              <a:ahLst/>
              <a:cxnLst/>
              <a:rect l="l" t="t" r="r" b="b"/>
              <a:pathLst>
                <a:path w="1188720" h="1307464">
                  <a:moveTo>
                    <a:pt x="585216" y="0"/>
                  </a:moveTo>
                  <a:lnTo>
                    <a:pt x="540893" y="5714"/>
                  </a:lnTo>
                  <a:lnTo>
                    <a:pt x="499237" y="22859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8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9" y="1042669"/>
                  </a:lnTo>
                  <a:lnTo>
                    <a:pt x="499237" y="1284338"/>
                  </a:lnTo>
                  <a:lnTo>
                    <a:pt x="540893" y="1301546"/>
                  </a:lnTo>
                  <a:lnTo>
                    <a:pt x="585216" y="1307274"/>
                  </a:lnTo>
                  <a:lnTo>
                    <a:pt x="589788" y="1306690"/>
                  </a:lnTo>
                  <a:lnTo>
                    <a:pt x="607262" y="1306690"/>
                  </a:lnTo>
                  <a:lnTo>
                    <a:pt x="647065" y="1301546"/>
                  </a:lnTo>
                  <a:lnTo>
                    <a:pt x="688848" y="1284338"/>
                  </a:lnTo>
                  <a:lnTo>
                    <a:pt x="746534" y="1250645"/>
                  </a:lnTo>
                  <a:lnTo>
                    <a:pt x="593979" y="1250645"/>
                  </a:lnTo>
                  <a:lnTo>
                    <a:pt x="572769" y="1248054"/>
                  </a:lnTo>
                  <a:lnTo>
                    <a:pt x="130682" y="995426"/>
                  </a:lnTo>
                  <a:lnTo>
                    <a:pt x="87884" y="953769"/>
                  </a:lnTo>
                  <a:lnTo>
                    <a:pt x="72262" y="895350"/>
                  </a:lnTo>
                  <a:lnTo>
                    <a:pt x="72262" y="411861"/>
                  </a:lnTo>
                  <a:lnTo>
                    <a:pt x="87884" y="353568"/>
                  </a:lnTo>
                  <a:lnTo>
                    <a:pt x="130682" y="311784"/>
                  </a:lnTo>
                  <a:lnTo>
                    <a:pt x="544449" y="70103"/>
                  </a:lnTo>
                  <a:lnTo>
                    <a:pt x="593979" y="56641"/>
                  </a:lnTo>
                  <a:lnTo>
                    <a:pt x="746683" y="56641"/>
                  </a:lnTo>
                  <a:lnTo>
                    <a:pt x="688848" y="22859"/>
                  </a:lnTo>
                  <a:lnTo>
                    <a:pt x="647065" y="5714"/>
                  </a:lnTo>
                  <a:lnTo>
                    <a:pt x="607666" y="634"/>
                  </a:lnTo>
                  <a:lnTo>
                    <a:pt x="589788" y="634"/>
                  </a:lnTo>
                  <a:lnTo>
                    <a:pt x="585216" y="0"/>
                  </a:lnTo>
                  <a:close/>
                </a:path>
                <a:path w="1188720" h="1307464">
                  <a:moveTo>
                    <a:pt x="607262" y="1306690"/>
                  </a:moveTo>
                  <a:lnTo>
                    <a:pt x="589788" y="1306690"/>
                  </a:lnTo>
                  <a:lnTo>
                    <a:pt x="594360" y="1307274"/>
                  </a:lnTo>
                  <a:lnTo>
                    <a:pt x="598551" y="1306741"/>
                  </a:lnTo>
                  <a:lnTo>
                    <a:pt x="606869" y="1306741"/>
                  </a:lnTo>
                  <a:lnTo>
                    <a:pt x="607262" y="1306690"/>
                  </a:lnTo>
                  <a:close/>
                </a:path>
                <a:path w="1188720" h="1307464">
                  <a:moveTo>
                    <a:pt x="606869" y="1306741"/>
                  </a:moveTo>
                  <a:lnTo>
                    <a:pt x="598551" y="1306741"/>
                  </a:lnTo>
                  <a:lnTo>
                    <a:pt x="602742" y="1307274"/>
                  </a:lnTo>
                  <a:lnTo>
                    <a:pt x="606869" y="1306741"/>
                  </a:lnTo>
                  <a:close/>
                </a:path>
                <a:path w="1188720" h="1307464">
                  <a:moveTo>
                    <a:pt x="1114933" y="274065"/>
                  </a:moveTo>
                  <a:lnTo>
                    <a:pt x="1114933" y="895350"/>
                  </a:lnTo>
                  <a:lnTo>
                    <a:pt x="1099312" y="953769"/>
                  </a:lnTo>
                  <a:lnTo>
                    <a:pt x="1056767" y="995426"/>
                  </a:lnTo>
                  <a:lnTo>
                    <a:pt x="643509" y="1237107"/>
                  </a:lnTo>
                  <a:lnTo>
                    <a:pt x="593979" y="1250645"/>
                  </a:lnTo>
                  <a:lnTo>
                    <a:pt x="746534" y="1250645"/>
                  </a:lnTo>
                  <a:lnTo>
                    <a:pt x="1102614" y="1042669"/>
                  </a:lnTo>
                  <a:lnTo>
                    <a:pt x="1138301" y="1015364"/>
                  </a:lnTo>
                  <a:lnTo>
                    <a:pt x="1165478" y="980439"/>
                  </a:lnTo>
                  <a:lnTo>
                    <a:pt x="1182624" y="939926"/>
                  </a:lnTo>
                  <a:lnTo>
                    <a:pt x="1188720" y="895350"/>
                  </a:lnTo>
                  <a:lnTo>
                    <a:pt x="1188720" y="411861"/>
                  </a:lnTo>
                  <a:lnTo>
                    <a:pt x="1182624" y="367411"/>
                  </a:lnTo>
                  <a:lnTo>
                    <a:pt x="1165478" y="326770"/>
                  </a:lnTo>
                  <a:lnTo>
                    <a:pt x="1138301" y="291972"/>
                  </a:lnTo>
                  <a:lnTo>
                    <a:pt x="1114933" y="274065"/>
                  </a:lnTo>
                  <a:close/>
                </a:path>
                <a:path w="1188720" h="1307464">
                  <a:moveTo>
                    <a:pt x="746683" y="56641"/>
                  </a:moveTo>
                  <a:lnTo>
                    <a:pt x="593979" y="56641"/>
                  </a:lnTo>
                  <a:lnTo>
                    <a:pt x="615188" y="59181"/>
                  </a:lnTo>
                  <a:lnTo>
                    <a:pt x="1056767" y="311784"/>
                  </a:lnTo>
                  <a:lnTo>
                    <a:pt x="1099312" y="353568"/>
                  </a:lnTo>
                  <a:lnTo>
                    <a:pt x="1114933" y="411861"/>
                  </a:lnTo>
                  <a:lnTo>
                    <a:pt x="1114933" y="274065"/>
                  </a:lnTo>
                  <a:lnTo>
                    <a:pt x="1102614" y="264668"/>
                  </a:lnTo>
                  <a:lnTo>
                    <a:pt x="746683" y="56641"/>
                  </a:lnTo>
                  <a:close/>
                </a:path>
                <a:path w="1188720" h="1307464">
                  <a:moveTo>
                    <a:pt x="594360" y="0"/>
                  </a:moveTo>
                  <a:lnTo>
                    <a:pt x="589788" y="634"/>
                  </a:lnTo>
                  <a:lnTo>
                    <a:pt x="607666" y="634"/>
                  </a:lnTo>
                  <a:lnTo>
                    <a:pt x="606681" y="507"/>
                  </a:lnTo>
                  <a:lnTo>
                    <a:pt x="598551" y="507"/>
                  </a:lnTo>
                  <a:lnTo>
                    <a:pt x="594360" y="0"/>
                  </a:lnTo>
                  <a:close/>
                </a:path>
                <a:path w="1188720" h="1307464">
                  <a:moveTo>
                    <a:pt x="602742" y="0"/>
                  </a:moveTo>
                  <a:lnTo>
                    <a:pt x="598551" y="507"/>
                  </a:lnTo>
                  <a:lnTo>
                    <a:pt x="606681" y="507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68651" y="436626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49"/>
                  </a:moveTo>
                  <a:lnTo>
                    <a:pt x="1172972" y="615822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0"/>
                  </a:lnTo>
                  <a:lnTo>
                    <a:pt x="1166876" y="367410"/>
                  </a:lnTo>
                  <a:lnTo>
                    <a:pt x="1149731" y="326770"/>
                  </a:lnTo>
                  <a:lnTo>
                    <a:pt x="1122552" y="291972"/>
                  </a:lnTo>
                  <a:lnTo>
                    <a:pt x="1086865" y="264667"/>
                  </a:lnTo>
                  <a:lnTo>
                    <a:pt x="847344" y="124967"/>
                  </a:lnTo>
                  <a:lnTo>
                    <a:pt x="724408" y="53085"/>
                  </a:lnTo>
                  <a:lnTo>
                    <a:pt x="679069" y="26669"/>
                  </a:lnTo>
                  <a:lnTo>
                    <a:pt x="672592" y="22987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8" y="162687"/>
                  </a:lnTo>
                  <a:lnTo>
                    <a:pt x="137922" y="234441"/>
                  </a:lnTo>
                  <a:lnTo>
                    <a:pt x="92583" y="260857"/>
                  </a:lnTo>
                  <a:lnTo>
                    <a:pt x="50418" y="291972"/>
                  </a:lnTo>
                  <a:lnTo>
                    <a:pt x="23241" y="326770"/>
                  </a:lnTo>
                  <a:lnTo>
                    <a:pt x="6096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6096" y="939926"/>
                  </a:lnTo>
                  <a:lnTo>
                    <a:pt x="23241" y="980439"/>
                  </a:lnTo>
                  <a:lnTo>
                    <a:pt x="50418" y="1015364"/>
                  </a:lnTo>
                  <a:lnTo>
                    <a:pt x="86106" y="1042669"/>
                  </a:lnTo>
                  <a:lnTo>
                    <a:pt x="325628" y="1182370"/>
                  </a:lnTo>
                  <a:lnTo>
                    <a:pt x="448564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5"/>
                  </a:lnTo>
                  <a:lnTo>
                    <a:pt x="1080389" y="1046352"/>
                  </a:lnTo>
                  <a:lnTo>
                    <a:pt x="1122552" y="1015364"/>
                  </a:lnTo>
                  <a:lnTo>
                    <a:pt x="1149731" y="980439"/>
                  </a:lnTo>
                  <a:lnTo>
                    <a:pt x="1166876" y="939926"/>
                  </a:lnTo>
                  <a:lnTo>
                    <a:pt x="1172972" y="895349"/>
                  </a:lnTo>
                  <a:close/>
                </a:path>
                <a:path w="1173479" h="1307464">
                  <a:moveTo>
                    <a:pt x="1059053" y="311784"/>
                  </a:moveTo>
                  <a:lnTo>
                    <a:pt x="1083437" y="329819"/>
                  </a:lnTo>
                  <a:lnTo>
                    <a:pt x="1101725" y="353567"/>
                  </a:lnTo>
                  <a:lnTo>
                    <a:pt x="1113282" y="381381"/>
                  </a:lnTo>
                  <a:lnTo>
                    <a:pt x="1117346" y="411860"/>
                  </a:lnTo>
                  <a:lnTo>
                    <a:pt x="1117346" y="691388"/>
                  </a:lnTo>
                  <a:lnTo>
                    <a:pt x="1117346" y="834897"/>
                  </a:lnTo>
                  <a:lnTo>
                    <a:pt x="1117346" y="887856"/>
                  </a:lnTo>
                  <a:lnTo>
                    <a:pt x="1117346" y="895349"/>
                  </a:lnTo>
                  <a:lnTo>
                    <a:pt x="1113282" y="925829"/>
                  </a:lnTo>
                  <a:lnTo>
                    <a:pt x="1101725" y="953769"/>
                  </a:lnTo>
                  <a:lnTo>
                    <a:pt x="1083437" y="977391"/>
                  </a:lnTo>
                  <a:lnTo>
                    <a:pt x="1059053" y="995426"/>
                  </a:lnTo>
                  <a:lnTo>
                    <a:pt x="819658" y="1135126"/>
                  </a:lnTo>
                  <a:lnTo>
                    <a:pt x="696722" y="1206880"/>
                  </a:lnTo>
                  <a:lnTo>
                    <a:pt x="651383" y="1233347"/>
                  </a:lnTo>
                  <a:lnTo>
                    <a:pt x="644906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528066" y="1237119"/>
                  </a:lnTo>
                  <a:lnTo>
                    <a:pt x="288671" y="1097406"/>
                  </a:lnTo>
                  <a:lnTo>
                    <a:pt x="165735" y="1025651"/>
                  </a:lnTo>
                  <a:lnTo>
                    <a:pt x="120396" y="999235"/>
                  </a:lnTo>
                  <a:lnTo>
                    <a:pt x="71247" y="953769"/>
                  </a:lnTo>
                  <a:lnTo>
                    <a:pt x="55625" y="895349"/>
                  </a:lnTo>
                  <a:lnTo>
                    <a:pt x="55625" y="615822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0"/>
                  </a:lnTo>
                  <a:lnTo>
                    <a:pt x="59690" y="381381"/>
                  </a:lnTo>
                  <a:lnTo>
                    <a:pt x="89535" y="329819"/>
                  </a:lnTo>
                  <a:lnTo>
                    <a:pt x="353314" y="172084"/>
                  </a:lnTo>
                  <a:lnTo>
                    <a:pt x="476250" y="100329"/>
                  </a:lnTo>
                  <a:lnTo>
                    <a:pt x="521589" y="73913"/>
                  </a:lnTo>
                  <a:lnTo>
                    <a:pt x="528066" y="70103"/>
                  </a:lnTo>
                  <a:lnTo>
                    <a:pt x="556514" y="59181"/>
                  </a:lnTo>
                  <a:lnTo>
                    <a:pt x="586486" y="55498"/>
                  </a:lnTo>
                  <a:lnTo>
                    <a:pt x="616458" y="59181"/>
                  </a:lnTo>
                  <a:lnTo>
                    <a:pt x="644906" y="70103"/>
                  </a:lnTo>
                  <a:lnTo>
                    <a:pt x="884301" y="209803"/>
                  </a:lnTo>
                  <a:lnTo>
                    <a:pt x="1007237" y="281558"/>
                  </a:lnTo>
                  <a:lnTo>
                    <a:pt x="1052576" y="308101"/>
                  </a:lnTo>
                  <a:lnTo>
                    <a:pt x="1059053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73224" y="436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19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19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74747" y="436626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4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5"/>
                  </a:lnTo>
                  <a:lnTo>
                    <a:pt x="1077467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2" y="329819"/>
                  </a:lnTo>
                  <a:lnTo>
                    <a:pt x="1098930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2" y="977391"/>
                  </a:lnTo>
                  <a:lnTo>
                    <a:pt x="817499" y="1135126"/>
                  </a:lnTo>
                  <a:lnTo>
                    <a:pt x="694816" y="1206880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4015" y="4693920"/>
              <a:ext cx="694944" cy="69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3989" y="151003"/>
            <a:ext cx="2248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ignore_changes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9976" y="618744"/>
            <a:ext cx="4569460" cy="3560445"/>
            <a:chOff x="569976" y="618744"/>
            <a:chExt cx="4569460" cy="3560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9976" y="618744"/>
              <a:ext cx="4568952" cy="35600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8264" y="624840"/>
              <a:ext cx="4483735" cy="3486785"/>
            </a:xfrm>
            <a:custGeom>
              <a:avLst/>
              <a:gdLst/>
              <a:ahLst/>
              <a:cxnLst/>
              <a:rect l="l" t="t" r="r" b="b"/>
              <a:pathLst>
                <a:path w="4483735" h="3486785">
                  <a:moveTo>
                    <a:pt x="4324604" y="0"/>
                  </a:moveTo>
                  <a:lnTo>
                    <a:pt x="158699" y="0"/>
                  </a:lnTo>
                  <a:lnTo>
                    <a:pt x="108534" y="8127"/>
                  </a:lnTo>
                  <a:lnTo>
                    <a:pt x="64973" y="30607"/>
                  </a:lnTo>
                  <a:lnTo>
                    <a:pt x="30619" y="65024"/>
                  </a:lnTo>
                  <a:lnTo>
                    <a:pt x="8089" y="108585"/>
                  </a:lnTo>
                  <a:lnTo>
                    <a:pt x="0" y="158750"/>
                  </a:lnTo>
                  <a:lnTo>
                    <a:pt x="0" y="3327780"/>
                  </a:lnTo>
                  <a:lnTo>
                    <a:pt x="8089" y="3377946"/>
                  </a:lnTo>
                  <a:lnTo>
                    <a:pt x="30619" y="3421507"/>
                  </a:lnTo>
                  <a:lnTo>
                    <a:pt x="64973" y="3455924"/>
                  </a:lnTo>
                  <a:lnTo>
                    <a:pt x="108534" y="3478403"/>
                  </a:lnTo>
                  <a:lnTo>
                    <a:pt x="158699" y="3486530"/>
                  </a:lnTo>
                  <a:lnTo>
                    <a:pt x="4324604" y="3486530"/>
                  </a:lnTo>
                  <a:lnTo>
                    <a:pt x="4374769" y="3478403"/>
                  </a:lnTo>
                  <a:lnTo>
                    <a:pt x="4418330" y="3455924"/>
                  </a:lnTo>
                  <a:lnTo>
                    <a:pt x="4452620" y="3421507"/>
                  </a:lnTo>
                  <a:lnTo>
                    <a:pt x="4475099" y="3377946"/>
                  </a:lnTo>
                  <a:lnTo>
                    <a:pt x="4483227" y="3327780"/>
                  </a:lnTo>
                  <a:lnTo>
                    <a:pt x="4483227" y="158750"/>
                  </a:lnTo>
                  <a:lnTo>
                    <a:pt x="4475099" y="108585"/>
                  </a:lnTo>
                  <a:lnTo>
                    <a:pt x="4452620" y="65024"/>
                  </a:lnTo>
                  <a:lnTo>
                    <a:pt x="4418330" y="30607"/>
                  </a:lnTo>
                  <a:lnTo>
                    <a:pt x="4374769" y="8127"/>
                  </a:lnTo>
                  <a:lnTo>
                    <a:pt x="43246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8264" y="618744"/>
              <a:ext cx="4483735" cy="399415"/>
            </a:xfrm>
            <a:custGeom>
              <a:avLst/>
              <a:gdLst/>
              <a:ahLst/>
              <a:cxnLst/>
              <a:rect l="l" t="t" r="r" b="b"/>
              <a:pathLst>
                <a:path w="4483735" h="399415">
                  <a:moveTo>
                    <a:pt x="448322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483227" y="398907"/>
                  </a:lnTo>
                  <a:lnTo>
                    <a:pt x="448322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8263" y="623392"/>
            <a:ext cx="44837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851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0663" y="713231"/>
            <a:ext cx="4331335" cy="3261360"/>
            <a:chOff x="740663" y="713231"/>
            <a:chExt cx="4331335" cy="32613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663" y="713231"/>
              <a:ext cx="201167" cy="2072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0663" y="1082040"/>
              <a:ext cx="4331335" cy="2892425"/>
            </a:xfrm>
            <a:custGeom>
              <a:avLst/>
              <a:gdLst/>
              <a:ahLst/>
              <a:cxnLst/>
              <a:rect l="l" t="t" r="r" b="b"/>
              <a:pathLst>
                <a:path w="4331335" h="2892425">
                  <a:moveTo>
                    <a:pt x="4331081" y="0"/>
                  </a:moveTo>
                  <a:lnTo>
                    <a:pt x="0" y="0"/>
                  </a:lnTo>
                  <a:lnTo>
                    <a:pt x="0" y="2892044"/>
                  </a:lnTo>
                  <a:lnTo>
                    <a:pt x="4331081" y="2892044"/>
                  </a:lnTo>
                  <a:lnTo>
                    <a:pt x="433108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19911" y="3440938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575" y="3654297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5219" y="2648228"/>
            <a:ext cx="1768475" cy="817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ignore_changes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94945">
              <a:lnSpc>
                <a:spcPct val="100000"/>
              </a:lnSpc>
              <a:spcBef>
                <a:spcPts val="45"/>
              </a:spcBef>
            </a:pPr>
            <a:r>
              <a:rPr sz="2100" spc="-7" baseline="3968" dirty="0">
                <a:solidFill>
                  <a:srgbClr val="D2D2D2"/>
                </a:solidFill>
                <a:latin typeface="Consolas"/>
                <a:cs typeface="Consolas"/>
              </a:rPr>
              <a:t>tags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,ami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4711" y="2633472"/>
            <a:ext cx="2950845" cy="831850"/>
          </a:xfrm>
          <a:custGeom>
            <a:avLst/>
            <a:gdLst/>
            <a:ahLst/>
            <a:cxnLst/>
            <a:rect l="l" t="t" r="r" b="b"/>
            <a:pathLst>
              <a:path w="2950845" h="831850">
                <a:moveTo>
                  <a:pt x="2950337" y="0"/>
                </a:moveTo>
                <a:lnTo>
                  <a:pt x="0" y="0"/>
                </a:lnTo>
                <a:lnTo>
                  <a:pt x="0" y="831850"/>
                </a:lnTo>
                <a:lnTo>
                  <a:pt x="2950337" y="831850"/>
                </a:lnTo>
                <a:lnTo>
                  <a:pt x="295033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7575" y="1096518"/>
            <a:ext cx="4059554" cy="1802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90"/>
              </a:spcBef>
              <a:tabLst>
                <a:tab pos="1586865" algn="l"/>
              </a:tabLst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7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"aws_instance" "webserver"</a:t>
            </a:r>
            <a:r>
              <a:rPr sz="1400" spc="7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ami	=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400" spc="-7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tags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655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“ProjectA-Webserver"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65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217804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lifecycle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79121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ignore_changes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84520" y="609600"/>
            <a:ext cx="6507480" cy="5242560"/>
            <a:chOff x="5684520" y="609600"/>
            <a:chExt cx="6507480" cy="524256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4520" y="667511"/>
              <a:ext cx="6507479" cy="51846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02808" y="676656"/>
              <a:ext cx="6489065" cy="5108575"/>
            </a:xfrm>
            <a:custGeom>
              <a:avLst/>
              <a:gdLst/>
              <a:ahLst/>
              <a:cxnLst/>
              <a:rect l="l" t="t" r="r" b="b"/>
              <a:pathLst>
                <a:path w="6489065" h="5108575">
                  <a:moveTo>
                    <a:pt x="6325235" y="0"/>
                  </a:moveTo>
                  <a:lnTo>
                    <a:pt x="163702" y="0"/>
                  </a:lnTo>
                  <a:lnTo>
                    <a:pt x="120141" y="5842"/>
                  </a:lnTo>
                  <a:lnTo>
                    <a:pt x="81025" y="22352"/>
                  </a:lnTo>
                  <a:lnTo>
                    <a:pt x="47878" y="48006"/>
                  </a:lnTo>
                  <a:lnTo>
                    <a:pt x="22351" y="81153"/>
                  </a:lnTo>
                  <a:lnTo>
                    <a:pt x="5841" y="120269"/>
                  </a:lnTo>
                  <a:lnTo>
                    <a:pt x="0" y="163703"/>
                  </a:lnTo>
                  <a:lnTo>
                    <a:pt x="0" y="4944351"/>
                  </a:lnTo>
                  <a:lnTo>
                    <a:pt x="5841" y="4987874"/>
                  </a:lnTo>
                  <a:lnTo>
                    <a:pt x="22351" y="5026977"/>
                  </a:lnTo>
                  <a:lnTo>
                    <a:pt x="47878" y="5060111"/>
                  </a:lnTo>
                  <a:lnTo>
                    <a:pt x="81025" y="5085715"/>
                  </a:lnTo>
                  <a:lnTo>
                    <a:pt x="120141" y="5102212"/>
                  </a:lnTo>
                  <a:lnTo>
                    <a:pt x="163702" y="5108067"/>
                  </a:lnTo>
                  <a:lnTo>
                    <a:pt x="6325235" y="5108067"/>
                  </a:lnTo>
                  <a:lnTo>
                    <a:pt x="6368795" y="5102212"/>
                  </a:lnTo>
                  <a:lnTo>
                    <a:pt x="6407912" y="5085715"/>
                  </a:lnTo>
                  <a:lnTo>
                    <a:pt x="6441059" y="5060111"/>
                  </a:lnTo>
                  <a:lnTo>
                    <a:pt x="6466586" y="5026977"/>
                  </a:lnTo>
                  <a:lnTo>
                    <a:pt x="6483095" y="4987874"/>
                  </a:lnTo>
                  <a:lnTo>
                    <a:pt x="6488938" y="4944351"/>
                  </a:lnTo>
                  <a:lnTo>
                    <a:pt x="6488938" y="163703"/>
                  </a:lnTo>
                  <a:lnTo>
                    <a:pt x="6483095" y="120269"/>
                  </a:lnTo>
                  <a:lnTo>
                    <a:pt x="6466586" y="81153"/>
                  </a:lnTo>
                  <a:lnTo>
                    <a:pt x="6441059" y="48006"/>
                  </a:lnTo>
                  <a:lnTo>
                    <a:pt x="6407912" y="22352"/>
                  </a:lnTo>
                  <a:lnTo>
                    <a:pt x="6368795" y="5842"/>
                  </a:lnTo>
                  <a:lnTo>
                    <a:pt x="632523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02808" y="609600"/>
              <a:ext cx="6489065" cy="396240"/>
            </a:xfrm>
            <a:custGeom>
              <a:avLst/>
              <a:gdLst/>
              <a:ahLst/>
              <a:cxnLst/>
              <a:rect l="l" t="t" r="r" b="b"/>
              <a:pathLst>
                <a:path w="6489065" h="396240">
                  <a:moveTo>
                    <a:pt x="6488938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488938" y="395859"/>
                  </a:lnTo>
                  <a:lnTo>
                    <a:pt x="648893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782183" y="613105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79008" y="1090929"/>
            <a:ext cx="6334125" cy="1258570"/>
          </a:xfrm>
          <a:custGeom>
            <a:avLst/>
            <a:gdLst/>
            <a:ahLst/>
            <a:cxnLst/>
            <a:rect l="l" t="t" r="r" b="b"/>
            <a:pathLst>
              <a:path w="6334125" h="1258570">
                <a:moveTo>
                  <a:pt x="6333617" y="306070"/>
                </a:moveTo>
                <a:lnTo>
                  <a:pt x="5623560" y="306070"/>
                </a:lnTo>
                <a:lnTo>
                  <a:pt x="5623560" y="0"/>
                </a:lnTo>
                <a:lnTo>
                  <a:pt x="18288" y="0"/>
                </a:lnTo>
                <a:lnTo>
                  <a:pt x="18288" y="306070"/>
                </a:lnTo>
                <a:lnTo>
                  <a:pt x="0" y="306070"/>
                </a:lnTo>
                <a:lnTo>
                  <a:pt x="0" y="1258570"/>
                </a:lnTo>
                <a:lnTo>
                  <a:pt x="6333617" y="1258570"/>
                </a:lnTo>
                <a:lnTo>
                  <a:pt x="6333617" y="3060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57113" y="1016050"/>
            <a:ext cx="4262120" cy="84328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8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aws_instance.webserver: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[id=i-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05cd83b221911acd5]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57113" y="2051380"/>
            <a:ext cx="4763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Apply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complete!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Resources:</a:t>
            </a:r>
            <a:r>
              <a:rPr sz="1400" spc="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added,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r>
              <a:rPr sz="1400" spc="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changed,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64079" y="4361688"/>
            <a:ext cx="1195070" cy="1316990"/>
            <a:chOff x="2164079" y="4361688"/>
            <a:chExt cx="1195070" cy="1316990"/>
          </a:xfrm>
        </p:grpSpPr>
        <p:sp>
          <p:nvSpPr>
            <p:cNvPr id="26" name="object 26"/>
            <p:cNvSpPr/>
            <p:nvPr/>
          </p:nvSpPr>
          <p:spPr>
            <a:xfrm>
              <a:off x="2170175" y="4364736"/>
              <a:ext cx="1188720" cy="1307465"/>
            </a:xfrm>
            <a:custGeom>
              <a:avLst/>
              <a:gdLst/>
              <a:ahLst/>
              <a:cxnLst/>
              <a:rect l="l" t="t" r="r" b="b"/>
              <a:pathLst>
                <a:path w="1188720" h="1307464">
                  <a:moveTo>
                    <a:pt x="585216" y="0"/>
                  </a:moveTo>
                  <a:lnTo>
                    <a:pt x="540893" y="5714"/>
                  </a:lnTo>
                  <a:lnTo>
                    <a:pt x="499237" y="22859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8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9" y="1042669"/>
                  </a:lnTo>
                  <a:lnTo>
                    <a:pt x="499237" y="1284338"/>
                  </a:lnTo>
                  <a:lnTo>
                    <a:pt x="540893" y="1301546"/>
                  </a:lnTo>
                  <a:lnTo>
                    <a:pt x="585216" y="1307274"/>
                  </a:lnTo>
                  <a:lnTo>
                    <a:pt x="589788" y="1306690"/>
                  </a:lnTo>
                  <a:lnTo>
                    <a:pt x="607262" y="1306690"/>
                  </a:lnTo>
                  <a:lnTo>
                    <a:pt x="647065" y="1301546"/>
                  </a:lnTo>
                  <a:lnTo>
                    <a:pt x="688848" y="1284338"/>
                  </a:lnTo>
                  <a:lnTo>
                    <a:pt x="746534" y="1250645"/>
                  </a:lnTo>
                  <a:lnTo>
                    <a:pt x="593979" y="1250645"/>
                  </a:lnTo>
                  <a:lnTo>
                    <a:pt x="572769" y="1248054"/>
                  </a:lnTo>
                  <a:lnTo>
                    <a:pt x="130682" y="995426"/>
                  </a:lnTo>
                  <a:lnTo>
                    <a:pt x="87884" y="953769"/>
                  </a:lnTo>
                  <a:lnTo>
                    <a:pt x="72262" y="895350"/>
                  </a:lnTo>
                  <a:lnTo>
                    <a:pt x="72262" y="411861"/>
                  </a:lnTo>
                  <a:lnTo>
                    <a:pt x="87884" y="353568"/>
                  </a:lnTo>
                  <a:lnTo>
                    <a:pt x="130682" y="311784"/>
                  </a:lnTo>
                  <a:lnTo>
                    <a:pt x="544449" y="70103"/>
                  </a:lnTo>
                  <a:lnTo>
                    <a:pt x="593979" y="56641"/>
                  </a:lnTo>
                  <a:lnTo>
                    <a:pt x="746683" y="56641"/>
                  </a:lnTo>
                  <a:lnTo>
                    <a:pt x="688848" y="22859"/>
                  </a:lnTo>
                  <a:lnTo>
                    <a:pt x="647065" y="5714"/>
                  </a:lnTo>
                  <a:lnTo>
                    <a:pt x="607666" y="634"/>
                  </a:lnTo>
                  <a:lnTo>
                    <a:pt x="589788" y="634"/>
                  </a:lnTo>
                  <a:lnTo>
                    <a:pt x="585216" y="0"/>
                  </a:lnTo>
                  <a:close/>
                </a:path>
                <a:path w="1188720" h="1307464">
                  <a:moveTo>
                    <a:pt x="607262" y="1306690"/>
                  </a:moveTo>
                  <a:lnTo>
                    <a:pt x="589788" y="1306690"/>
                  </a:lnTo>
                  <a:lnTo>
                    <a:pt x="594360" y="1307274"/>
                  </a:lnTo>
                  <a:lnTo>
                    <a:pt x="598551" y="1306741"/>
                  </a:lnTo>
                  <a:lnTo>
                    <a:pt x="606869" y="1306741"/>
                  </a:lnTo>
                  <a:lnTo>
                    <a:pt x="607262" y="1306690"/>
                  </a:lnTo>
                  <a:close/>
                </a:path>
                <a:path w="1188720" h="1307464">
                  <a:moveTo>
                    <a:pt x="606869" y="1306741"/>
                  </a:moveTo>
                  <a:lnTo>
                    <a:pt x="598551" y="1306741"/>
                  </a:lnTo>
                  <a:lnTo>
                    <a:pt x="602742" y="1307274"/>
                  </a:lnTo>
                  <a:lnTo>
                    <a:pt x="606869" y="1306741"/>
                  </a:lnTo>
                  <a:close/>
                </a:path>
                <a:path w="1188720" h="1307464">
                  <a:moveTo>
                    <a:pt x="1114933" y="274065"/>
                  </a:moveTo>
                  <a:lnTo>
                    <a:pt x="1114933" y="895350"/>
                  </a:lnTo>
                  <a:lnTo>
                    <a:pt x="1099312" y="953769"/>
                  </a:lnTo>
                  <a:lnTo>
                    <a:pt x="1056767" y="995426"/>
                  </a:lnTo>
                  <a:lnTo>
                    <a:pt x="643509" y="1237107"/>
                  </a:lnTo>
                  <a:lnTo>
                    <a:pt x="593979" y="1250645"/>
                  </a:lnTo>
                  <a:lnTo>
                    <a:pt x="746534" y="1250645"/>
                  </a:lnTo>
                  <a:lnTo>
                    <a:pt x="1102614" y="1042669"/>
                  </a:lnTo>
                  <a:lnTo>
                    <a:pt x="1138301" y="1015364"/>
                  </a:lnTo>
                  <a:lnTo>
                    <a:pt x="1165478" y="980439"/>
                  </a:lnTo>
                  <a:lnTo>
                    <a:pt x="1182624" y="939926"/>
                  </a:lnTo>
                  <a:lnTo>
                    <a:pt x="1188720" y="895350"/>
                  </a:lnTo>
                  <a:lnTo>
                    <a:pt x="1188720" y="411861"/>
                  </a:lnTo>
                  <a:lnTo>
                    <a:pt x="1182624" y="367411"/>
                  </a:lnTo>
                  <a:lnTo>
                    <a:pt x="1165478" y="326770"/>
                  </a:lnTo>
                  <a:lnTo>
                    <a:pt x="1138301" y="291972"/>
                  </a:lnTo>
                  <a:lnTo>
                    <a:pt x="1114933" y="274065"/>
                  </a:lnTo>
                  <a:close/>
                </a:path>
                <a:path w="1188720" h="1307464">
                  <a:moveTo>
                    <a:pt x="746683" y="56641"/>
                  </a:moveTo>
                  <a:lnTo>
                    <a:pt x="593979" y="56641"/>
                  </a:lnTo>
                  <a:lnTo>
                    <a:pt x="615188" y="59181"/>
                  </a:lnTo>
                  <a:lnTo>
                    <a:pt x="1056767" y="311784"/>
                  </a:lnTo>
                  <a:lnTo>
                    <a:pt x="1099312" y="353568"/>
                  </a:lnTo>
                  <a:lnTo>
                    <a:pt x="1114933" y="411861"/>
                  </a:lnTo>
                  <a:lnTo>
                    <a:pt x="1114933" y="274065"/>
                  </a:lnTo>
                  <a:lnTo>
                    <a:pt x="1102614" y="264668"/>
                  </a:lnTo>
                  <a:lnTo>
                    <a:pt x="746683" y="56641"/>
                  </a:lnTo>
                  <a:close/>
                </a:path>
                <a:path w="1188720" h="1307464">
                  <a:moveTo>
                    <a:pt x="594360" y="0"/>
                  </a:moveTo>
                  <a:lnTo>
                    <a:pt x="589788" y="634"/>
                  </a:lnTo>
                  <a:lnTo>
                    <a:pt x="607666" y="634"/>
                  </a:lnTo>
                  <a:lnTo>
                    <a:pt x="606681" y="507"/>
                  </a:lnTo>
                  <a:lnTo>
                    <a:pt x="598551" y="507"/>
                  </a:lnTo>
                  <a:lnTo>
                    <a:pt x="594360" y="0"/>
                  </a:lnTo>
                  <a:close/>
                </a:path>
                <a:path w="1188720" h="1307464">
                  <a:moveTo>
                    <a:pt x="602742" y="0"/>
                  </a:moveTo>
                  <a:lnTo>
                    <a:pt x="598551" y="507"/>
                  </a:lnTo>
                  <a:lnTo>
                    <a:pt x="606681" y="507"/>
                  </a:lnTo>
                  <a:lnTo>
                    <a:pt x="60274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68651" y="436626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49"/>
                  </a:moveTo>
                  <a:lnTo>
                    <a:pt x="1172972" y="615822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0"/>
                  </a:lnTo>
                  <a:lnTo>
                    <a:pt x="1166876" y="367410"/>
                  </a:lnTo>
                  <a:lnTo>
                    <a:pt x="1149731" y="326770"/>
                  </a:lnTo>
                  <a:lnTo>
                    <a:pt x="1122552" y="291972"/>
                  </a:lnTo>
                  <a:lnTo>
                    <a:pt x="1086865" y="264667"/>
                  </a:lnTo>
                  <a:lnTo>
                    <a:pt x="847344" y="124967"/>
                  </a:lnTo>
                  <a:lnTo>
                    <a:pt x="724408" y="53085"/>
                  </a:lnTo>
                  <a:lnTo>
                    <a:pt x="679069" y="26669"/>
                  </a:lnTo>
                  <a:lnTo>
                    <a:pt x="672592" y="22987"/>
                  </a:lnTo>
                  <a:lnTo>
                    <a:pt x="630809" y="5714"/>
                  </a:lnTo>
                  <a:lnTo>
                    <a:pt x="586486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8" y="162687"/>
                  </a:lnTo>
                  <a:lnTo>
                    <a:pt x="137922" y="234441"/>
                  </a:lnTo>
                  <a:lnTo>
                    <a:pt x="92583" y="260857"/>
                  </a:lnTo>
                  <a:lnTo>
                    <a:pt x="50418" y="291972"/>
                  </a:lnTo>
                  <a:lnTo>
                    <a:pt x="23241" y="326770"/>
                  </a:lnTo>
                  <a:lnTo>
                    <a:pt x="6096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6096" y="939926"/>
                  </a:lnTo>
                  <a:lnTo>
                    <a:pt x="23241" y="980439"/>
                  </a:lnTo>
                  <a:lnTo>
                    <a:pt x="50418" y="1015364"/>
                  </a:lnTo>
                  <a:lnTo>
                    <a:pt x="86106" y="1042669"/>
                  </a:lnTo>
                  <a:lnTo>
                    <a:pt x="325628" y="1182370"/>
                  </a:lnTo>
                  <a:lnTo>
                    <a:pt x="448564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5"/>
                  </a:lnTo>
                  <a:lnTo>
                    <a:pt x="1080389" y="1046352"/>
                  </a:lnTo>
                  <a:lnTo>
                    <a:pt x="1122552" y="1015364"/>
                  </a:lnTo>
                  <a:lnTo>
                    <a:pt x="1149731" y="980439"/>
                  </a:lnTo>
                  <a:lnTo>
                    <a:pt x="1166876" y="939926"/>
                  </a:lnTo>
                  <a:lnTo>
                    <a:pt x="1172972" y="895349"/>
                  </a:lnTo>
                  <a:close/>
                </a:path>
                <a:path w="1173479" h="1307464">
                  <a:moveTo>
                    <a:pt x="1059053" y="311784"/>
                  </a:moveTo>
                  <a:lnTo>
                    <a:pt x="1083437" y="329819"/>
                  </a:lnTo>
                  <a:lnTo>
                    <a:pt x="1101725" y="353567"/>
                  </a:lnTo>
                  <a:lnTo>
                    <a:pt x="1113282" y="381381"/>
                  </a:lnTo>
                  <a:lnTo>
                    <a:pt x="1117346" y="411860"/>
                  </a:lnTo>
                  <a:lnTo>
                    <a:pt x="1117346" y="691388"/>
                  </a:lnTo>
                  <a:lnTo>
                    <a:pt x="1117346" y="834897"/>
                  </a:lnTo>
                  <a:lnTo>
                    <a:pt x="1117346" y="887856"/>
                  </a:lnTo>
                  <a:lnTo>
                    <a:pt x="1117346" y="895349"/>
                  </a:lnTo>
                  <a:lnTo>
                    <a:pt x="1113282" y="925829"/>
                  </a:lnTo>
                  <a:lnTo>
                    <a:pt x="1101725" y="953769"/>
                  </a:lnTo>
                  <a:lnTo>
                    <a:pt x="1083437" y="977391"/>
                  </a:lnTo>
                  <a:lnTo>
                    <a:pt x="1059053" y="995426"/>
                  </a:lnTo>
                  <a:lnTo>
                    <a:pt x="819658" y="1135126"/>
                  </a:lnTo>
                  <a:lnTo>
                    <a:pt x="696722" y="1206880"/>
                  </a:lnTo>
                  <a:lnTo>
                    <a:pt x="651383" y="1233347"/>
                  </a:lnTo>
                  <a:lnTo>
                    <a:pt x="644906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528066" y="1237119"/>
                  </a:lnTo>
                  <a:lnTo>
                    <a:pt x="288671" y="1097406"/>
                  </a:lnTo>
                  <a:lnTo>
                    <a:pt x="165735" y="1025651"/>
                  </a:lnTo>
                  <a:lnTo>
                    <a:pt x="120396" y="999235"/>
                  </a:lnTo>
                  <a:lnTo>
                    <a:pt x="71247" y="953769"/>
                  </a:lnTo>
                  <a:lnTo>
                    <a:pt x="55625" y="895349"/>
                  </a:lnTo>
                  <a:lnTo>
                    <a:pt x="55625" y="615822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0"/>
                  </a:lnTo>
                  <a:lnTo>
                    <a:pt x="59690" y="381381"/>
                  </a:lnTo>
                  <a:lnTo>
                    <a:pt x="89535" y="329819"/>
                  </a:lnTo>
                  <a:lnTo>
                    <a:pt x="353314" y="172084"/>
                  </a:lnTo>
                  <a:lnTo>
                    <a:pt x="476250" y="100329"/>
                  </a:lnTo>
                  <a:lnTo>
                    <a:pt x="521589" y="73913"/>
                  </a:lnTo>
                  <a:lnTo>
                    <a:pt x="528066" y="70103"/>
                  </a:lnTo>
                  <a:lnTo>
                    <a:pt x="556514" y="59181"/>
                  </a:lnTo>
                  <a:lnTo>
                    <a:pt x="586486" y="55498"/>
                  </a:lnTo>
                  <a:lnTo>
                    <a:pt x="616458" y="59181"/>
                  </a:lnTo>
                  <a:lnTo>
                    <a:pt x="644906" y="70103"/>
                  </a:lnTo>
                  <a:lnTo>
                    <a:pt x="884301" y="209803"/>
                  </a:lnTo>
                  <a:lnTo>
                    <a:pt x="1007237" y="281558"/>
                  </a:lnTo>
                  <a:lnTo>
                    <a:pt x="1052576" y="308101"/>
                  </a:lnTo>
                  <a:lnTo>
                    <a:pt x="1059053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73224" y="436473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19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70"/>
                  </a:lnTo>
                  <a:lnTo>
                    <a:pt x="1119619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74747" y="436626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4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6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5"/>
                  </a:lnTo>
                  <a:lnTo>
                    <a:pt x="1077467" y="1046352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2" y="329819"/>
                  </a:lnTo>
                  <a:lnTo>
                    <a:pt x="1098930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2" y="977391"/>
                  </a:lnTo>
                  <a:lnTo>
                    <a:pt x="817499" y="1135126"/>
                  </a:lnTo>
                  <a:lnTo>
                    <a:pt x="694816" y="1206880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4015" y="4693920"/>
              <a:ext cx="694944" cy="69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53109" y="1819211"/>
          <a:ext cx="6779895" cy="23774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Order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Option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create_before_destroy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Cre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ir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then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destroy</a:t>
                      </a:r>
                      <a:r>
                        <a:rPr sz="1400" spc="-5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older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prevent_destroy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Prevents destroy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spc="-5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ignore_changes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Ignore</a:t>
                      </a:r>
                      <a:r>
                        <a:rPr sz="1400" spc="-6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Changes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400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Attributes</a:t>
                      </a:r>
                      <a:r>
                        <a:rPr sz="1400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(specific/all)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3479165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27247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30" dirty="0"/>
              <a:t>Data</a:t>
            </a:r>
            <a:r>
              <a:rPr sz="4000" spc="-60" dirty="0"/>
              <a:t> </a:t>
            </a:r>
            <a:r>
              <a:rPr sz="4000" spc="-5" dirty="0"/>
              <a:t>sources</a:t>
            </a:r>
            <a:endParaRPr sz="40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3105910"/>
            <a:ext cx="5873750" cy="3642360"/>
            <a:chOff x="103631" y="3105910"/>
            <a:chExt cx="5873750" cy="36423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3105910"/>
              <a:ext cx="5873496" cy="36423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823" y="3121152"/>
              <a:ext cx="5796915" cy="3562985"/>
            </a:xfrm>
            <a:custGeom>
              <a:avLst/>
              <a:gdLst/>
              <a:ahLst/>
              <a:cxnLst/>
              <a:rect l="l" t="t" r="r" b="b"/>
              <a:pathLst>
                <a:path w="5796915" h="3562984">
                  <a:moveTo>
                    <a:pt x="0" y="162178"/>
                  </a:moveTo>
                  <a:lnTo>
                    <a:pt x="5793" y="119125"/>
                  </a:lnTo>
                  <a:lnTo>
                    <a:pt x="22148" y="80390"/>
                  </a:lnTo>
                  <a:lnTo>
                    <a:pt x="47510" y="47498"/>
                  </a:lnTo>
                  <a:lnTo>
                    <a:pt x="80340" y="22098"/>
                  </a:lnTo>
                  <a:lnTo>
                    <a:pt x="119100" y="5842"/>
                  </a:lnTo>
                  <a:lnTo>
                    <a:pt x="162217" y="0"/>
                  </a:lnTo>
                  <a:lnTo>
                    <a:pt x="5634609" y="0"/>
                  </a:lnTo>
                  <a:lnTo>
                    <a:pt x="5677662" y="5842"/>
                  </a:lnTo>
                  <a:lnTo>
                    <a:pt x="5716397" y="22098"/>
                  </a:lnTo>
                  <a:lnTo>
                    <a:pt x="5749290" y="47498"/>
                  </a:lnTo>
                  <a:lnTo>
                    <a:pt x="5774690" y="80390"/>
                  </a:lnTo>
                  <a:lnTo>
                    <a:pt x="5790946" y="119125"/>
                  </a:lnTo>
                  <a:lnTo>
                    <a:pt x="5796788" y="162178"/>
                  </a:lnTo>
                  <a:lnTo>
                    <a:pt x="5796788" y="3400729"/>
                  </a:lnTo>
                  <a:lnTo>
                    <a:pt x="5790946" y="3443859"/>
                  </a:lnTo>
                  <a:lnTo>
                    <a:pt x="5774690" y="3482619"/>
                  </a:lnTo>
                  <a:lnTo>
                    <a:pt x="5749290" y="3515461"/>
                  </a:lnTo>
                  <a:lnTo>
                    <a:pt x="5716397" y="3540836"/>
                  </a:lnTo>
                  <a:lnTo>
                    <a:pt x="5677662" y="3557193"/>
                  </a:lnTo>
                  <a:lnTo>
                    <a:pt x="5634609" y="3562985"/>
                  </a:lnTo>
                  <a:lnTo>
                    <a:pt x="162217" y="3562985"/>
                  </a:lnTo>
                  <a:lnTo>
                    <a:pt x="119100" y="3557193"/>
                  </a:lnTo>
                  <a:lnTo>
                    <a:pt x="80340" y="3540836"/>
                  </a:lnTo>
                  <a:lnTo>
                    <a:pt x="47510" y="3515461"/>
                  </a:lnTo>
                  <a:lnTo>
                    <a:pt x="22148" y="3482619"/>
                  </a:lnTo>
                  <a:lnTo>
                    <a:pt x="5793" y="3443859"/>
                  </a:lnTo>
                  <a:lnTo>
                    <a:pt x="0" y="3400729"/>
                  </a:lnTo>
                  <a:lnTo>
                    <a:pt x="0" y="162178"/>
                  </a:lnTo>
                  <a:close/>
                </a:path>
              </a:pathLst>
            </a:custGeom>
            <a:ln w="12191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3" y="3115056"/>
              <a:ext cx="5796915" cy="399415"/>
            </a:xfrm>
            <a:custGeom>
              <a:avLst/>
              <a:gdLst/>
              <a:ahLst/>
              <a:cxnLst/>
              <a:rect l="l" t="t" r="r" b="b"/>
              <a:pathLst>
                <a:path w="5796915" h="399414">
                  <a:moveTo>
                    <a:pt x="579678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96788" y="399161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4816" y="3123133"/>
            <a:ext cx="57880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1160" algn="ctr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2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-2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8224" y="3093718"/>
            <a:ext cx="11732260" cy="3663950"/>
            <a:chOff x="268224" y="3093718"/>
            <a:chExt cx="11732260" cy="36639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224" y="3209543"/>
              <a:ext cx="204216" cy="2042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391" y="3093718"/>
              <a:ext cx="5815584" cy="3663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08776" y="3121151"/>
              <a:ext cx="5715000" cy="3562985"/>
            </a:xfrm>
            <a:custGeom>
              <a:avLst/>
              <a:gdLst/>
              <a:ahLst/>
              <a:cxnLst/>
              <a:rect l="l" t="t" r="r" b="b"/>
              <a:pathLst>
                <a:path w="5715000" h="3562984">
                  <a:moveTo>
                    <a:pt x="5552821" y="0"/>
                  </a:moveTo>
                  <a:lnTo>
                    <a:pt x="162178" y="0"/>
                  </a:lnTo>
                  <a:lnTo>
                    <a:pt x="119125" y="5842"/>
                  </a:lnTo>
                  <a:lnTo>
                    <a:pt x="80390" y="22098"/>
                  </a:lnTo>
                  <a:lnTo>
                    <a:pt x="47498" y="47498"/>
                  </a:lnTo>
                  <a:lnTo>
                    <a:pt x="22098" y="80390"/>
                  </a:lnTo>
                  <a:lnTo>
                    <a:pt x="5841" y="119125"/>
                  </a:lnTo>
                  <a:lnTo>
                    <a:pt x="0" y="162178"/>
                  </a:lnTo>
                  <a:lnTo>
                    <a:pt x="0" y="3400729"/>
                  </a:lnTo>
                  <a:lnTo>
                    <a:pt x="5841" y="3443859"/>
                  </a:lnTo>
                  <a:lnTo>
                    <a:pt x="22098" y="3482619"/>
                  </a:lnTo>
                  <a:lnTo>
                    <a:pt x="47498" y="3515461"/>
                  </a:lnTo>
                  <a:lnTo>
                    <a:pt x="80390" y="3540836"/>
                  </a:lnTo>
                  <a:lnTo>
                    <a:pt x="119125" y="3557193"/>
                  </a:lnTo>
                  <a:lnTo>
                    <a:pt x="162178" y="3562985"/>
                  </a:lnTo>
                  <a:lnTo>
                    <a:pt x="5552821" y="3562985"/>
                  </a:lnTo>
                  <a:lnTo>
                    <a:pt x="5595874" y="3557193"/>
                  </a:lnTo>
                  <a:lnTo>
                    <a:pt x="5634608" y="3540836"/>
                  </a:lnTo>
                  <a:lnTo>
                    <a:pt x="5667502" y="3515461"/>
                  </a:lnTo>
                  <a:lnTo>
                    <a:pt x="5692902" y="3482619"/>
                  </a:lnTo>
                  <a:lnTo>
                    <a:pt x="5709158" y="3443859"/>
                  </a:lnTo>
                  <a:lnTo>
                    <a:pt x="5715000" y="3400729"/>
                  </a:lnTo>
                  <a:lnTo>
                    <a:pt x="5715000" y="162178"/>
                  </a:lnTo>
                  <a:lnTo>
                    <a:pt x="5709158" y="119125"/>
                  </a:lnTo>
                  <a:lnTo>
                    <a:pt x="5692902" y="80390"/>
                  </a:lnTo>
                  <a:lnTo>
                    <a:pt x="5667502" y="47498"/>
                  </a:lnTo>
                  <a:lnTo>
                    <a:pt x="5634608" y="22098"/>
                  </a:lnTo>
                  <a:lnTo>
                    <a:pt x="5595874" y="5842"/>
                  </a:lnTo>
                  <a:lnTo>
                    <a:pt x="555282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8776" y="3115055"/>
              <a:ext cx="5715000" cy="396240"/>
            </a:xfrm>
            <a:custGeom>
              <a:avLst/>
              <a:gdLst/>
              <a:ahLst/>
              <a:cxnLst/>
              <a:rect l="l" t="t" r="r" b="b"/>
              <a:pathLst>
                <a:path w="5715000" h="396239">
                  <a:moveTo>
                    <a:pt x="5715000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715000" y="395859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08776" y="3115055"/>
            <a:ext cx="571500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30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00416" y="697991"/>
            <a:ext cx="2331720" cy="118262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12776" y="448055"/>
            <a:ext cx="10884535" cy="5967730"/>
            <a:chOff x="112776" y="448055"/>
            <a:chExt cx="10884535" cy="5967730"/>
          </a:xfrm>
        </p:grpSpPr>
        <p:sp>
          <p:nvSpPr>
            <p:cNvPr id="15" name="object 15"/>
            <p:cNvSpPr/>
            <p:nvPr/>
          </p:nvSpPr>
          <p:spPr>
            <a:xfrm>
              <a:off x="4764024" y="4319015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8368" y="4142232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327406"/>
                  </a:move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85444" y="229019"/>
                  </a:lnTo>
                  <a:lnTo>
                    <a:pt x="885444" y="327406"/>
                  </a:lnTo>
                  <a:lnTo>
                    <a:pt x="885444" y="711581"/>
                  </a:lnTo>
                  <a:lnTo>
                    <a:pt x="872998" y="758063"/>
                  </a:lnTo>
                  <a:lnTo>
                    <a:pt x="839089" y="791083"/>
                  </a:lnTo>
                  <a:lnTo>
                    <a:pt x="510921" y="983361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90297" y="791083"/>
                  </a:lnTo>
                  <a:lnTo>
                    <a:pt x="56388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388" y="281051"/>
                  </a:lnTo>
                  <a:lnTo>
                    <a:pt x="90297" y="247904"/>
                  </a:lnTo>
                  <a:lnTo>
                    <a:pt x="418338" y="55753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839089" y="247904"/>
                  </a:lnTo>
                  <a:lnTo>
                    <a:pt x="872998" y="281051"/>
                  </a:lnTo>
                  <a:lnTo>
                    <a:pt x="885444" y="327406"/>
                  </a:lnTo>
                  <a:lnTo>
                    <a:pt x="885444" y="229019"/>
                  </a:lnTo>
                  <a:lnTo>
                    <a:pt x="861060" y="210312"/>
                  </a:lnTo>
                  <a:lnTo>
                    <a:pt x="577342" y="44196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396367" y="18161"/>
                  </a:lnTo>
                  <a:lnTo>
                    <a:pt x="68326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72"/>
                  </a:lnTo>
                  <a:lnTo>
                    <a:pt x="68326" y="828675"/>
                  </a:lnTo>
                  <a:lnTo>
                    <a:pt x="396367" y="1020826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77342" y="994918"/>
                  </a:lnTo>
                  <a:lnTo>
                    <a:pt x="861060" y="828675"/>
                  </a:lnTo>
                  <a:lnTo>
                    <a:pt x="910971" y="779272"/>
                  </a:lnTo>
                  <a:lnTo>
                    <a:pt x="929386" y="711581"/>
                  </a:lnTo>
                  <a:lnTo>
                    <a:pt x="929386" y="32740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69891" y="4143755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711581"/>
                  </a:moveTo>
                  <a:lnTo>
                    <a:pt x="929386" y="489458"/>
                  </a:lnTo>
                  <a:lnTo>
                    <a:pt x="929386" y="375412"/>
                  </a:lnTo>
                  <a:lnTo>
                    <a:pt x="929386" y="333375"/>
                  </a:lnTo>
                  <a:lnTo>
                    <a:pt x="929386" y="327406"/>
                  </a:ln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61060" y="210312"/>
                  </a:lnTo>
                  <a:lnTo>
                    <a:pt x="671449" y="99314"/>
                  </a:lnTo>
                  <a:lnTo>
                    <a:pt x="574040" y="42164"/>
                  </a:lnTo>
                  <a:lnTo>
                    <a:pt x="538099" y="21209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429513" y="4572"/>
                  </a:lnTo>
                  <a:lnTo>
                    <a:pt x="396367" y="18161"/>
                  </a:lnTo>
                  <a:lnTo>
                    <a:pt x="206756" y="129286"/>
                  </a:lnTo>
                  <a:lnTo>
                    <a:pt x="109347" y="186309"/>
                  </a:lnTo>
                  <a:lnTo>
                    <a:pt x="73406" y="207264"/>
                  </a:lnTo>
                  <a:lnTo>
                    <a:pt x="40005" y="232029"/>
                  </a:lnTo>
                  <a:lnTo>
                    <a:pt x="4825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825" y="747014"/>
                  </a:lnTo>
                  <a:lnTo>
                    <a:pt x="40005" y="806958"/>
                  </a:lnTo>
                  <a:lnTo>
                    <a:pt x="257937" y="939800"/>
                  </a:lnTo>
                  <a:lnTo>
                    <a:pt x="355346" y="996823"/>
                  </a:lnTo>
                  <a:lnTo>
                    <a:pt x="391287" y="1017778"/>
                  </a:lnTo>
                  <a:lnTo>
                    <a:pt x="396367" y="1020826"/>
                  </a:lnTo>
                  <a:lnTo>
                    <a:pt x="429513" y="1034542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33019" y="1020826"/>
                  </a:lnTo>
                  <a:lnTo>
                    <a:pt x="722630" y="909828"/>
                  </a:lnTo>
                  <a:lnTo>
                    <a:pt x="820038" y="852678"/>
                  </a:lnTo>
                  <a:lnTo>
                    <a:pt x="855980" y="831723"/>
                  </a:lnTo>
                  <a:lnTo>
                    <a:pt x="861060" y="828675"/>
                  </a:lnTo>
                  <a:lnTo>
                    <a:pt x="889381" y="806958"/>
                  </a:lnTo>
                  <a:lnTo>
                    <a:pt x="910971" y="779272"/>
                  </a:lnTo>
                  <a:lnTo>
                    <a:pt x="924560" y="747014"/>
                  </a:lnTo>
                  <a:lnTo>
                    <a:pt x="929386" y="711581"/>
                  </a:lnTo>
                  <a:close/>
                </a:path>
                <a:path w="929639" h="1039495">
                  <a:moveTo>
                    <a:pt x="839088" y="247904"/>
                  </a:moveTo>
                  <a:lnTo>
                    <a:pt x="858393" y="262255"/>
                  </a:lnTo>
                  <a:lnTo>
                    <a:pt x="872998" y="281051"/>
                  </a:lnTo>
                  <a:lnTo>
                    <a:pt x="882142" y="303149"/>
                  </a:lnTo>
                  <a:lnTo>
                    <a:pt x="885444" y="327406"/>
                  </a:lnTo>
                  <a:lnTo>
                    <a:pt x="885444" y="549529"/>
                  </a:lnTo>
                  <a:lnTo>
                    <a:pt x="885444" y="663575"/>
                  </a:lnTo>
                  <a:lnTo>
                    <a:pt x="885444" y="705612"/>
                  </a:lnTo>
                  <a:lnTo>
                    <a:pt x="885444" y="711581"/>
                  </a:lnTo>
                  <a:lnTo>
                    <a:pt x="882142" y="735838"/>
                  </a:lnTo>
                  <a:lnTo>
                    <a:pt x="872998" y="758063"/>
                  </a:lnTo>
                  <a:lnTo>
                    <a:pt x="858393" y="776859"/>
                  </a:lnTo>
                  <a:lnTo>
                    <a:pt x="839088" y="791083"/>
                  </a:lnTo>
                  <a:lnTo>
                    <a:pt x="649351" y="902208"/>
                  </a:lnTo>
                  <a:lnTo>
                    <a:pt x="551942" y="959358"/>
                  </a:lnTo>
                  <a:lnTo>
                    <a:pt x="516128" y="980313"/>
                  </a:lnTo>
                  <a:lnTo>
                    <a:pt x="510921" y="983361"/>
                  </a:lnTo>
                  <a:lnTo>
                    <a:pt x="488442" y="991997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418465" y="983361"/>
                  </a:lnTo>
                  <a:lnTo>
                    <a:pt x="228727" y="872236"/>
                  </a:lnTo>
                  <a:lnTo>
                    <a:pt x="131318" y="815086"/>
                  </a:lnTo>
                  <a:lnTo>
                    <a:pt x="95377" y="794131"/>
                  </a:lnTo>
                  <a:lnTo>
                    <a:pt x="56387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244" y="303149"/>
                  </a:lnTo>
                  <a:lnTo>
                    <a:pt x="70993" y="262255"/>
                  </a:lnTo>
                  <a:lnTo>
                    <a:pt x="280035" y="136779"/>
                  </a:lnTo>
                  <a:lnTo>
                    <a:pt x="377444" y="79756"/>
                  </a:lnTo>
                  <a:lnTo>
                    <a:pt x="413258" y="58674"/>
                  </a:lnTo>
                  <a:lnTo>
                    <a:pt x="418465" y="55753"/>
                  </a:lnTo>
                  <a:lnTo>
                    <a:pt x="440944" y="47117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700659" y="166878"/>
                  </a:lnTo>
                  <a:lnTo>
                    <a:pt x="798068" y="223901"/>
                  </a:lnTo>
                  <a:lnTo>
                    <a:pt x="834009" y="244983"/>
                  </a:lnTo>
                  <a:lnTo>
                    <a:pt x="839088" y="24790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3280" y="4379975"/>
              <a:ext cx="320040" cy="240665"/>
            </a:xfrm>
            <a:custGeom>
              <a:avLst/>
              <a:gdLst/>
              <a:ahLst/>
              <a:cxnLst/>
              <a:rect l="l" t="t" r="r" b="b"/>
              <a:pathLst>
                <a:path w="320039" h="240664">
                  <a:moveTo>
                    <a:pt x="141097" y="147320"/>
                  </a:moveTo>
                  <a:lnTo>
                    <a:pt x="114173" y="147320"/>
                  </a:lnTo>
                  <a:lnTo>
                    <a:pt x="114173" y="203708"/>
                  </a:lnTo>
                  <a:lnTo>
                    <a:pt x="141097" y="176911"/>
                  </a:lnTo>
                  <a:lnTo>
                    <a:pt x="141097" y="147320"/>
                  </a:lnTo>
                  <a:close/>
                </a:path>
                <a:path w="320039" h="240664">
                  <a:moveTo>
                    <a:pt x="299847" y="3175"/>
                  </a:moveTo>
                  <a:lnTo>
                    <a:pt x="268351" y="37465"/>
                  </a:lnTo>
                  <a:lnTo>
                    <a:pt x="242316" y="49149"/>
                  </a:lnTo>
                  <a:lnTo>
                    <a:pt x="114173" y="49149"/>
                  </a:lnTo>
                  <a:lnTo>
                    <a:pt x="105664" y="49911"/>
                  </a:lnTo>
                  <a:lnTo>
                    <a:pt x="97536" y="52324"/>
                  </a:lnTo>
                  <a:lnTo>
                    <a:pt x="90170" y="56007"/>
                  </a:lnTo>
                  <a:lnTo>
                    <a:pt x="83566" y="61087"/>
                  </a:lnTo>
                  <a:lnTo>
                    <a:pt x="70485" y="57912"/>
                  </a:lnTo>
                  <a:lnTo>
                    <a:pt x="55499" y="51562"/>
                  </a:lnTo>
                  <a:lnTo>
                    <a:pt x="40513" y="41021"/>
                  </a:lnTo>
                  <a:lnTo>
                    <a:pt x="27432" y="25019"/>
                  </a:lnTo>
                  <a:lnTo>
                    <a:pt x="23876" y="18796"/>
                  </a:lnTo>
                  <a:lnTo>
                    <a:pt x="15748" y="16129"/>
                  </a:lnTo>
                  <a:lnTo>
                    <a:pt x="2286" y="22733"/>
                  </a:lnTo>
                  <a:lnTo>
                    <a:pt x="0" y="31242"/>
                  </a:lnTo>
                  <a:lnTo>
                    <a:pt x="4064" y="37973"/>
                  </a:lnTo>
                  <a:lnTo>
                    <a:pt x="19050" y="57404"/>
                  </a:lnTo>
                  <a:lnTo>
                    <a:pt x="36322" y="71120"/>
                  </a:lnTo>
                  <a:lnTo>
                    <a:pt x="53975" y="80264"/>
                  </a:lnTo>
                  <a:lnTo>
                    <a:pt x="70612" y="85725"/>
                  </a:lnTo>
                  <a:lnTo>
                    <a:pt x="69723" y="88392"/>
                  </a:lnTo>
                  <a:lnTo>
                    <a:pt x="69215" y="91059"/>
                  </a:lnTo>
                  <a:lnTo>
                    <a:pt x="69215" y="233807"/>
                  </a:lnTo>
                  <a:lnTo>
                    <a:pt x="73787" y="239649"/>
                  </a:lnTo>
                  <a:lnTo>
                    <a:pt x="77216" y="240411"/>
                  </a:lnTo>
                  <a:lnTo>
                    <a:pt x="96139" y="221488"/>
                  </a:lnTo>
                  <a:lnTo>
                    <a:pt x="96139" y="142748"/>
                  </a:lnTo>
                  <a:lnTo>
                    <a:pt x="157353" y="142748"/>
                  </a:lnTo>
                  <a:lnTo>
                    <a:pt x="165735" y="148336"/>
                  </a:lnTo>
                  <a:lnTo>
                    <a:pt x="168783" y="149479"/>
                  </a:lnTo>
                  <a:lnTo>
                    <a:pt x="296545" y="22860"/>
                  </a:lnTo>
                  <a:lnTo>
                    <a:pt x="299847" y="3175"/>
                  </a:lnTo>
                  <a:close/>
                </a:path>
                <a:path w="320039" h="240664">
                  <a:moveTo>
                    <a:pt x="319532" y="0"/>
                  </a:moveTo>
                  <a:lnTo>
                    <a:pt x="309753" y="0"/>
                  </a:lnTo>
                  <a:lnTo>
                    <a:pt x="307721" y="11684"/>
                  </a:lnTo>
                  <a:lnTo>
                    <a:pt x="319532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1152" y="4148327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327406"/>
                  </a:move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82142" y="228815"/>
                  </a:lnTo>
                  <a:lnTo>
                    <a:pt x="882142" y="327406"/>
                  </a:lnTo>
                  <a:lnTo>
                    <a:pt x="882142" y="711581"/>
                  </a:lnTo>
                  <a:lnTo>
                    <a:pt x="869823" y="758063"/>
                  </a:lnTo>
                  <a:lnTo>
                    <a:pt x="836041" y="791083"/>
                  </a:lnTo>
                  <a:lnTo>
                    <a:pt x="509143" y="983361"/>
                  </a:lnTo>
                  <a:lnTo>
                    <a:pt x="463042" y="994918"/>
                  </a:lnTo>
                  <a:lnTo>
                    <a:pt x="439420" y="991997"/>
                  </a:lnTo>
                  <a:lnTo>
                    <a:pt x="90043" y="791083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261" y="281051"/>
                  </a:lnTo>
                  <a:lnTo>
                    <a:pt x="90043" y="247904"/>
                  </a:lnTo>
                  <a:lnTo>
                    <a:pt x="416941" y="55753"/>
                  </a:lnTo>
                  <a:lnTo>
                    <a:pt x="463042" y="44196"/>
                  </a:lnTo>
                  <a:lnTo>
                    <a:pt x="486664" y="47117"/>
                  </a:lnTo>
                  <a:lnTo>
                    <a:pt x="509143" y="55753"/>
                  </a:lnTo>
                  <a:lnTo>
                    <a:pt x="836041" y="247904"/>
                  </a:lnTo>
                  <a:lnTo>
                    <a:pt x="869823" y="281051"/>
                  </a:lnTo>
                  <a:lnTo>
                    <a:pt x="882142" y="327406"/>
                  </a:lnTo>
                  <a:lnTo>
                    <a:pt x="882142" y="228815"/>
                  </a:lnTo>
                  <a:lnTo>
                    <a:pt x="858012" y="210312"/>
                  </a:lnTo>
                  <a:lnTo>
                    <a:pt x="575310" y="44196"/>
                  </a:lnTo>
                  <a:lnTo>
                    <a:pt x="531114" y="18161"/>
                  </a:lnTo>
                  <a:lnTo>
                    <a:pt x="498094" y="4572"/>
                  </a:lnTo>
                  <a:lnTo>
                    <a:pt x="463042" y="0"/>
                  </a:lnTo>
                  <a:lnTo>
                    <a:pt x="394970" y="18161"/>
                  </a:lnTo>
                  <a:lnTo>
                    <a:pt x="68072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72"/>
                  </a:lnTo>
                  <a:lnTo>
                    <a:pt x="68072" y="828675"/>
                  </a:lnTo>
                  <a:lnTo>
                    <a:pt x="394970" y="1020826"/>
                  </a:lnTo>
                  <a:lnTo>
                    <a:pt x="463042" y="1038987"/>
                  </a:lnTo>
                  <a:lnTo>
                    <a:pt x="498094" y="1034542"/>
                  </a:lnTo>
                  <a:lnTo>
                    <a:pt x="575310" y="994918"/>
                  </a:lnTo>
                  <a:lnTo>
                    <a:pt x="858012" y="828675"/>
                  </a:lnTo>
                  <a:lnTo>
                    <a:pt x="907669" y="779272"/>
                  </a:lnTo>
                  <a:lnTo>
                    <a:pt x="926084" y="711581"/>
                  </a:lnTo>
                  <a:lnTo>
                    <a:pt x="926084" y="32740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2676" y="4149852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711581"/>
                  </a:moveTo>
                  <a:lnTo>
                    <a:pt x="926084" y="489458"/>
                  </a:lnTo>
                  <a:lnTo>
                    <a:pt x="926084" y="375412"/>
                  </a:lnTo>
                  <a:lnTo>
                    <a:pt x="926084" y="333375"/>
                  </a:lnTo>
                  <a:lnTo>
                    <a:pt x="926084" y="327406"/>
                  </a:ln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58012" y="210312"/>
                  </a:lnTo>
                  <a:lnTo>
                    <a:pt x="669036" y="99314"/>
                  </a:lnTo>
                  <a:lnTo>
                    <a:pt x="572008" y="42164"/>
                  </a:lnTo>
                  <a:lnTo>
                    <a:pt x="536194" y="21209"/>
                  </a:lnTo>
                  <a:lnTo>
                    <a:pt x="531113" y="18161"/>
                  </a:lnTo>
                  <a:lnTo>
                    <a:pt x="498094" y="4572"/>
                  </a:lnTo>
                  <a:lnTo>
                    <a:pt x="463041" y="0"/>
                  </a:lnTo>
                  <a:lnTo>
                    <a:pt x="427989" y="4572"/>
                  </a:lnTo>
                  <a:lnTo>
                    <a:pt x="394970" y="18161"/>
                  </a:lnTo>
                  <a:lnTo>
                    <a:pt x="205994" y="129286"/>
                  </a:lnTo>
                  <a:lnTo>
                    <a:pt x="108966" y="186309"/>
                  </a:lnTo>
                  <a:lnTo>
                    <a:pt x="73151" y="207264"/>
                  </a:lnTo>
                  <a:lnTo>
                    <a:pt x="39750" y="232029"/>
                  </a:lnTo>
                  <a:lnTo>
                    <a:pt x="4699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699" y="747014"/>
                  </a:lnTo>
                  <a:lnTo>
                    <a:pt x="39750" y="806958"/>
                  </a:lnTo>
                  <a:lnTo>
                    <a:pt x="257048" y="939800"/>
                  </a:lnTo>
                  <a:lnTo>
                    <a:pt x="354075" y="996823"/>
                  </a:lnTo>
                  <a:lnTo>
                    <a:pt x="389889" y="1017778"/>
                  </a:lnTo>
                  <a:lnTo>
                    <a:pt x="394970" y="1020826"/>
                  </a:lnTo>
                  <a:lnTo>
                    <a:pt x="427989" y="1034542"/>
                  </a:lnTo>
                  <a:lnTo>
                    <a:pt x="463041" y="1038987"/>
                  </a:lnTo>
                  <a:lnTo>
                    <a:pt x="498094" y="1034542"/>
                  </a:lnTo>
                  <a:lnTo>
                    <a:pt x="531113" y="1020826"/>
                  </a:lnTo>
                  <a:lnTo>
                    <a:pt x="720089" y="909828"/>
                  </a:lnTo>
                  <a:lnTo>
                    <a:pt x="817118" y="852678"/>
                  </a:lnTo>
                  <a:lnTo>
                    <a:pt x="852932" y="831723"/>
                  </a:lnTo>
                  <a:lnTo>
                    <a:pt x="858012" y="828675"/>
                  </a:lnTo>
                  <a:lnTo>
                    <a:pt x="886333" y="806958"/>
                  </a:lnTo>
                  <a:lnTo>
                    <a:pt x="907669" y="779272"/>
                  </a:lnTo>
                  <a:lnTo>
                    <a:pt x="921385" y="747014"/>
                  </a:lnTo>
                  <a:lnTo>
                    <a:pt x="926084" y="711581"/>
                  </a:lnTo>
                  <a:close/>
                </a:path>
                <a:path w="926464" h="1039495">
                  <a:moveTo>
                    <a:pt x="836040" y="247904"/>
                  </a:moveTo>
                  <a:lnTo>
                    <a:pt x="855345" y="262255"/>
                  </a:lnTo>
                  <a:lnTo>
                    <a:pt x="869823" y="281050"/>
                  </a:lnTo>
                  <a:lnTo>
                    <a:pt x="878966" y="303149"/>
                  </a:lnTo>
                  <a:lnTo>
                    <a:pt x="882141" y="327406"/>
                  </a:lnTo>
                  <a:lnTo>
                    <a:pt x="882141" y="549529"/>
                  </a:lnTo>
                  <a:lnTo>
                    <a:pt x="882141" y="663575"/>
                  </a:lnTo>
                  <a:lnTo>
                    <a:pt x="882141" y="705612"/>
                  </a:lnTo>
                  <a:lnTo>
                    <a:pt x="882141" y="711581"/>
                  </a:lnTo>
                  <a:lnTo>
                    <a:pt x="878966" y="735838"/>
                  </a:lnTo>
                  <a:lnTo>
                    <a:pt x="869823" y="758063"/>
                  </a:lnTo>
                  <a:lnTo>
                    <a:pt x="855345" y="776859"/>
                  </a:lnTo>
                  <a:lnTo>
                    <a:pt x="836040" y="791083"/>
                  </a:lnTo>
                  <a:lnTo>
                    <a:pt x="647064" y="902208"/>
                  </a:lnTo>
                  <a:lnTo>
                    <a:pt x="550037" y="959358"/>
                  </a:lnTo>
                  <a:lnTo>
                    <a:pt x="514223" y="980313"/>
                  </a:lnTo>
                  <a:lnTo>
                    <a:pt x="509143" y="983361"/>
                  </a:lnTo>
                  <a:lnTo>
                    <a:pt x="486663" y="991997"/>
                  </a:lnTo>
                  <a:lnTo>
                    <a:pt x="463041" y="994918"/>
                  </a:lnTo>
                  <a:lnTo>
                    <a:pt x="439420" y="991997"/>
                  </a:lnTo>
                  <a:lnTo>
                    <a:pt x="416940" y="983361"/>
                  </a:lnTo>
                  <a:lnTo>
                    <a:pt x="227964" y="872236"/>
                  </a:lnTo>
                  <a:lnTo>
                    <a:pt x="130810" y="815086"/>
                  </a:lnTo>
                  <a:lnTo>
                    <a:pt x="95123" y="794131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117" y="303149"/>
                  </a:lnTo>
                  <a:lnTo>
                    <a:pt x="70738" y="262255"/>
                  </a:lnTo>
                  <a:lnTo>
                    <a:pt x="279019" y="136779"/>
                  </a:lnTo>
                  <a:lnTo>
                    <a:pt x="376047" y="79756"/>
                  </a:lnTo>
                  <a:lnTo>
                    <a:pt x="411861" y="58674"/>
                  </a:lnTo>
                  <a:lnTo>
                    <a:pt x="416940" y="55753"/>
                  </a:lnTo>
                  <a:lnTo>
                    <a:pt x="439420" y="47117"/>
                  </a:lnTo>
                  <a:lnTo>
                    <a:pt x="463041" y="44196"/>
                  </a:lnTo>
                  <a:lnTo>
                    <a:pt x="486663" y="47117"/>
                  </a:lnTo>
                  <a:lnTo>
                    <a:pt x="509143" y="55753"/>
                  </a:lnTo>
                  <a:lnTo>
                    <a:pt x="698119" y="166878"/>
                  </a:lnTo>
                  <a:lnTo>
                    <a:pt x="795274" y="223900"/>
                  </a:lnTo>
                  <a:lnTo>
                    <a:pt x="830961" y="244983"/>
                  </a:lnTo>
                  <a:lnTo>
                    <a:pt x="836040" y="24790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8840" y="4364735"/>
              <a:ext cx="189230" cy="377825"/>
            </a:xfrm>
            <a:custGeom>
              <a:avLst/>
              <a:gdLst/>
              <a:ahLst/>
              <a:cxnLst/>
              <a:rect l="l" t="t" r="r" b="b"/>
              <a:pathLst>
                <a:path w="189230" h="377825">
                  <a:moveTo>
                    <a:pt x="188849" y="26924"/>
                  </a:moveTo>
                  <a:lnTo>
                    <a:pt x="186690" y="16510"/>
                  </a:lnTo>
                  <a:lnTo>
                    <a:pt x="180848" y="7874"/>
                  </a:lnTo>
                  <a:lnTo>
                    <a:pt x="172339" y="2159"/>
                  </a:lnTo>
                  <a:lnTo>
                    <a:pt x="161798" y="0"/>
                  </a:lnTo>
                  <a:lnTo>
                    <a:pt x="26924" y="0"/>
                  </a:lnTo>
                  <a:lnTo>
                    <a:pt x="0" y="26924"/>
                  </a:lnTo>
                  <a:lnTo>
                    <a:pt x="0" y="350520"/>
                  </a:lnTo>
                  <a:lnTo>
                    <a:pt x="26924" y="377444"/>
                  </a:lnTo>
                  <a:lnTo>
                    <a:pt x="161798" y="377444"/>
                  </a:lnTo>
                  <a:lnTo>
                    <a:pt x="172339" y="375285"/>
                  </a:lnTo>
                  <a:lnTo>
                    <a:pt x="180848" y="369570"/>
                  </a:lnTo>
                  <a:lnTo>
                    <a:pt x="186690" y="360934"/>
                  </a:lnTo>
                  <a:lnTo>
                    <a:pt x="188849" y="350520"/>
                  </a:lnTo>
                  <a:lnTo>
                    <a:pt x="188849" y="337058"/>
                  </a:lnTo>
                  <a:lnTo>
                    <a:pt x="188849" y="296545"/>
                  </a:lnTo>
                  <a:lnTo>
                    <a:pt x="188849" y="134747"/>
                  </a:lnTo>
                  <a:lnTo>
                    <a:pt x="188760" y="94361"/>
                  </a:lnTo>
                  <a:lnTo>
                    <a:pt x="188849" y="67437"/>
                  </a:lnTo>
                  <a:lnTo>
                    <a:pt x="188760" y="27000"/>
                  </a:lnTo>
                  <a:lnTo>
                    <a:pt x="161798" y="27000"/>
                  </a:lnTo>
                  <a:lnTo>
                    <a:pt x="161798" y="67437"/>
                  </a:lnTo>
                  <a:lnTo>
                    <a:pt x="161798" y="94361"/>
                  </a:lnTo>
                  <a:lnTo>
                    <a:pt x="161798" y="134747"/>
                  </a:lnTo>
                  <a:lnTo>
                    <a:pt x="114681" y="134747"/>
                  </a:lnTo>
                  <a:lnTo>
                    <a:pt x="114681" y="316738"/>
                  </a:lnTo>
                  <a:lnTo>
                    <a:pt x="113030" y="324739"/>
                  </a:lnTo>
                  <a:lnTo>
                    <a:pt x="108839" y="331216"/>
                  </a:lnTo>
                  <a:lnTo>
                    <a:pt x="102362" y="335407"/>
                  </a:lnTo>
                  <a:lnTo>
                    <a:pt x="94361" y="337058"/>
                  </a:lnTo>
                  <a:lnTo>
                    <a:pt x="86360" y="335407"/>
                  </a:lnTo>
                  <a:lnTo>
                    <a:pt x="80010" y="331216"/>
                  </a:lnTo>
                  <a:lnTo>
                    <a:pt x="75692" y="324739"/>
                  </a:lnTo>
                  <a:lnTo>
                    <a:pt x="74168" y="316738"/>
                  </a:lnTo>
                  <a:lnTo>
                    <a:pt x="75692" y="308864"/>
                  </a:lnTo>
                  <a:lnTo>
                    <a:pt x="80010" y="302387"/>
                  </a:lnTo>
                  <a:lnTo>
                    <a:pt x="86360" y="298069"/>
                  </a:lnTo>
                  <a:lnTo>
                    <a:pt x="94361" y="296545"/>
                  </a:lnTo>
                  <a:lnTo>
                    <a:pt x="102362" y="298069"/>
                  </a:lnTo>
                  <a:lnTo>
                    <a:pt x="108839" y="302387"/>
                  </a:lnTo>
                  <a:lnTo>
                    <a:pt x="113030" y="308864"/>
                  </a:lnTo>
                  <a:lnTo>
                    <a:pt x="114681" y="316738"/>
                  </a:lnTo>
                  <a:lnTo>
                    <a:pt x="114681" y="134747"/>
                  </a:lnTo>
                  <a:lnTo>
                    <a:pt x="26924" y="134747"/>
                  </a:lnTo>
                  <a:lnTo>
                    <a:pt x="26924" y="94361"/>
                  </a:lnTo>
                  <a:lnTo>
                    <a:pt x="161798" y="94361"/>
                  </a:lnTo>
                  <a:lnTo>
                    <a:pt x="161798" y="67437"/>
                  </a:lnTo>
                  <a:lnTo>
                    <a:pt x="26924" y="67437"/>
                  </a:lnTo>
                  <a:lnTo>
                    <a:pt x="26924" y="26924"/>
                  </a:lnTo>
                  <a:lnTo>
                    <a:pt x="188849" y="26924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73936" y="4142232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327406"/>
                  </a:move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85444" y="229019"/>
                  </a:lnTo>
                  <a:lnTo>
                    <a:pt x="885444" y="327406"/>
                  </a:lnTo>
                  <a:lnTo>
                    <a:pt x="885444" y="711581"/>
                  </a:lnTo>
                  <a:lnTo>
                    <a:pt x="872998" y="758063"/>
                  </a:lnTo>
                  <a:lnTo>
                    <a:pt x="839089" y="791083"/>
                  </a:lnTo>
                  <a:lnTo>
                    <a:pt x="510921" y="983361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90297" y="791083"/>
                  </a:lnTo>
                  <a:lnTo>
                    <a:pt x="56388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388" y="281051"/>
                  </a:lnTo>
                  <a:lnTo>
                    <a:pt x="90297" y="247904"/>
                  </a:lnTo>
                  <a:lnTo>
                    <a:pt x="418338" y="55753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839089" y="247904"/>
                  </a:lnTo>
                  <a:lnTo>
                    <a:pt x="872998" y="281051"/>
                  </a:lnTo>
                  <a:lnTo>
                    <a:pt x="885444" y="327406"/>
                  </a:lnTo>
                  <a:lnTo>
                    <a:pt x="885444" y="229019"/>
                  </a:lnTo>
                  <a:lnTo>
                    <a:pt x="861060" y="210312"/>
                  </a:lnTo>
                  <a:lnTo>
                    <a:pt x="577342" y="44196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396367" y="18161"/>
                  </a:lnTo>
                  <a:lnTo>
                    <a:pt x="68326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72"/>
                  </a:lnTo>
                  <a:lnTo>
                    <a:pt x="68326" y="828675"/>
                  </a:lnTo>
                  <a:lnTo>
                    <a:pt x="396367" y="1020826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77342" y="994918"/>
                  </a:lnTo>
                  <a:lnTo>
                    <a:pt x="861060" y="828675"/>
                  </a:lnTo>
                  <a:lnTo>
                    <a:pt x="910971" y="779272"/>
                  </a:lnTo>
                  <a:lnTo>
                    <a:pt x="929386" y="711581"/>
                  </a:lnTo>
                  <a:lnTo>
                    <a:pt x="929386" y="32740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75459" y="4143755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5" y="711581"/>
                  </a:moveTo>
                  <a:lnTo>
                    <a:pt x="929385" y="489458"/>
                  </a:lnTo>
                  <a:lnTo>
                    <a:pt x="929385" y="375412"/>
                  </a:lnTo>
                  <a:lnTo>
                    <a:pt x="929385" y="333375"/>
                  </a:lnTo>
                  <a:lnTo>
                    <a:pt x="929385" y="327406"/>
                  </a:lnTo>
                  <a:lnTo>
                    <a:pt x="924559" y="292100"/>
                  </a:lnTo>
                  <a:lnTo>
                    <a:pt x="910970" y="259715"/>
                  </a:lnTo>
                  <a:lnTo>
                    <a:pt x="889381" y="232029"/>
                  </a:lnTo>
                  <a:lnTo>
                    <a:pt x="861059" y="210312"/>
                  </a:lnTo>
                  <a:lnTo>
                    <a:pt x="671448" y="99314"/>
                  </a:lnTo>
                  <a:lnTo>
                    <a:pt x="574039" y="42164"/>
                  </a:lnTo>
                  <a:lnTo>
                    <a:pt x="538098" y="21209"/>
                  </a:lnTo>
                  <a:lnTo>
                    <a:pt x="533019" y="18161"/>
                  </a:lnTo>
                  <a:lnTo>
                    <a:pt x="499871" y="4572"/>
                  </a:lnTo>
                  <a:lnTo>
                    <a:pt x="464692" y="0"/>
                  </a:lnTo>
                  <a:lnTo>
                    <a:pt x="429513" y="4572"/>
                  </a:lnTo>
                  <a:lnTo>
                    <a:pt x="396366" y="18161"/>
                  </a:lnTo>
                  <a:lnTo>
                    <a:pt x="206756" y="129286"/>
                  </a:lnTo>
                  <a:lnTo>
                    <a:pt x="109346" y="186309"/>
                  </a:lnTo>
                  <a:lnTo>
                    <a:pt x="73406" y="207264"/>
                  </a:lnTo>
                  <a:lnTo>
                    <a:pt x="40004" y="232029"/>
                  </a:lnTo>
                  <a:lnTo>
                    <a:pt x="4825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825" y="747014"/>
                  </a:lnTo>
                  <a:lnTo>
                    <a:pt x="40004" y="806958"/>
                  </a:lnTo>
                  <a:lnTo>
                    <a:pt x="257937" y="939800"/>
                  </a:lnTo>
                  <a:lnTo>
                    <a:pt x="355345" y="996823"/>
                  </a:lnTo>
                  <a:lnTo>
                    <a:pt x="391287" y="1017778"/>
                  </a:lnTo>
                  <a:lnTo>
                    <a:pt x="396366" y="1020826"/>
                  </a:lnTo>
                  <a:lnTo>
                    <a:pt x="429513" y="1034542"/>
                  </a:lnTo>
                  <a:lnTo>
                    <a:pt x="464692" y="1038987"/>
                  </a:lnTo>
                  <a:lnTo>
                    <a:pt x="499871" y="1034542"/>
                  </a:lnTo>
                  <a:lnTo>
                    <a:pt x="533019" y="1020826"/>
                  </a:lnTo>
                  <a:lnTo>
                    <a:pt x="722629" y="909828"/>
                  </a:lnTo>
                  <a:lnTo>
                    <a:pt x="820038" y="852678"/>
                  </a:lnTo>
                  <a:lnTo>
                    <a:pt x="855979" y="831723"/>
                  </a:lnTo>
                  <a:lnTo>
                    <a:pt x="861059" y="828675"/>
                  </a:lnTo>
                  <a:lnTo>
                    <a:pt x="889381" y="806958"/>
                  </a:lnTo>
                  <a:lnTo>
                    <a:pt x="910970" y="779272"/>
                  </a:lnTo>
                  <a:lnTo>
                    <a:pt x="924559" y="747014"/>
                  </a:lnTo>
                  <a:lnTo>
                    <a:pt x="929385" y="711581"/>
                  </a:lnTo>
                  <a:close/>
                </a:path>
                <a:path w="929639" h="1039495">
                  <a:moveTo>
                    <a:pt x="839088" y="247904"/>
                  </a:moveTo>
                  <a:lnTo>
                    <a:pt x="858392" y="262255"/>
                  </a:lnTo>
                  <a:lnTo>
                    <a:pt x="872997" y="281051"/>
                  </a:lnTo>
                  <a:lnTo>
                    <a:pt x="882141" y="303149"/>
                  </a:lnTo>
                  <a:lnTo>
                    <a:pt x="885444" y="327406"/>
                  </a:lnTo>
                  <a:lnTo>
                    <a:pt x="885444" y="549529"/>
                  </a:lnTo>
                  <a:lnTo>
                    <a:pt x="885444" y="663575"/>
                  </a:lnTo>
                  <a:lnTo>
                    <a:pt x="885444" y="705612"/>
                  </a:lnTo>
                  <a:lnTo>
                    <a:pt x="885444" y="711581"/>
                  </a:lnTo>
                  <a:lnTo>
                    <a:pt x="882141" y="735838"/>
                  </a:lnTo>
                  <a:lnTo>
                    <a:pt x="872997" y="758063"/>
                  </a:lnTo>
                  <a:lnTo>
                    <a:pt x="858392" y="776859"/>
                  </a:lnTo>
                  <a:lnTo>
                    <a:pt x="839088" y="791083"/>
                  </a:lnTo>
                  <a:lnTo>
                    <a:pt x="649351" y="902208"/>
                  </a:lnTo>
                  <a:lnTo>
                    <a:pt x="551941" y="959358"/>
                  </a:lnTo>
                  <a:lnTo>
                    <a:pt x="516127" y="980313"/>
                  </a:lnTo>
                  <a:lnTo>
                    <a:pt x="510920" y="983361"/>
                  </a:lnTo>
                  <a:lnTo>
                    <a:pt x="488441" y="991997"/>
                  </a:lnTo>
                  <a:lnTo>
                    <a:pt x="464692" y="994918"/>
                  </a:lnTo>
                  <a:lnTo>
                    <a:pt x="440944" y="991997"/>
                  </a:lnTo>
                  <a:lnTo>
                    <a:pt x="418338" y="983361"/>
                  </a:lnTo>
                  <a:lnTo>
                    <a:pt x="228726" y="872236"/>
                  </a:lnTo>
                  <a:lnTo>
                    <a:pt x="131317" y="815086"/>
                  </a:lnTo>
                  <a:lnTo>
                    <a:pt x="95376" y="794131"/>
                  </a:lnTo>
                  <a:lnTo>
                    <a:pt x="56387" y="758063"/>
                  </a:lnTo>
                  <a:lnTo>
                    <a:pt x="43941" y="711581"/>
                  </a:lnTo>
                  <a:lnTo>
                    <a:pt x="43941" y="489458"/>
                  </a:lnTo>
                  <a:lnTo>
                    <a:pt x="43941" y="375412"/>
                  </a:lnTo>
                  <a:lnTo>
                    <a:pt x="43941" y="333375"/>
                  </a:lnTo>
                  <a:lnTo>
                    <a:pt x="43941" y="327406"/>
                  </a:lnTo>
                  <a:lnTo>
                    <a:pt x="47243" y="303149"/>
                  </a:lnTo>
                  <a:lnTo>
                    <a:pt x="70992" y="262255"/>
                  </a:lnTo>
                  <a:lnTo>
                    <a:pt x="280034" y="136779"/>
                  </a:lnTo>
                  <a:lnTo>
                    <a:pt x="377444" y="79756"/>
                  </a:lnTo>
                  <a:lnTo>
                    <a:pt x="413257" y="58674"/>
                  </a:lnTo>
                  <a:lnTo>
                    <a:pt x="418338" y="55753"/>
                  </a:lnTo>
                  <a:lnTo>
                    <a:pt x="440944" y="47117"/>
                  </a:lnTo>
                  <a:lnTo>
                    <a:pt x="464692" y="44196"/>
                  </a:lnTo>
                  <a:lnTo>
                    <a:pt x="488441" y="47117"/>
                  </a:lnTo>
                  <a:lnTo>
                    <a:pt x="510920" y="55753"/>
                  </a:lnTo>
                  <a:lnTo>
                    <a:pt x="700658" y="166878"/>
                  </a:lnTo>
                  <a:lnTo>
                    <a:pt x="798067" y="223901"/>
                  </a:lnTo>
                  <a:lnTo>
                    <a:pt x="834008" y="244983"/>
                  </a:lnTo>
                  <a:lnTo>
                    <a:pt x="839088" y="24790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8128" y="3209544"/>
              <a:ext cx="204216" cy="2042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28687" y="4120895"/>
              <a:ext cx="2700655" cy="770890"/>
            </a:xfrm>
            <a:custGeom>
              <a:avLst/>
              <a:gdLst/>
              <a:ahLst/>
              <a:cxnLst/>
              <a:rect l="l" t="t" r="r" b="b"/>
              <a:pathLst>
                <a:path w="2700654" h="770889">
                  <a:moveTo>
                    <a:pt x="521081" y="144907"/>
                  </a:moveTo>
                  <a:lnTo>
                    <a:pt x="376682" y="0"/>
                  </a:lnTo>
                  <a:lnTo>
                    <a:pt x="0" y="0"/>
                  </a:lnTo>
                  <a:lnTo>
                    <a:pt x="0" y="667385"/>
                  </a:lnTo>
                  <a:lnTo>
                    <a:pt x="56515" y="610743"/>
                  </a:lnTo>
                  <a:lnTo>
                    <a:pt x="56515" y="56642"/>
                  </a:lnTo>
                  <a:lnTo>
                    <a:pt x="320167" y="56642"/>
                  </a:lnTo>
                  <a:lnTo>
                    <a:pt x="320167" y="255143"/>
                  </a:lnTo>
                  <a:lnTo>
                    <a:pt x="411099" y="255143"/>
                  </a:lnTo>
                  <a:lnTo>
                    <a:pt x="467614" y="198374"/>
                  </a:lnTo>
                  <a:lnTo>
                    <a:pt x="376682" y="198374"/>
                  </a:lnTo>
                  <a:lnTo>
                    <a:pt x="376682" y="80264"/>
                  </a:lnTo>
                  <a:lnTo>
                    <a:pt x="481076" y="185039"/>
                  </a:lnTo>
                  <a:lnTo>
                    <a:pt x="521081" y="144907"/>
                  </a:lnTo>
                  <a:close/>
                </a:path>
                <a:path w="2700654" h="770889">
                  <a:moveTo>
                    <a:pt x="1382268" y="476631"/>
                  </a:moveTo>
                  <a:lnTo>
                    <a:pt x="1331722" y="476631"/>
                  </a:lnTo>
                  <a:lnTo>
                    <a:pt x="1331722" y="583565"/>
                  </a:lnTo>
                  <a:lnTo>
                    <a:pt x="1382268" y="532892"/>
                  </a:lnTo>
                  <a:lnTo>
                    <a:pt x="1382268" y="476631"/>
                  </a:lnTo>
                  <a:close/>
                </a:path>
                <a:path w="2700654" h="770889">
                  <a:moveTo>
                    <a:pt x="1679829" y="203454"/>
                  </a:moveTo>
                  <a:lnTo>
                    <a:pt x="1620774" y="268605"/>
                  </a:lnTo>
                  <a:lnTo>
                    <a:pt x="1585722" y="289052"/>
                  </a:lnTo>
                  <a:lnTo>
                    <a:pt x="1571879" y="290576"/>
                  </a:lnTo>
                  <a:lnTo>
                    <a:pt x="1331722" y="290576"/>
                  </a:lnTo>
                  <a:lnTo>
                    <a:pt x="1315720" y="292100"/>
                  </a:lnTo>
                  <a:lnTo>
                    <a:pt x="1300480" y="296672"/>
                  </a:lnTo>
                  <a:lnTo>
                    <a:pt x="1286637" y="303784"/>
                  </a:lnTo>
                  <a:lnTo>
                    <a:pt x="1274445" y="313436"/>
                  </a:lnTo>
                  <a:lnTo>
                    <a:pt x="1249934" y="307340"/>
                  </a:lnTo>
                  <a:lnTo>
                    <a:pt x="1221740" y="295402"/>
                  </a:lnTo>
                  <a:lnTo>
                    <a:pt x="1193546" y="275209"/>
                  </a:lnTo>
                  <a:lnTo>
                    <a:pt x="1169035" y="244983"/>
                  </a:lnTo>
                  <a:lnTo>
                    <a:pt x="1162558" y="237363"/>
                  </a:lnTo>
                  <a:lnTo>
                    <a:pt x="1154049" y="232791"/>
                  </a:lnTo>
                  <a:lnTo>
                    <a:pt x="1144651" y="231521"/>
                  </a:lnTo>
                  <a:lnTo>
                    <a:pt x="1135380" y="233934"/>
                  </a:lnTo>
                  <a:lnTo>
                    <a:pt x="1126998" y="240538"/>
                  </a:lnTo>
                  <a:lnTo>
                    <a:pt x="1122426" y="249428"/>
                  </a:lnTo>
                  <a:lnTo>
                    <a:pt x="1121664" y="259461"/>
                  </a:lnTo>
                  <a:lnTo>
                    <a:pt x="1125220" y="269494"/>
                  </a:lnTo>
                  <a:lnTo>
                    <a:pt x="1153541" y="306451"/>
                  </a:lnTo>
                  <a:lnTo>
                    <a:pt x="1185672" y="332486"/>
                  </a:lnTo>
                  <a:lnTo>
                    <a:pt x="1218819" y="349631"/>
                  </a:lnTo>
                  <a:lnTo>
                    <a:pt x="1249934" y="359918"/>
                  </a:lnTo>
                  <a:lnTo>
                    <a:pt x="1248283" y="364998"/>
                  </a:lnTo>
                  <a:lnTo>
                    <a:pt x="1247394" y="370078"/>
                  </a:lnTo>
                  <a:lnTo>
                    <a:pt x="1247394" y="628015"/>
                  </a:lnTo>
                  <a:lnTo>
                    <a:pt x="1248918" y="637159"/>
                  </a:lnTo>
                  <a:lnTo>
                    <a:pt x="1253109" y="644906"/>
                  </a:lnTo>
                  <a:lnTo>
                    <a:pt x="1259586" y="650875"/>
                  </a:lnTo>
                  <a:lnTo>
                    <a:pt x="1263142" y="652399"/>
                  </a:lnTo>
                  <a:lnTo>
                    <a:pt x="1298067" y="617347"/>
                  </a:lnTo>
                  <a:lnTo>
                    <a:pt x="1298067" y="468249"/>
                  </a:lnTo>
                  <a:lnTo>
                    <a:pt x="1412621" y="468249"/>
                  </a:lnTo>
                  <a:lnTo>
                    <a:pt x="1428496" y="478536"/>
                  </a:lnTo>
                  <a:lnTo>
                    <a:pt x="1434211" y="480822"/>
                  </a:lnTo>
                  <a:lnTo>
                    <a:pt x="1673479" y="240792"/>
                  </a:lnTo>
                  <a:lnTo>
                    <a:pt x="1679829" y="203454"/>
                  </a:lnTo>
                  <a:close/>
                </a:path>
                <a:path w="2700654" h="770889">
                  <a:moveTo>
                    <a:pt x="1716659" y="197612"/>
                  </a:moveTo>
                  <a:lnTo>
                    <a:pt x="1698371" y="197612"/>
                  </a:lnTo>
                  <a:lnTo>
                    <a:pt x="1694561" y="219710"/>
                  </a:lnTo>
                  <a:lnTo>
                    <a:pt x="1716659" y="197612"/>
                  </a:lnTo>
                  <a:close/>
                </a:path>
                <a:path w="2700654" h="770889">
                  <a:moveTo>
                    <a:pt x="2700147" y="88773"/>
                  </a:moveTo>
                  <a:lnTo>
                    <a:pt x="2460371" y="88773"/>
                  </a:lnTo>
                  <a:lnTo>
                    <a:pt x="2441448" y="92710"/>
                  </a:lnTo>
                  <a:lnTo>
                    <a:pt x="2426081" y="103124"/>
                  </a:lnTo>
                  <a:lnTo>
                    <a:pt x="2415667" y="118618"/>
                  </a:lnTo>
                  <a:lnTo>
                    <a:pt x="2411857" y="137541"/>
                  </a:lnTo>
                  <a:lnTo>
                    <a:pt x="2411857" y="721868"/>
                  </a:lnTo>
                  <a:lnTo>
                    <a:pt x="2415667" y="740791"/>
                  </a:lnTo>
                  <a:lnTo>
                    <a:pt x="2426081" y="756285"/>
                  </a:lnTo>
                  <a:lnTo>
                    <a:pt x="2441448" y="766699"/>
                  </a:lnTo>
                  <a:lnTo>
                    <a:pt x="2460371" y="770509"/>
                  </a:lnTo>
                  <a:lnTo>
                    <a:pt x="2482977" y="770509"/>
                  </a:lnTo>
                  <a:lnTo>
                    <a:pt x="2622677" y="332359"/>
                  </a:lnTo>
                  <a:lnTo>
                    <a:pt x="2460371" y="332359"/>
                  </a:lnTo>
                  <a:lnTo>
                    <a:pt x="2460371" y="259207"/>
                  </a:lnTo>
                  <a:lnTo>
                    <a:pt x="2645918" y="259207"/>
                  </a:lnTo>
                  <a:lnTo>
                    <a:pt x="2661412" y="210566"/>
                  </a:lnTo>
                  <a:lnTo>
                    <a:pt x="2460371" y="210566"/>
                  </a:lnTo>
                  <a:lnTo>
                    <a:pt x="2460371" y="137541"/>
                  </a:lnTo>
                  <a:lnTo>
                    <a:pt x="2684653" y="137541"/>
                  </a:lnTo>
                  <a:lnTo>
                    <a:pt x="2700147" y="8877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15896" y="4672584"/>
              <a:ext cx="7403465" cy="1493520"/>
            </a:xfrm>
            <a:custGeom>
              <a:avLst/>
              <a:gdLst/>
              <a:ahLst/>
              <a:cxnLst/>
              <a:rect l="l" t="t" r="r" b="b"/>
              <a:pathLst>
                <a:path w="7403465" h="1493520">
                  <a:moveTo>
                    <a:pt x="2803906" y="508000"/>
                  </a:moveTo>
                  <a:lnTo>
                    <a:pt x="2803906" y="1008888"/>
                  </a:lnTo>
                  <a:lnTo>
                    <a:pt x="5143119" y="1008888"/>
                  </a:lnTo>
                  <a:lnTo>
                    <a:pt x="5143119" y="257556"/>
                  </a:lnTo>
                </a:path>
                <a:path w="7403465" h="1493520">
                  <a:moveTo>
                    <a:pt x="1459865" y="495300"/>
                  </a:moveTo>
                  <a:lnTo>
                    <a:pt x="1459865" y="1254252"/>
                  </a:lnTo>
                  <a:lnTo>
                    <a:pt x="6238875" y="1254252"/>
                  </a:lnTo>
                  <a:lnTo>
                    <a:pt x="6238875" y="115824"/>
                  </a:lnTo>
                </a:path>
                <a:path w="7403465" h="1493520">
                  <a:moveTo>
                    <a:pt x="0" y="497840"/>
                  </a:moveTo>
                  <a:lnTo>
                    <a:pt x="0" y="1493520"/>
                  </a:lnTo>
                  <a:lnTo>
                    <a:pt x="7403083" y="1493520"/>
                  </a:lnTo>
                  <a:lnTo>
                    <a:pt x="7403083" y="0"/>
                  </a:lnTo>
                </a:path>
              </a:pathLst>
            </a:custGeom>
            <a:ln w="18288">
              <a:solidFill>
                <a:srgbClr val="2D528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5824" y="451103"/>
              <a:ext cx="5796915" cy="1554480"/>
            </a:xfrm>
            <a:custGeom>
              <a:avLst/>
              <a:gdLst/>
              <a:ahLst/>
              <a:cxnLst/>
              <a:rect l="l" t="t" r="r" b="b"/>
              <a:pathLst>
                <a:path w="5796915" h="1554480">
                  <a:moveTo>
                    <a:pt x="157289" y="1554480"/>
                  </a:moveTo>
                  <a:lnTo>
                    <a:pt x="107569" y="1546479"/>
                  </a:lnTo>
                  <a:lnTo>
                    <a:pt x="64401" y="1524127"/>
                  </a:lnTo>
                  <a:lnTo>
                    <a:pt x="30353" y="1490091"/>
                  </a:lnTo>
                  <a:lnTo>
                    <a:pt x="8018" y="1446911"/>
                  </a:lnTo>
                  <a:lnTo>
                    <a:pt x="0" y="1397254"/>
                  </a:lnTo>
                  <a:lnTo>
                    <a:pt x="0" y="157225"/>
                  </a:lnTo>
                  <a:lnTo>
                    <a:pt x="8018" y="107569"/>
                  </a:lnTo>
                  <a:lnTo>
                    <a:pt x="30353" y="64388"/>
                  </a:lnTo>
                  <a:lnTo>
                    <a:pt x="64401" y="30353"/>
                  </a:lnTo>
                  <a:lnTo>
                    <a:pt x="107569" y="8000"/>
                  </a:lnTo>
                  <a:lnTo>
                    <a:pt x="157289" y="0"/>
                  </a:lnTo>
                  <a:lnTo>
                    <a:pt x="5639562" y="0"/>
                  </a:lnTo>
                  <a:lnTo>
                    <a:pt x="5689219" y="8000"/>
                  </a:lnTo>
                  <a:lnTo>
                    <a:pt x="5732399" y="30353"/>
                  </a:lnTo>
                  <a:lnTo>
                    <a:pt x="5766435" y="64388"/>
                  </a:lnTo>
                  <a:lnTo>
                    <a:pt x="5788787" y="107569"/>
                  </a:lnTo>
                  <a:lnTo>
                    <a:pt x="5796788" y="157225"/>
                  </a:lnTo>
                  <a:lnTo>
                    <a:pt x="5796788" y="1397254"/>
                  </a:lnTo>
                  <a:lnTo>
                    <a:pt x="5788787" y="1446911"/>
                  </a:lnTo>
                  <a:lnTo>
                    <a:pt x="5766435" y="1490091"/>
                  </a:lnTo>
                  <a:lnTo>
                    <a:pt x="5732399" y="1524127"/>
                  </a:lnTo>
                  <a:lnTo>
                    <a:pt x="5689219" y="1546479"/>
                  </a:lnTo>
                  <a:lnTo>
                    <a:pt x="5639562" y="1554480"/>
                  </a:lnTo>
                  <a:lnTo>
                    <a:pt x="157289" y="155448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3984" y="844295"/>
              <a:ext cx="344805" cy="518159"/>
            </a:xfrm>
            <a:custGeom>
              <a:avLst/>
              <a:gdLst/>
              <a:ahLst/>
              <a:cxnLst/>
              <a:rect l="l" t="t" r="r" b="b"/>
              <a:pathLst>
                <a:path w="344805" h="518159">
                  <a:moveTo>
                    <a:pt x="116547" y="0"/>
                  </a:moveTo>
                  <a:lnTo>
                    <a:pt x="104470" y="2412"/>
                  </a:lnTo>
                  <a:lnTo>
                    <a:pt x="94703" y="8889"/>
                  </a:lnTo>
                  <a:lnTo>
                    <a:pt x="88163" y="18795"/>
                  </a:lnTo>
                  <a:lnTo>
                    <a:pt x="85775" y="30861"/>
                  </a:lnTo>
                  <a:lnTo>
                    <a:pt x="85775" y="336168"/>
                  </a:lnTo>
                  <a:lnTo>
                    <a:pt x="60540" y="222123"/>
                  </a:lnTo>
                  <a:lnTo>
                    <a:pt x="55549" y="210819"/>
                  </a:lnTo>
                  <a:lnTo>
                    <a:pt x="46926" y="202691"/>
                  </a:lnTo>
                  <a:lnTo>
                    <a:pt x="35877" y="198374"/>
                  </a:lnTo>
                  <a:lnTo>
                    <a:pt x="23621" y="198627"/>
                  </a:lnTo>
                  <a:lnTo>
                    <a:pt x="12445" y="203580"/>
                  </a:lnTo>
                  <a:lnTo>
                    <a:pt x="4317" y="212216"/>
                  </a:lnTo>
                  <a:lnTo>
                    <a:pt x="0" y="223392"/>
                  </a:lnTo>
                  <a:lnTo>
                    <a:pt x="241" y="235584"/>
                  </a:lnTo>
                  <a:lnTo>
                    <a:pt x="39001" y="408304"/>
                  </a:lnTo>
                  <a:lnTo>
                    <a:pt x="42697" y="414527"/>
                  </a:lnTo>
                  <a:lnTo>
                    <a:pt x="116547" y="471931"/>
                  </a:lnTo>
                  <a:lnTo>
                    <a:pt x="116547" y="518159"/>
                  </a:lnTo>
                  <a:lnTo>
                    <a:pt x="294995" y="518159"/>
                  </a:lnTo>
                  <a:lnTo>
                    <a:pt x="294995" y="487299"/>
                  </a:lnTo>
                  <a:lnTo>
                    <a:pt x="302691" y="460248"/>
                  </a:lnTo>
                  <a:lnTo>
                    <a:pt x="319608" y="437133"/>
                  </a:lnTo>
                  <a:lnTo>
                    <a:pt x="336537" y="406780"/>
                  </a:lnTo>
                  <a:lnTo>
                    <a:pt x="344233" y="357758"/>
                  </a:lnTo>
                  <a:lnTo>
                    <a:pt x="344233" y="246761"/>
                  </a:lnTo>
                  <a:lnTo>
                    <a:pt x="341312" y="232409"/>
                  </a:lnTo>
                  <a:lnTo>
                    <a:pt x="333387" y="220599"/>
                  </a:lnTo>
                  <a:lnTo>
                    <a:pt x="321640" y="212598"/>
                  </a:lnTo>
                  <a:lnTo>
                    <a:pt x="307301" y="209676"/>
                  </a:lnTo>
                  <a:lnTo>
                    <a:pt x="300177" y="210438"/>
                  </a:lnTo>
                  <a:lnTo>
                    <a:pt x="293611" y="212343"/>
                  </a:lnTo>
                  <a:lnTo>
                    <a:pt x="287743" y="215391"/>
                  </a:lnTo>
                  <a:lnTo>
                    <a:pt x="282689" y="219582"/>
                  </a:lnTo>
                  <a:lnTo>
                    <a:pt x="282689" y="215900"/>
                  </a:lnTo>
                  <a:lnTo>
                    <a:pt x="279781" y="201549"/>
                  </a:lnTo>
                  <a:lnTo>
                    <a:pt x="271843" y="189737"/>
                  </a:lnTo>
                  <a:lnTo>
                    <a:pt x="260108" y="181863"/>
                  </a:lnTo>
                  <a:lnTo>
                    <a:pt x="245770" y="178942"/>
                  </a:lnTo>
                  <a:lnTo>
                    <a:pt x="238531" y="179577"/>
                  </a:lnTo>
                  <a:lnTo>
                    <a:pt x="231698" y="181609"/>
                  </a:lnTo>
                  <a:lnTo>
                    <a:pt x="225437" y="184912"/>
                  </a:lnTo>
                  <a:lnTo>
                    <a:pt x="219925" y="189356"/>
                  </a:lnTo>
                  <a:lnTo>
                    <a:pt x="215214" y="177800"/>
                  </a:lnTo>
                  <a:lnTo>
                    <a:pt x="207149" y="168655"/>
                  </a:lnTo>
                  <a:lnTo>
                    <a:pt x="196557" y="162559"/>
                  </a:lnTo>
                  <a:lnTo>
                    <a:pt x="184238" y="160400"/>
                  </a:lnTo>
                  <a:lnTo>
                    <a:pt x="169900" y="163321"/>
                  </a:lnTo>
                  <a:lnTo>
                    <a:pt x="158153" y="171195"/>
                  </a:lnTo>
                  <a:lnTo>
                    <a:pt x="150228" y="183006"/>
                  </a:lnTo>
                  <a:lnTo>
                    <a:pt x="147307" y="197357"/>
                  </a:lnTo>
                  <a:lnTo>
                    <a:pt x="147307" y="30861"/>
                  </a:lnTo>
                  <a:lnTo>
                    <a:pt x="144932" y="18795"/>
                  </a:lnTo>
                  <a:lnTo>
                    <a:pt x="138391" y="8889"/>
                  </a:lnTo>
                  <a:lnTo>
                    <a:pt x="128625" y="2412"/>
                  </a:lnTo>
                  <a:lnTo>
                    <a:pt x="116547" y="0"/>
                  </a:lnTo>
                  <a:close/>
                </a:path>
              </a:pathLst>
            </a:custGeom>
            <a:solidFill>
              <a:srgbClr val="436F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43327" y="911351"/>
              <a:ext cx="795527" cy="457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1223" y="893063"/>
              <a:ext cx="438912" cy="5059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4031" y="893063"/>
              <a:ext cx="420624" cy="5181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3543" y="999743"/>
              <a:ext cx="880872" cy="3230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5072" y="908304"/>
              <a:ext cx="451103" cy="4846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69950" y="1557515"/>
              <a:ext cx="12700" cy="2338070"/>
            </a:xfrm>
            <a:custGeom>
              <a:avLst/>
              <a:gdLst/>
              <a:ahLst/>
              <a:cxnLst/>
              <a:rect l="l" t="t" r="r" b="b"/>
              <a:pathLst>
                <a:path w="12700" h="2338070">
                  <a:moveTo>
                    <a:pt x="12700" y="2324747"/>
                  </a:moveTo>
                  <a:lnTo>
                    <a:pt x="0" y="2324747"/>
                  </a:lnTo>
                  <a:lnTo>
                    <a:pt x="0" y="2337447"/>
                  </a:lnTo>
                  <a:lnTo>
                    <a:pt x="12700" y="2337447"/>
                  </a:lnTo>
                  <a:lnTo>
                    <a:pt x="12700" y="2324747"/>
                  </a:lnTo>
                  <a:close/>
                </a:path>
                <a:path w="12700" h="2338070">
                  <a:moveTo>
                    <a:pt x="12700" y="2235835"/>
                  </a:moveTo>
                  <a:lnTo>
                    <a:pt x="0" y="2235835"/>
                  </a:lnTo>
                  <a:lnTo>
                    <a:pt x="0" y="2286647"/>
                  </a:lnTo>
                  <a:lnTo>
                    <a:pt x="12700" y="2286647"/>
                  </a:lnTo>
                  <a:lnTo>
                    <a:pt x="12700" y="2235835"/>
                  </a:lnTo>
                  <a:close/>
                </a:path>
                <a:path w="12700" h="2338070">
                  <a:moveTo>
                    <a:pt x="12700" y="2184920"/>
                  </a:moveTo>
                  <a:lnTo>
                    <a:pt x="0" y="2184920"/>
                  </a:lnTo>
                  <a:lnTo>
                    <a:pt x="0" y="2197620"/>
                  </a:lnTo>
                  <a:lnTo>
                    <a:pt x="12700" y="2197620"/>
                  </a:lnTo>
                  <a:lnTo>
                    <a:pt x="12700" y="2184920"/>
                  </a:lnTo>
                  <a:close/>
                </a:path>
                <a:path w="12700" h="2338070">
                  <a:moveTo>
                    <a:pt x="12700" y="2096008"/>
                  </a:moveTo>
                  <a:lnTo>
                    <a:pt x="0" y="2096008"/>
                  </a:lnTo>
                  <a:lnTo>
                    <a:pt x="0" y="2146820"/>
                  </a:lnTo>
                  <a:lnTo>
                    <a:pt x="12700" y="2146820"/>
                  </a:lnTo>
                  <a:lnTo>
                    <a:pt x="12700" y="2096008"/>
                  </a:lnTo>
                  <a:close/>
                </a:path>
                <a:path w="12700" h="2338070">
                  <a:moveTo>
                    <a:pt x="12700" y="2045220"/>
                  </a:moveTo>
                  <a:lnTo>
                    <a:pt x="0" y="2045220"/>
                  </a:lnTo>
                  <a:lnTo>
                    <a:pt x="0" y="2057920"/>
                  </a:lnTo>
                  <a:lnTo>
                    <a:pt x="12700" y="2057920"/>
                  </a:lnTo>
                  <a:lnTo>
                    <a:pt x="12700" y="2045220"/>
                  </a:lnTo>
                  <a:close/>
                </a:path>
                <a:path w="12700" h="2338070">
                  <a:moveTo>
                    <a:pt x="12700" y="1956320"/>
                  </a:moveTo>
                  <a:lnTo>
                    <a:pt x="0" y="1956320"/>
                  </a:lnTo>
                  <a:lnTo>
                    <a:pt x="0" y="2007120"/>
                  </a:lnTo>
                  <a:lnTo>
                    <a:pt x="12700" y="2007120"/>
                  </a:lnTo>
                  <a:lnTo>
                    <a:pt x="12700" y="1956320"/>
                  </a:lnTo>
                  <a:close/>
                </a:path>
                <a:path w="12700" h="2338070">
                  <a:moveTo>
                    <a:pt x="12700" y="1905520"/>
                  </a:moveTo>
                  <a:lnTo>
                    <a:pt x="0" y="1905520"/>
                  </a:lnTo>
                  <a:lnTo>
                    <a:pt x="0" y="1918220"/>
                  </a:lnTo>
                  <a:lnTo>
                    <a:pt x="12700" y="1918220"/>
                  </a:lnTo>
                  <a:lnTo>
                    <a:pt x="12700" y="1905520"/>
                  </a:lnTo>
                  <a:close/>
                </a:path>
                <a:path w="12700" h="2338070">
                  <a:moveTo>
                    <a:pt x="12700" y="1816620"/>
                  </a:moveTo>
                  <a:lnTo>
                    <a:pt x="0" y="1816620"/>
                  </a:lnTo>
                  <a:lnTo>
                    <a:pt x="0" y="1867420"/>
                  </a:lnTo>
                  <a:lnTo>
                    <a:pt x="12700" y="1867420"/>
                  </a:lnTo>
                  <a:lnTo>
                    <a:pt x="12700" y="1816620"/>
                  </a:lnTo>
                  <a:close/>
                </a:path>
                <a:path w="12700" h="2338070">
                  <a:moveTo>
                    <a:pt x="12700" y="1765820"/>
                  </a:moveTo>
                  <a:lnTo>
                    <a:pt x="0" y="1765820"/>
                  </a:lnTo>
                  <a:lnTo>
                    <a:pt x="0" y="1778520"/>
                  </a:lnTo>
                  <a:lnTo>
                    <a:pt x="12700" y="1778520"/>
                  </a:lnTo>
                  <a:lnTo>
                    <a:pt x="12700" y="1765820"/>
                  </a:lnTo>
                  <a:close/>
                </a:path>
                <a:path w="12700" h="2338070">
                  <a:moveTo>
                    <a:pt x="12700" y="1676793"/>
                  </a:moveTo>
                  <a:lnTo>
                    <a:pt x="0" y="1676793"/>
                  </a:lnTo>
                  <a:lnTo>
                    <a:pt x="0" y="1727593"/>
                  </a:lnTo>
                  <a:lnTo>
                    <a:pt x="12700" y="1727593"/>
                  </a:lnTo>
                  <a:lnTo>
                    <a:pt x="12700" y="1676793"/>
                  </a:lnTo>
                  <a:close/>
                </a:path>
                <a:path w="12700" h="2338070">
                  <a:moveTo>
                    <a:pt x="12700" y="1625993"/>
                  </a:moveTo>
                  <a:lnTo>
                    <a:pt x="0" y="1625993"/>
                  </a:lnTo>
                  <a:lnTo>
                    <a:pt x="0" y="1638693"/>
                  </a:lnTo>
                  <a:lnTo>
                    <a:pt x="12700" y="1638693"/>
                  </a:lnTo>
                  <a:lnTo>
                    <a:pt x="12700" y="1625993"/>
                  </a:lnTo>
                  <a:close/>
                </a:path>
                <a:path w="12700" h="2338070">
                  <a:moveTo>
                    <a:pt x="12700" y="1537093"/>
                  </a:moveTo>
                  <a:lnTo>
                    <a:pt x="0" y="1537093"/>
                  </a:lnTo>
                  <a:lnTo>
                    <a:pt x="0" y="1587893"/>
                  </a:lnTo>
                  <a:lnTo>
                    <a:pt x="12700" y="1587893"/>
                  </a:lnTo>
                  <a:lnTo>
                    <a:pt x="12700" y="1537093"/>
                  </a:lnTo>
                  <a:close/>
                </a:path>
                <a:path w="12700" h="2338070">
                  <a:moveTo>
                    <a:pt x="12700" y="1486293"/>
                  </a:moveTo>
                  <a:lnTo>
                    <a:pt x="0" y="1486293"/>
                  </a:lnTo>
                  <a:lnTo>
                    <a:pt x="0" y="1498993"/>
                  </a:lnTo>
                  <a:lnTo>
                    <a:pt x="12700" y="1498993"/>
                  </a:lnTo>
                  <a:lnTo>
                    <a:pt x="12700" y="1486293"/>
                  </a:lnTo>
                  <a:close/>
                </a:path>
                <a:path w="12700" h="2338070">
                  <a:moveTo>
                    <a:pt x="12700" y="1397393"/>
                  </a:moveTo>
                  <a:lnTo>
                    <a:pt x="0" y="1397393"/>
                  </a:lnTo>
                  <a:lnTo>
                    <a:pt x="0" y="1448193"/>
                  </a:lnTo>
                  <a:lnTo>
                    <a:pt x="12700" y="1448193"/>
                  </a:lnTo>
                  <a:lnTo>
                    <a:pt x="12700" y="1397393"/>
                  </a:lnTo>
                  <a:close/>
                </a:path>
                <a:path w="12700" h="2338070">
                  <a:moveTo>
                    <a:pt x="12700" y="1346593"/>
                  </a:moveTo>
                  <a:lnTo>
                    <a:pt x="0" y="1346593"/>
                  </a:lnTo>
                  <a:lnTo>
                    <a:pt x="0" y="1359293"/>
                  </a:lnTo>
                  <a:lnTo>
                    <a:pt x="12700" y="1359293"/>
                  </a:lnTo>
                  <a:lnTo>
                    <a:pt x="12700" y="1346593"/>
                  </a:lnTo>
                  <a:close/>
                </a:path>
                <a:path w="12700" h="2338070">
                  <a:moveTo>
                    <a:pt x="12700" y="1257693"/>
                  </a:moveTo>
                  <a:lnTo>
                    <a:pt x="0" y="1257693"/>
                  </a:lnTo>
                  <a:lnTo>
                    <a:pt x="0" y="1308493"/>
                  </a:lnTo>
                  <a:lnTo>
                    <a:pt x="12700" y="1308493"/>
                  </a:lnTo>
                  <a:lnTo>
                    <a:pt x="12700" y="1257693"/>
                  </a:lnTo>
                  <a:close/>
                </a:path>
                <a:path w="12700" h="2338070">
                  <a:moveTo>
                    <a:pt x="12700" y="1206766"/>
                  </a:moveTo>
                  <a:lnTo>
                    <a:pt x="0" y="1206766"/>
                  </a:lnTo>
                  <a:lnTo>
                    <a:pt x="0" y="1219466"/>
                  </a:lnTo>
                  <a:lnTo>
                    <a:pt x="12700" y="1219466"/>
                  </a:lnTo>
                  <a:lnTo>
                    <a:pt x="12700" y="1206766"/>
                  </a:lnTo>
                  <a:close/>
                </a:path>
                <a:path w="12700" h="2338070">
                  <a:moveTo>
                    <a:pt x="12700" y="1117866"/>
                  </a:moveTo>
                  <a:lnTo>
                    <a:pt x="0" y="1117866"/>
                  </a:lnTo>
                  <a:lnTo>
                    <a:pt x="0" y="1168666"/>
                  </a:lnTo>
                  <a:lnTo>
                    <a:pt x="12700" y="1168666"/>
                  </a:lnTo>
                  <a:lnTo>
                    <a:pt x="12700" y="1117866"/>
                  </a:lnTo>
                  <a:close/>
                </a:path>
                <a:path w="12700" h="2338070">
                  <a:moveTo>
                    <a:pt x="12700" y="1067066"/>
                  </a:moveTo>
                  <a:lnTo>
                    <a:pt x="0" y="1067066"/>
                  </a:lnTo>
                  <a:lnTo>
                    <a:pt x="0" y="1079766"/>
                  </a:lnTo>
                  <a:lnTo>
                    <a:pt x="12700" y="1079766"/>
                  </a:lnTo>
                  <a:lnTo>
                    <a:pt x="12700" y="1067066"/>
                  </a:lnTo>
                  <a:close/>
                </a:path>
                <a:path w="12700" h="2338070">
                  <a:moveTo>
                    <a:pt x="12700" y="978166"/>
                  </a:moveTo>
                  <a:lnTo>
                    <a:pt x="0" y="978166"/>
                  </a:lnTo>
                  <a:lnTo>
                    <a:pt x="0" y="1028966"/>
                  </a:lnTo>
                  <a:lnTo>
                    <a:pt x="12700" y="1028966"/>
                  </a:lnTo>
                  <a:lnTo>
                    <a:pt x="12700" y="978166"/>
                  </a:lnTo>
                  <a:close/>
                </a:path>
                <a:path w="12700" h="2338070">
                  <a:moveTo>
                    <a:pt x="12700" y="927366"/>
                  </a:moveTo>
                  <a:lnTo>
                    <a:pt x="0" y="927366"/>
                  </a:lnTo>
                  <a:lnTo>
                    <a:pt x="0" y="940066"/>
                  </a:lnTo>
                  <a:lnTo>
                    <a:pt x="12700" y="940066"/>
                  </a:lnTo>
                  <a:lnTo>
                    <a:pt x="12700" y="927366"/>
                  </a:lnTo>
                  <a:close/>
                </a:path>
                <a:path w="12700" h="2338070">
                  <a:moveTo>
                    <a:pt x="12700" y="838466"/>
                  </a:moveTo>
                  <a:lnTo>
                    <a:pt x="0" y="838466"/>
                  </a:lnTo>
                  <a:lnTo>
                    <a:pt x="0" y="889266"/>
                  </a:lnTo>
                  <a:lnTo>
                    <a:pt x="12700" y="889266"/>
                  </a:lnTo>
                  <a:lnTo>
                    <a:pt x="12700" y="838466"/>
                  </a:lnTo>
                  <a:close/>
                </a:path>
                <a:path w="12700" h="2338070">
                  <a:moveTo>
                    <a:pt x="12700" y="787666"/>
                  </a:moveTo>
                  <a:lnTo>
                    <a:pt x="0" y="787666"/>
                  </a:lnTo>
                  <a:lnTo>
                    <a:pt x="0" y="800366"/>
                  </a:lnTo>
                  <a:lnTo>
                    <a:pt x="12700" y="800366"/>
                  </a:lnTo>
                  <a:lnTo>
                    <a:pt x="12700" y="787666"/>
                  </a:lnTo>
                  <a:close/>
                </a:path>
                <a:path w="12700" h="2338070">
                  <a:moveTo>
                    <a:pt x="12700" y="698766"/>
                  </a:moveTo>
                  <a:lnTo>
                    <a:pt x="0" y="698766"/>
                  </a:lnTo>
                  <a:lnTo>
                    <a:pt x="0" y="749566"/>
                  </a:lnTo>
                  <a:lnTo>
                    <a:pt x="12700" y="749566"/>
                  </a:lnTo>
                  <a:lnTo>
                    <a:pt x="12700" y="698766"/>
                  </a:lnTo>
                  <a:close/>
                </a:path>
                <a:path w="12700" h="2338070">
                  <a:moveTo>
                    <a:pt x="12700" y="647839"/>
                  </a:moveTo>
                  <a:lnTo>
                    <a:pt x="0" y="647839"/>
                  </a:lnTo>
                  <a:lnTo>
                    <a:pt x="0" y="660539"/>
                  </a:lnTo>
                  <a:lnTo>
                    <a:pt x="12700" y="660539"/>
                  </a:lnTo>
                  <a:lnTo>
                    <a:pt x="12700" y="647839"/>
                  </a:lnTo>
                  <a:close/>
                </a:path>
                <a:path w="12700" h="2338070">
                  <a:moveTo>
                    <a:pt x="12700" y="558927"/>
                  </a:moveTo>
                  <a:lnTo>
                    <a:pt x="0" y="558927"/>
                  </a:lnTo>
                  <a:lnTo>
                    <a:pt x="0" y="609739"/>
                  </a:lnTo>
                  <a:lnTo>
                    <a:pt x="12700" y="609739"/>
                  </a:lnTo>
                  <a:lnTo>
                    <a:pt x="12700" y="558927"/>
                  </a:lnTo>
                  <a:close/>
                </a:path>
                <a:path w="12700" h="2338070">
                  <a:moveTo>
                    <a:pt x="12700" y="508139"/>
                  </a:moveTo>
                  <a:lnTo>
                    <a:pt x="0" y="508139"/>
                  </a:lnTo>
                  <a:lnTo>
                    <a:pt x="0" y="520839"/>
                  </a:lnTo>
                  <a:lnTo>
                    <a:pt x="12700" y="520839"/>
                  </a:lnTo>
                  <a:lnTo>
                    <a:pt x="12700" y="508139"/>
                  </a:lnTo>
                  <a:close/>
                </a:path>
                <a:path w="12700" h="2338070">
                  <a:moveTo>
                    <a:pt x="12700" y="419227"/>
                  </a:moveTo>
                  <a:lnTo>
                    <a:pt x="0" y="419227"/>
                  </a:lnTo>
                  <a:lnTo>
                    <a:pt x="0" y="470039"/>
                  </a:lnTo>
                  <a:lnTo>
                    <a:pt x="12700" y="470039"/>
                  </a:lnTo>
                  <a:lnTo>
                    <a:pt x="12700" y="419227"/>
                  </a:lnTo>
                  <a:close/>
                </a:path>
                <a:path w="12700" h="2338070">
                  <a:moveTo>
                    <a:pt x="12700" y="368439"/>
                  </a:moveTo>
                  <a:lnTo>
                    <a:pt x="0" y="368439"/>
                  </a:lnTo>
                  <a:lnTo>
                    <a:pt x="0" y="381139"/>
                  </a:lnTo>
                  <a:lnTo>
                    <a:pt x="12700" y="381139"/>
                  </a:lnTo>
                  <a:lnTo>
                    <a:pt x="12700" y="368439"/>
                  </a:lnTo>
                  <a:close/>
                </a:path>
                <a:path w="12700" h="2338070">
                  <a:moveTo>
                    <a:pt x="12700" y="279527"/>
                  </a:moveTo>
                  <a:lnTo>
                    <a:pt x="0" y="279527"/>
                  </a:lnTo>
                  <a:lnTo>
                    <a:pt x="0" y="330339"/>
                  </a:lnTo>
                  <a:lnTo>
                    <a:pt x="12700" y="330339"/>
                  </a:lnTo>
                  <a:lnTo>
                    <a:pt x="12700" y="279527"/>
                  </a:lnTo>
                  <a:close/>
                </a:path>
                <a:path w="12700" h="2338070">
                  <a:moveTo>
                    <a:pt x="12700" y="228612"/>
                  </a:moveTo>
                  <a:lnTo>
                    <a:pt x="0" y="228612"/>
                  </a:lnTo>
                  <a:lnTo>
                    <a:pt x="0" y="241312"/>
                  </a:lnTo>
                  <a:lnTo>
                    <a:pt x="12700" y="241312"/>
                  </a:lnTo>
                  <a:lnTo>
                    <a:pt x="12700" y="228612"/>
                  </a:lnTo>
                  <a:close/>
                </a:path>
                <a:path w="12700" h="2338070">
                  <a:moveTo>
                    <a:pt x="12700" y="139700"/>
                  </a:moveTo>
                  <a:lnTo>
                    <a:pt x="0" y="139700"/>
                  </a:lnTo>
                  <a:lnTo>
                    <a:pt x="0" y="190512"/>
                  </a:lnTo>
                  <a:lnTo>
                    <a:pt x="12700" y="190512"/>
                  </a:lnTo>
                  <a:lnTo>
                    <a:pt x="12700" y="139700"/>
                  </a:lnTo>
                  <a:close/>
                </a:path>
                <a:path w="12700" h="2338070">
                  <a:moveTo>
                    <a:pt x="12700" y="88912"/>
                  </a:moveTo>
                  <a:lnTo>
                    <a:pt x="0" y="88912"/>
                  </a:lnTo>
                  <a:lnTo>
                    <a:pt x="0" y="101612"/>
                  </a:lnTo>
                  <a:lnTo>
                    <a:pt x="12700" y="101612"/>
                  </a:lnTo>
                  <a:lnTo>
                    <a:pt x="12700" y="88912"/>
                  </a:lnTo>
                  <a:close/>
                </a:path>
                <a:path w="12700" h="2338070">
                  <a:moveTo>
                    <a:pt x="12700" y="0"/>
                  </a:moveTo>
                  <a:lnTo>
                    <a:pt x="0" y="0"/>
                  </a:lnTo>
                  <a:lnTo>
                    <a:pt x="0" y="50812"/>
                  </a:lnTo>
                  <a:lnTo>
                    <a:pt x="12700" y="50812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199" y="3933051"/>
              <a:ext cx="76200" cy="1080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192" y="4386071"/>
              <a:ext cx="231648" cy="31699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14528" y="4151375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5" h="1039495">
                  <a:moveTo>
                    <a:pt x="926338" y="327406"/>
                  </a:moveTo>
                  <a:lnTo>
                    <a:pt x="921512" y="292100"/>
                  </a:lnTo>
                  <a:lnTo>
                    <a:pt x="907923" y="259715"/>
                  </a:lnTo>
                  <a:lnTo>
                    <a:pt x="886460" y="232029"/>
                  </a:lnTo>
                  <a:lnTo>
                    <a:pt x="882523" y="229006"/>
                  </a:lnTo>
                  <a:lnTo>
                    <a:pt x="882523" y="327406"/>
                  </a:lnTo>
                  <a:lnTo>
                    <a:pt x="882523" y="711581"/>
                  </a:lnTo>
                  <a:lnTo>
                    <a:pt x="870077" y="758063"/>
                  </a:lnTo>
                  <a:lnTo>
                    <a:pt x="836345" y="791083"/>
                  </a:lnTo>
                  <a:lnTo>
                    <a:pt x="509270" y="983361"/>
                  </a:lnTo>
                  <a:lnTo>
                    <a:pt x="463169" y="994918"/>
                  </a:lnTo>
                  <a:lnTo>
                    <a:pt x="439508" y="991997"/>
                  </a:lnTo>
                  <a:lnTo>
                    <a:pt x="89992" y="791083"/>
                  </a:lnTo>
                  <a:lnTo>
                    <a:pt x="56248" y="758063"/>
                  </a:lnTo>
                  <a:lnTo>
                    <a:pt x="43891" y="711581"/>
                  </a:lnTo>
                  <a:lnTo>
                    <a:pt x="43891" y="327406"/>
                  </a:lnTo>
                  <a:lnTo>
                    <a:pt x="56248" y="281051"/>
                  </a:lnTo>
                  <a:lnTo>
                    <a:pt x="89992" y="247904"/>
                  </a:lnTo>
                  <a:lnTo>
                    <a:pt x="417068" y="55753"/>
                  </a:lnTo>
                  <a:lnTo>
                    <a:pt x="463169" y="44196"/>
                  </a:lnTo>
                  <a:lnTo>
                    <a:pt x="486829" y="47117"/>
                  </a:lnTo>
                  <a:lnTo>
                    <a:pt x="509270" y="55753"/>
                  </a:lnTo>
                  <a:lnTo>
                    <a:pt x="836345" y="247904"/>
                  </a:lnTo>
                  <a:lnTo>
                    <a:pt x="870077" y="281051"/>
                  </a:lnTo>
                  <a:lnTo>
                    <a:pt x="882523" y="327406"/>
                  </a:lnTo>
                  <a:lnTo>
                    <a:pt x="882523" y="229006"/>
                  </a:lnTo>
                  <a:lnTo>
                    <a:pt x="858266" y="210312"/>
                  </a:lnTo>
                  <a:lnTo>
                    <a:pt x="575424" y="44196"/>
                  </a:lnTo>
                  <a:lnTo>
                    <a:pt x="531215" y="18161"/>
                  </a:lnTo>
                  <a:lnTo>
                    <a:pt x="498221" y="4572"/>
                  </a:lnTo>
                  <a:lnTo>
                    <a:pt x="463169" y="0"/>
                  </a:lnTo>
                  <a:lnTo>
                    <a:pt x="395122" y="18161"/>
                  </a:lnTo>
                  <a:lnTo>
                    <a:pt x="68046" y="210312"/>
                  </a:lnTo>
                  <a:lnTo>
                    <a:pt x="18376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376" y="779272"/>
                  </a:lnTo>
                  <a:lnTo>
                    <a:pt x="68046" y="828675"/>
                  </a:lnTo>
                  <a:lnTo>
                    <a:pt x="395122" y="1020826"/>
                  </a:lnTo>
                  <a:lnTo>
                    <a:pt x="463169" y="1038987"/>
                  </a:lnTo>
                  <a:lnTo>
                    <a:pt x="498221" y="1034542"/>
                  </a:lnTo>
                  <a:lnTo>
                    <a:pt x="575424" y="994918"/>
                  </a:lnTo>
                  <a:lnTo>
                    <a:pt x="858266" y="828675"/>
                  </a:lnTo>
                  <a:lnTo>
                    <a:pt x="907923" y="779272"/>
                  </a:lnTo>
                  <a:lnTo>
                    <a:pt x="926338" y="711581"/>
                  </a:lnTo>
                  <a:lnTo>
                    <a:pt x="926338" y="32740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6051" y="4152900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5" h="1039495">
                  <a:moveTo>
                    <a:pt x="926338" y="711581"/>
                  </a:moveTo>
                  <a:lnTo>
                    <a:pt x="926338" y="489457"/>
                  </a:lnTo>
                  <a:lnTo>
                    <a:pt x="926338" y="375412"/>
                  </a:lnTo>
                  <a:lnTo>
                    <a:pt x="926338" y="333375"/>
                  </a:lnTo>
                  <a:lnTo>
                    <a:pt x="926338" y="327406"/>
                  </a:lnTo>
                  <a:lnTo>
                    <a:pt x="921512" y="292100"/>
                  </a:lnTo>
                  <a:lnTo>
                    <a:pt x="907923" y="259714"/>
                  </a:lnTo>
                  <a:lnTo>
                    <a:pt x="886460" y="232029"/>
                  </a:lnTo>
                  <a:lnTo>
                    <a:pt x="858266" y="210312"/>
                  </a:lnTo>
                  <a:lnTo>
                    <a:pt x="669188" y="99313"/>
                  </a:lnTo>
                  <a:lnTo>
                    <a:pt x="572096" y="42163"/>
                  </a:lnTo>
                  <a:lnTo>
                    <a:pt x="536321" y="21208"/>
                  </a:lnTo>
                  <a:lnTo>
                    <a:pt x="531215" y="18161"/>
                  </a:lnTo>
                  <a:lnTo>
                    <a:pt x="498220" y="4572"/>
                  </a:lnTo>
                  <a:lnTo>
                    <a:pt x="463169" y="0"/>
                  </a:lnTo>
                  <a:lnTo>
                    <a:pt x="428117" y="4572"/>
                  </a:lnTo>
                  <a:lnTo>
                    <a:pt x="395122" y="18161"/>
                  </a:lnTo>
                  <a:lnTo>
                    <a:pt x="206032" y="129286"/>
                  </a:lnTo>
                  <a:lnTo>
                    <a:pt x="108927" y="186308"/>
                  </a:lnTo>
                  <a:lnTo>
                    <a:pt x="73152" y="207263"/>
                  </a:lnTo>
                  <a:lnTo>
                    <a:pt x="39814" y="232029"/>
                  </a:lnTo>
                  <a:lnTo>
                    <a:pt x="4762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762" y="747013"/>
                  </a:lnTo>
                  <a:lnTo>
                    <a:pt x="39814" y="806957"/>
                  </a:lnTo>
                  <a:lnTo>
                    <a:pt x="257136" y="939800"/>
                  </a:lnTo>
                  <a:lnTo>
                    <a:pt x="354241" y="996823"/>
                  </a:lnTo>
                  <a:lnTo>
                    <a:pt x="390017" y="1017777"/>
                  </a:lnTo>
                  <a:lnTo>
                    <a:pt x="395122" y="1020826"/>
                  </a:lnTo>
                  <a:lnTo>
                    <a:pt x="428117" y="1034542"/>
                  </a:lnTo>
                  <a:lnTo>
                    <a:pt x="463169" y="1038987"/>
                  </a:lnTo>
                  <a:lnTo>
                    <a:pt x="498220" y="1034542"/>
                  </a:lnTo>
                  <a:lnTo>
                    <a:pt x="531215" y="1020826"/>
                  </a:lnTo>
                  <a:lnTo>
                    <a:pt x="720293" y="909827"/>
                  </a:lnTo>
                  <a:lnTo>
                    <a:pt x="817384" y="852677"/>
                  </a:lnTo>
                  <a:lnTo>
                    <a:pt x="853160" y="831723"/>
                  </a:lnTo>
                  <a:lnTo>
                    <a:pt x="858266" y="828675"/>
                  </a:lnTo>
                  <a:lnTo>
                    <a:pt x="886460" y="806957"/>
                  </a:lnTo>
                  <a:lnTo>
                    <a:pt x="907923" y="779272"/>
                  </a:lnTo>
                  <a:lnTo>
                    <a:pt x="921512" y="747013"/>
                  </a:lnTo>
                  <a:lnTo>
                    <a:pt x="926338" y="711581"/>
                  </a:lnTo>
                  <a:close/>
                </a:path>
                <a:path w="926465" h="1039495">
                  <a:moveTo>
                    <a:pt x="836345" y="247904"/>
                  </a:moveTo>
                  <a:lnTo>
                    <a:pt x="855599" y="262255"/>
                  </a:lnTo>
                  <a:lnTo>
                    <a:pt x="870076" y="281050"/>
                  </a:lnTo>
                  <a:lnTo>
                    <a:pt x="879220" y="303149"/>
                  </a:lnTo>
                  <a:lnTo>
                    <a:pt x="882523" y="327406"/>
                  </a:lnTo>
                  <a:lnTo>
                    <a:pt x="882523" y="549529"/>
                  </a:lnTo>
                  <a:lnTo>
                    <a:pt x="882523" y="663575"/>
                  </a:lnTo>
                  <a:lnTo>
                    <a:pt x="882523" y="705612"/>
                  </a:lnTo>
                  <a:lnTo>
                    <a:pt x="882523" y="711581"/>
                  </a:lnTo>
                  <a:lnTo>
                    <a:pt x="879220" y="735838"/>
                  </a:lnTo>
                  <a:lnTo>
                    <a:pt x="870076" y="758063"/>
                  </a:lnTo>
                  <a:lnTo>
                    <a:pt x="855599" y="776858"/>
                  </a:lnTo>
                  <a:lnTo>
                    <a:pt x="836345" y="791082"/>
                  </a:lnTo>
                  <a:lnTo>
                    <a:pt x="647255" y="902207"/>
                  </a:lnTo>
                  <a:lnTo>
                    <a:pt x="550151" y="959357"/>
                  </a:lnTo>
                  <a:lnTo>
                    <a:pt x="514375" y="980313"/>
                  </a:lnTo>
                  <a:lnTo>
                    <a:pt x="509270" y="983361"/>
                  </a:lnTo>
                  <a:lnTo>
                    <a:pt x="486829" y="991997"/>
                  </a:lnTo>
                  <a:lnTo>
                    <a:pt x="463169" y="994918"/>
                  </a:lnTo>
                  <a:lnTo>
                    <a:pt x="439508" y="991997"/>
                  </a:lnTo>
                  <a:lnTo>
                    <a:pt x="417067" y="983361"/>
                  </a:lnTo>
                  <a:lnTo>
                    <a:pt x="227977" y="872236"/>
                  </a:lnTo>
                  <a:lnTo>
                    <a:pt x="130886" y="815086"/>
                  </a:lnTo>
                  <a:lnTo>
                    <a:pt x="95110" y="794131"/>
                  </a:lnTo>
                  <a:lnTo>
                    <a:pt x="56248" y="758063"/>
                  </a:lnTo>
                  <a:lnTo>
                    <a:pt x="43891" y="711581"/>
                  </a:lnTo>
                  <a:lnTo>
                    <a:pt x="43891" y="489457"/>
                  </a:lnTo>
                  <a:lnTo>
                    <a:pt x="43891" y="375412"/>
                  </a:lnTo>
                  <a:lnTo>
                    <a:pt x="43891" y="333375"/>
                  </a:lnTo>
                  <a:lnTo>
                    <a:pt x="43891" y="327406"/>
                  </a:lnTo>
                  <a:lnTo>
                    <a:pt x="47091" y="303149"/>
                  </a:lnTo>
                  <a:lnTo>
                    <a:pt x="70751" y="262255"/>
                  </a:lnTo>
                  <a:lnTo>
                    <a:pt x="279082" y="136779"/>
                  </a:lnTo>
                  <a:lnTo>
                    <a:pt x="376186" y="79756"/>
                  </a:lnTo>
                  <a:lnTo>
                    <a:pt x="411962" y="58674"/>
                  </a:lnTo>
                  <a:lnTo>
                    <a:pt x="417067" y="55752"/>
                  </a:lnTo>
                  <a:lnTo>
                    <a:pt x="439508" y="47117"/>
                  </a:lnTo>
                  <a:lnTo>
                    <a:pt x="463169" y="44195"/>
                  </a:lnTo>
                  <a:lnTo>
                    <a:pt x="486829" y="47117"/>
                  </a:lnTo>
                  <a:lnTo>
                    <a:pt x="509270" y="55752"/>
                  </a:lnTo>
                  <a:lnTo>
                    <a:pt x="698360" y="166877"/>
                  </a:lnTo>
                  <a:lnTo>
                    <a:pt x="795451" y="223900"/>
                  </a:lnTo>
                  <a:lnTo>
                    <a:pt x="831227" y="244982"/>
                  </a:lnTo>
                  <a:lnTo>
                    <a:pt x="836345" y="247904"/>
                  </a:lnTo>
                  <a:close/>
                </a:path>
              </a:pathLst>
            </a:custGeom>
            <a:ln w="914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97895" y="4276344"/>
              <a:ext cx="399288" cy="5364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99159" y="4831079"/>
              <a:ext cx="9887585" cy="1576070"/>
            </a:xfrm>
            <a:custGeom>
              <a:avLst/>
              <a:gdLst/>
              <a:ahLst/>
              <a:cxnLst/>
              <a:rect l="l" t="t" r="r" b="b"/>
              <a:pathLst>
                <a:path w="9887585" h="1576070">
                  <a:moveTo>
                    <a:pt x="0" y="525145"/>
                  </a:moveTo>
                  <a:lnTo>
                    <a:pt x="0" y="1575562"/>
                  </a:lnTo>
                  <a:lnTo>
                    <a:pt x="9887585" y="1575562"/>
                  </a:lnTo>
                  <a:lnTo>
                    <a:pt x="9887585" y="0"/>
                  </a:lnTo>
                </a:path>
              </a:pathLst>
            </a:custGeom>
            <a:ln w="18288">
              <a:solidFill>
                <a:srgbClr val="FFC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3889247"/>
            <a:ext cx="5873750" cy="2783205"/>
            <a:chOff x="103631" y="3889247"/>
            <a:chExt cx="5873750" cy="2783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3889247"/>
              <a:ext cx="5873496" cy="2782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823" y="3901439"/>
              <a:ext cx="5796915" cy="2706370"/>
            </a:xfrm>
            <a:custGeom>
              <a:avLst/>
              <a:gdLst/>
              <a:ahLst/>
              <a:cxnLst/>
              <a:rect l="l" t="t" r="r" b="b"/>
              <a:pathLst>
                <a:path w="5796915" h="2706370">
                  <a:moveTo>
                    <a:pt x="0" y="123190"/>
                  </a:moveTo>
                  <a:lnTo>
                    <a:pt x="9676" y="75184"/>
                  </a:lnTo>
                  <a:lnTo>
                    <a:pt x="36068" y="36068"/>
                  </a:lnTo>
                  <a:lnTo>
                    <a:pt x="75209" y="9652"/>
                  </a:lnTo>
                  <a:lnTo>
                    <a:pt x="123151" y="0"/>
                  </a:lnTo>
                  <a:lnTo>
                    <a:pt x="5673725" y="0"/>
                  </a:lnTo>
                  <a:lnTo>
                    <a:pt x="5721604" y="9652"/>
                  </a:lnTo>
                  <a:lnTo>
                    <a:pt x="5760720" y="36068"/>
                  </a:lnTo>
                  <a:lnTo>
                    <a:pt x="5787136" y="75184"/>
                  </a:lnTo>
                  <a:lnTo>
                    <a:pt x="5796788" y="123190"/>
                  </a:lnTo>
                  <a:lnTo>
                    <a:pt x="5796788" y="2583116"/>
                  </a:lnTo>
                  <a:lnTo>
                    <a:pt x="5787136" y="2631084"/>
                  </a:lnTo>
                  <a:lnTo>
                    <a:pt x="5760720" y="2670263"/>
                  </a:lnTo>
                  <a:lnTo>
                    <a:pt x="5721604" y="2696679"/>
                  </a:lnTo>
                  <a:lnTo>
                    <a:pt x="5673725" y="2706370"/>
                  </a:lnTo>
                  <a:lnTo>
                    <a:pt x="123151" y="2706370"/>
                  </a:lnTo>
                  <a:lnTo>
                    <a:pt x="75209" y="2696679"/>
                  </a:lnTo>
                  <a:lnTo>
                    <a:pt x="36068" y="2670263"/>
                  </a:lnTo>
                  <a:lnTo>
                    <a:pt x="9676" y="2631084"/>
                  </a:lnTo>
                  <a:lnTo>
                    <a:pt x="0" y="2583116"/>
                  </a:lnTo>
                  <a:lnTo>
                    <a:pt x="0" y="123190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3" y="3895343"/>
              <a:ext cx="5796915" cy="402590"/>
            </a:xfrm>
            <a:custGeom>
              <a:avLst/>
              <a:gdLst/>
              <a:ahLst/>
              <a:cxnLst/>
              <a:rect l="l" t="t" r="r" b="b"/>
              <a:pathLst>
                <a:path w="5796915" h="402589">
                  <a:moveTo>
                    <a:pt x="5796788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96788" y="402209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5823" y="3904310"/>
            <a:ext cx="57969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7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-3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8224" y="3877055"/>
            <a:ext cx="11732260" cy="2804160"/>
            <a:chOff x="268224" y="3877055"/>
            <a:chExt cx="11732260" cy="28041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224" y="3989831"/>
              <a:ext cx="204216" cy="2042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391" y="3877055"/>
              <a:ext cx="5815584" cy="28041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08776" y="3901439"/>
              <a:ext cx="5715000" cy="2706370"/>
            </a:xfrm>
            <a:custGeom>
              <a:avLst/>
              <a:gdLst/>
              <a:ahLst/>
              <a:cxnLst/>
              <a:rect l="l" t="t" r="r" b="b"/>
              <a:pathLst>
                <a:path w="5715000" h="2706370">
                  <a:moveTo>
                    <a:pt x="5591937" y="0"/>
                  </a:moveTo>
                  <a:lnTo>
                    <a:pt x="123062" y="0"/>
                  </a:lnTo>
                  <a:lnTo>
                    <a:pt x="75184" y="9652"/>
                  </a:lnTo>
                  <a:lnTo>
                    <a:pt x="36068" y="36068"/>
                  </a:lnTo>
                  <a:lnTo>
                    <a:pt x="9651" y="75184"/>
                  </a:lnTo>
                  <a:lnTo>
                    <a:pt x="0" y="123190"/>
                  </a:lnTo>
                  <a:lnTo>
                    <a:pt x="0" y="2583129"/>
                  </a:lnTo>
                  <a:lnTo>
                    <a:pt x="9651" y="2631097"/>
                  </a:lnTo>
                  <a:lnTo>
                    <a:pt x="36068" y="2670276"/>
                  </a:lnTo>
                  <a:lnTo>
                    <a:pt x="75184" y="2696679"/>
                  </a:lnTo>
                  <a:lnTo>
                    <a:pt x="123062" y="2706370"/>
                  </a:lnTo>
                  <a:lnTo>
                    <a:pt x="5591937" y="2706370"/>
                  </a:lnTo>
                  <a:lnTo>
                    <a:pt x="5639816" y="2696679"/>
                  </a:lnTo>
                  <a:lnTo>
                    <a:pt x="5678932" y="2670276"/>
                  </a:lnTo>
                  <a:lnTo>
                    <a:pt x="5705348" y="2631097"/>
                  </a:lnTo>
                  <a:lnTo>
                    <a:pt x="5715000" y="2583129"/>
                  </a:lnTo>
                  <a:lnTo>
                    <a:pt x="5715000" y="123190"/>
                  </a:lnTo>
                  <a:lnTo>
                    <a:pt x="5705348" y="75184"/>
                  </a:lnTo>
                  <a:lnTo>
                    <a:pt x="5678932" y="36068"/>
                  </a:lnTo>
                  <a:lnTo>
                    <a:pt x="5639816" y="9652"/>
                  </a:lnTo>
                  <a:lnTo>
                    <a:pt x="55919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8776" y="3892295"/>
              <a:ext cx="5715000" cy="402590"/>
            </a:xfrm>
            <a:custGeom>
              <a:avLst/>
              <a:gdLst/>
              <a:ahLst/>
              <a:cxnLst/>
              <a:rect l="l" t="t" r="r" b="b"/>
              <a:pathLst>
                <a:path w="5715000" h="402589">
                  <a:moveTo>
                    <a:pt x="5715000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715000" y="40220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08776" y="3892296"/>
            <a:ext cx="5715000" cy="4025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6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27248" y="249936"/>
            <a:ext cx="9363710" cy="5745480"/>
            <a:chOff x="2627248" y="249936"/>
            <a:chExt cx="9363710" cy="5745480"/>
          </a:xfrm>
        </p:grpSpPr>
        <p:sp>
          <p:nvSpPr>
            <p:cNvPr id="14" name="object 14"/>
            <p:cNvSpPr/>
            <p:nvPr/>
          </p:nvSpPr>
          <p:spPr>
            <a:xfrm>
              <a:off x="4764024" y="4626863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8368" y="4447031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327406"/>
                  </a:move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85444" y="229019"/>
                  </a:lnTo>
                  <a:lnTo>
                    <a:pt x="885444" y="327406"/>
                  </a:lnTo>
                  <a:lnTo>
                    <a:pt x="885444" y="711581"/>
                  </a:lnTo>
                  <a:lnTo>
                    <a:pt x="872998" y="758063"/>
                  </a:lnTo>
                  <a:lnTo>
                    <a:pt x="839089" y="791083"/>
                  </a:lnTo>
                  <a:lnTo>
                    <a:pt x="510921" y="983361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90297" y="791083"/>
                  </a:lnTo>
                  <a:lnTo>
                    <a:pt x="56388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388" y="281051"/>
                  </a:lnTo>
                  <a:lnTo>
                    <a:pt x="90297" y="247904"/>
                  </a:lnTo>
                  <a:lnTo>
                    <a:pt x="418338" y="55753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839089" y="247904"/>
                  </a:lnTo>
                  <a:lnTo>
                    <a:pt x="872998" y="281051"/>
                  </a:lnTo>
                  <a:lnTo>
                    <a:pt x="885444" y="327406"/>
                  </a:lnTo>
                  <a:lnTo>
                    <a:pt x="885444" y="229019"/>
                  </a:lnTo>
                  <a:lnTo>
                    <a:pt x="861060" y="210312"/>
                  </a:lnTo>
                  <a:lnTo>
                    <a:pt x="577342" y="44196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396367" y="18161"/>
                  </a:lnTo>
                  <a:lnTo>
                    <a:pt x="68326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84"/>
                  </a:lnTo>
                  <a:lnTo>
                    <a:pt x="68326" y="828675"/>
                  </a:lnTo>
                  <a:lnTo>
                    <a:pt x="396367" y="1020826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77342" y="994918"/>
                  </a:lnTo>
                  <a:lnTo>
                    <a:pt x="861060" y="828675"/>
                  </a:lnTo>
                  <a:lnTo>
                    <a:pt x="910971" y="779284"/>
                  </a:lnTo>
                  <a:lnTo>
                    <a:pt x="929386" y="711581"/>
                  </a:lnTo>
                  <a:lnTo>
                    <a:pt x="929386" y="32740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9891" y="4448556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711581"/>
                  </a:moveTo>
                  <a:lnTo>
                    <a:pt x="929386" y="489458"/>
                  </a:lnTo>
                  <a:lnTo>
                    <a:pt x="929386" y="375412"/>
                  </a:lnTo>
                  <a:lnTo>
                    <a:pt x="929386" y="333375"/>
                  </a:lnTo>
                  <a:lnTo>
                    <a:pt x="929386" y="327406"/>
                  </a:ln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61060" y="210312"/>
                  </a:lnTo>
                  <a:lnTo>
                    <a:pt x="671449" y="99314"/>
                  </a:lnTo>
                  <a:lnTo>
                    <a:pt x="574040" y="42164"/>
                  </a:lnTo>
                  <a:lnTo>
                    <a:pt x="538099" y="21209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429513" y="4572"/>
                  </a:lnTo>
                  <a:lnTo>
                    <a:pt x="396367" y="18161"/>
                  </a:lnTo>
                  <a:lnTo>
                    <a:pt x="206756" y="129286"/>
                  </a:lnTo>
                  <a:lnTo>
                    <a:pt x="109347" y="186309"/>
                  </a:lnTo>
                  <a:lnTo>
                    <a:pt x="73406" y="207264"/>
                  </a:lnTo>
                  <a:lnTo>
                    <a:pt x="40005" y="232029"/>
                  </a:lnTo>
                  <a:lnTo>
                    <a:pt x="4825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825" y="747014"/>
                  </a:lnTo>
                  <a:lnTo>
                    <a:pt x="40005" y="806958"/>
                  </a:lnTo>
                  <a:lnTo>
                    <a:pt x="257937" y="939800"/>
                  </a:lnTo>
                  <a:lnTo>
                    <a:pt x="355346" y="996823"/>
                  </a:lnTo>
                  <a:lnTo>
                    <a:pt x="391287" y="1017778"/>
                  </a:lnTo>
                  <a:lnTo>
                    <a:pt x="396367" y="1020826"/>
                  </a:lnTo>
                  <a:lnTo>
                    <a:pt x="429513" y="1034542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33019" y="1020826"/>
                  </a:lnTo>
                  <a:lnTo>
                    <a:pt x="722630" y="909828"/>
                  </a:lnTo>
                  <a:lnTo>
                    <a:pt x="820038" y="852678"/>
                  </a:lnTo>
                  <a:lnTo>
                    <a:pt x="855980" y="831723"/>
                  </a:lnTo>
                  <a:lnTo>
                    <a:pt x="861060" y="828675"/>
                  </a:lnTo>
                  <a:lnTo>
                    <a:pt x="889381" y="806958"/>
                  </a:lnTo>
                  <a:lnTo>
                    <a:pt x="910971" y="779272"/>
                  </a:lnTo>
                  <a:lnTo>
                    <a:pt x="924560" y="747014"/>
                  </a:lnTo>
                  <a:lnTo>
                    <a:pt x="929386" y="711581"/>
                  </a:lnTo>
                  <a:close/>
                </a:path>
                <a:path w="929639" h="1039495">
                  <a:moveTo>
                    <a:pt x="839088" y="247904"/>
                  </a:moveTo>
                  <a:lnTo>
                    <a:pt x="858393" y="262255"/>
                  </a:lnTo>
                  <a:lnTo>
                    <a:pt x="872998" y="281051"/>
                  </a:lnTo>
                  <a:lnTo>
                    <a:pt x="882142" y="303149"/>
                  </a:lnTo>
                  <a:lnTo>
                    <a:pt x="885444" y="327406"/>
                  </a:lnTo>
                  <a:lnTo>
                    <a:pt x="885444" y="549529"/>
                  </a:lnTo>
                  <a:lnTo>
                    <a:pt x="885444" y="663575"/>
                  </a:lnTo>
                  <a:lnTo>
                    <a:pt x="885444" y="705612"/>
                  </a:lnTo>
                  <a:lnTo>
                    <a:pt x="885444" y="711581"/>
                  </a:lnTo>
                  <a:lnTo>
                    <a:pt x="882142" y="735838"/>
                  </a:lnTo>
                  <a:lnTo>
                    <a:pt x="858393" y="776859"/>
                  </a:lnTo>
                  <a:lnTo>
                    <a:pt x="649351" y="902208"/>
                  </a:lnTo>
                  <a:lnTo>
                    <a:pt x="551942" y="959358"/>
                  </a:lnTo>
                  <a:lnTo>
                    <a:pt x="516128" y="980313"/>
                  </a:lnTo>
                  <a:lnTo>
                    <a:pt x="510921" y="983361"/>
                  </a:lnTo>
                  <a:lnTo>
                    <a:pt x="488442" y="991997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418465" y="983361"/>
                  </a:lnTo>
                  <a:lnTo>
                    <a:pt x="228727" y="872236"/>
                  </a:lnTo>
                  <a:lnTo>
                    <a:pt x="131318" y="815086"/>
                  </a:lnTo>
                  <a:lnTo>
                    <a:pt x="95377" y="794131"/>
                  </a:lnTo>
                  <a:lnTo>
                    <a:pt x="56387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244" y="303149"/>
                  </a:lnTo>
                  <a:lnTo>
                    <a:pt x="70993" y="262255"/>
                  </a:lnTo>
                  <a:lnTo>
                    <a:pt x="280035" y="136779"/>
                  </a:lnTo>
                  <a:lnTo>
                    <a:pt x="377444" y="79756"/>
                  </a:lnTo>
                  <a:lnTo>
                    <a:pt x="413258" y="58674"/>
                  </a:lnTo>
                  <a:lnTo>
                    <a:pt x="418465" y="55753"/>
                  </a:lnTo>
                  <a:lnTo>
                    <a:pt x="440944" y="47117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700659" y="166878"/>
                  </a:lnTo>
                  <a:lnTo>
                    <a:pt x="798068" y="223901"/>
                  </a:lnTo>
                  <a:lnTo>
                    <a:pt x="834009" y="244983"/>
                  </a:lnTo>
                  <a:lnTo>
                    <a:pt x="839088" y="24790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3992880"/>
              <a:ext cx="204216" cy="2042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28688" y="4428744"/>
              <a:ext cx="433070" cy="664210"/>
            </a:xfrm>
            <a:custGeom>
              <a:avLst/>
              <a:gdLst/>
              <a:ahLst/>
              <a:cxnLst/>
              <a:rect l="l" t="t" r="r" b="b"/>
              <a:pathLst>
                <a:path w="433070" h="664210">
                  <a:moveTo>
                    <a:pt x="376554" y="0"/>
                  </a:moveTo>
                  <a:lnTo>
                    <a:pt x="0" y="0"/>
                  </a:lnTo>
                  <a:lnTo>
                    <a:pt x="0" y="663955"/>
                  </a:lnTo>
                  <a:lnTo>
                    <a:pt x="56514" y="607567"/>
                  </a:lnTo>
                  <a:lnTo>
                    <a:pt x="56514" y="56387"/>
                  </a:lnTo>
                  <a:lnTo>
                    <a:pt x="433069" y="56387"/>
                  </a:lnTo>
                  <a:lnTo>
                    <a:pt x="376554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8854" y="4485132"/>
              <a:ext cx="200787" cy="1973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20055" y="5236464"/>
              <a:ext cx="2341245" cy="749300"/>
            </a:xfrm>
            <a:custGeom>
              <a:avLst/>
              <a:gdLst/>
              <a:ahLst/>
              <a:cxnLst/>
              <a:rect l="l" t="t" r="r" b="b"/>
              <a:pathLst>
                <a:path w="2341245" h="749300">
                  <a:moveTo>
                    <a:pt x="0" y="249809"/>
                  </a:moveTo>
                  <a:lnTo>
                    <a:pt x="0" y="749300"/>
                  </a:lnTo>
                  <a:lnTo>
                    <a:pt x="2340864" y="749300"/>
                  </a:lnTo>
                  <a:lnTo>
                    <a:pt x="2340864" y="0"/>
                  </a:lnTo>
                </a:path>
              </a:pathLst>
            </a:custGeom>
            <a:ln w="18288">
              <a:solidFill>
                <a:srgbClr val="2D528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0423" y="451104"/>
              <a:ext cx="1444625" cy="1554480"/>
            </a:xfrm>
            <a:custGeom>
              <a:avLst/>
              <a:gdLst/>
              <a:ahLst/>
              <a:cxnLst/>
              <a:rect l="l" t="t" r="r" b="b"/>
              <a:pathLst>
                <a:path w="1444625" h="1554480">
                  <a:moveTo>
                    <a:pt x="146176" y="1554480"/>
                  </a:moveTo>
                  <a:lnTo>
                    <a:pt x="99949" y="1546987"/>
                  </a:lnTo>
                  <a:lnTo>
                    <a:pt x="59817" y="1526286"/>
                  </a:lnTo>
                  <a:lnTo>
                    <a:pt x="28193" y="1494663"/>
                  </a:lnTo>
                  <a:lnTo>
                    <a:pt x="7493" y="1454531"/>
                  </a:lnTo>
                  <a:lnTo>
                    <a:pt x="0" y="1408430"/>
                  </a:lnTo>
                  <a:lnTo>
                    <a:pt x="0" y="146050"/>
                  </a:lnTo>
                  <a:lnTo>
                    <a:pt x="7493" y="99949"/>
                  </a:lnTo>
                  <a:lnTo>
                    <a:pt x="28193" y="59817"/>
                  </a:lnTo>
                  <a:lnTo>
                    <a:pt x="59817" y="28194"/>
                  </a:lnTo>
                  <a:lnTo>
                    <a:pt x="99949" y="7493"/>
                  </a:lnTo>
                  <a:lnTo>
                    <a:pt x="146176" y="0"/>
                  </a:lnTo>
                  <a:lnTo>
                    <a:pt x="1298448" y="0"/>
                  </a:lnTo>
                  <a:lnTo>
                    <a:pt x="1344676" y="7493"/>
                  </a:lnTo>
                  <a:lnTo>
                    <a:pt x="1384808" y="28194"/>
                  </a:lnTo>
                  <a:lnTo>
                    <a:pt x="1416430" y="59817"/>
                  </a:lnTo>
                  <a:lnTo>
                    <a:pt x="1437131" y="99949"/>
                  </a:lnTo>
                  <a:lnTo>
                    <a:pt x="1444625" y="146050"/>
                  </a:lnTo>
                  <a:lnTo>
                    <a:pt x="1444625" y="1408430"/>
                  </a:lnTo>
                  <a:lnTo>
                    <a:pt x="1437131" y="1454531"/>
                  </a:lnTo>
                  <a:lnTo>
                    <a:pt x="1416430" y="1494663"/>
                  </a:lnTo>
                  <a:lnTo>
                    <a:pt x="1384808" y="1526286"/>
                  </a:lnTo>
                  <a:lnTo>
                    <a:pt x="1344676" y="1546987"/>
                  </a:lnTo>
                  <a:lnTo>
                    <a:pt x="1298448" y="1554480"/>
                  </a:lnTo>
                  <a:lnTo>
                    <a:pt x="146176" y="155448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7247" y="966216"/>
              <a:ext cx="454151" cy="4846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51022" y="1557515"/>
              <a:ext cx="12700" cy="2757170"/>
            </a:xfrm>
            <a:custGeom>
              <a:avLst/>
              <a:gdLst/>
              <a:ahLst/>
              <a:cxnLst/>
              <a:rect l="l" t="t" r="r" b="b"/>
              <a:pathLst>
                <a:path w="12700" h="2757170">
                  <a:moveTo>
                    <a:pt x="12700" y="2744228"/>
                  </a:moveTo>
                  <a:lnTo>
                    <a:pt x="0" y="2744228"/>
                  </a:lnTo>
                  <a:lnTo>
                    <a:pt x="0" y="2756928"/>
                  </a:lnTo>
                  <a:lnTo>
                    <a:pt x="12700" y="2756928"/>
                  </a:lnTo>
                  <a:lnTo>
                    <a:pt x="12700" y="2744228"/>
                  </a:lnTo>
                  <a:close/>
                </a:path>
                <a:path w="12700" h="2757170">
                  <a:moveTo>
                    <a:pt x="12700" y="2655189"/>
                  </a:moveTo>
                  <a:lnTo>
                    <a:pt x="0" y="2655189"/>
                  </a:lnTo>
                  <a:lnTo>
                    <a:pt x="0" y="2706001"/>
                  </a:lnTo>
                  <a:lnTo>
                    <a:pt x="12700" y="2706001"/>
                  </a:lnTo>
                  <a:lnTo>
                    <a:pt x="12700" y="2655189"/>
                  </a:lnTo>
                  <a:close/>
                </a:path>
                <a:path w="12700" h="2757170">
                  <a:moveTo>
                    <a:pt x="12700" y="2604401"/>
                  </a:moveTo>
                  <a:lnTo>
                    <a:pt x="0" y="2604401"/>
                  </a:lnTo>
                  <a:lnTo>
                    <a:pt x="0" y="2617101"/>
                  </a:lnTo>
                  <a:lnTo>
                    <a:pt x="12700" y="2617101"/>
                  </a:lnTo>
                  <a:lnTo>
                    <a:pt x="12700" y="2604401"/>
                  </a:lnTo>
                  <a:close/>
                </a:path>
                <a:path w="12700" h="2757170">
                  <a:moveTo>
                    <a:pt x="12700" y="2515489"/>
                  </a:moveTo>
                  <a:lnTo>
                    <a:pt x="0" y="2515489"/>
                  </a:lnTo>
                  <a:lnTo>
                    <a:pt x="0" y="2566301"/>
                  </a:lnTo>
                  <a:lnTo>
                    <a:pt x="12700" y="2566301"/>
                  </a:lnTo>
                  <a:lnTo>
                    <a:pt x="12700" y="2515489"/>
                  </a:lnTo>
                  <a:close/>
                </a:path>
                <a:path w="12700" h="2757170">
                  <a:moveTo>
                    <a:pt x="12700" y="2464701"/>
                  </a:moveTo>
                  <a:lnTo>
                    <a:pt x="0" y="2464701"/>
                  </a:lnTo>
                  <a:lnTo>
                    <a:pt x="0" y="2477401"/>
                  </a:lnTo>
                  <a:lnTo>
                    <a:pt x="12700" y="2477401"/>
                  </a:lnTo>
                  <a:lnTo>
                    <a:pt x="12700" y="2464701"/>
                  </a:lnTo>
                  <a:close/>
                </a:path>
                <a:path w="12700" h="2757170">
                  <a:moveTo>
                    <a:pt x="12700" y="2375789"/>
                  </a:moveTo>
                  <a:lnTo>
                    <a:pt x="0" y="2375789"/>
                  </a:lnTo>
                  <a:lnTo>
                    <a:pt x="0" y="2426601"/>
                  </a:lnTo>
                  <a:lnTo>
                    <a:pt x="12700" y="2426601"/>
                  </a:lnTo>
                  <a:lnTo>
                    <a:pt x="12700" y="2375789"/>
                  </a:lnTo>
                  <a:close/>
                </a:path>
                <a:path w="12700" h="2757170">
                  <a:moveTo>
                    <a:pt x="12700" y="2324874"/>
                  </a:moveTo>
                  <a:lnTo>
                    <a:pt x="0" y="2324874"/>
                  </a:lnTo>
                  <a:lnTo>
                    <a:pt x="0" y="2337574"/>
                  </a:lnTo>
                  <a:lnTo>
                    <a:pt x="12700" y="2337574"/>
                  </a:lnTo>
                  <a:lnTo>
                    <a:pt x="12700" y="2324874"/>
                  </a:lnTo>
                  <a:close/>
                </a:path>
                <a:path w="12700" h="2757170">
                  <a:moveTo>
                    <a:pt x="12700" y="2235962"/>
                  </a:moveTo>
                  <a:lnTo>
                    <a:pt x="0" y="2235962"/>
                  </a:lnTo>
                  <a:lnTo>
                    <a:pt x="0" y="2286774"/>
                  </a:lnTo>
                  <a:lnTo>
                    <a:pt x="12700" y="2286774"/>
                  </a:lnTo>
                  <a:lnTo>
                    <a:pt x="12700" y="2235962"/>
                  </a:lnTo>
                  <a:close/>
                </a:path>
                <a:path w="12700" h="2757170">
                  <a:moveTo>
                    <a:pt x="12700" y="2185174"/>
                  </a:moveTo>
                  <a:lnTo>
                    <a:pt x="0" y="2185174"/>
                  </a:lnTo>
                  <a:lnTo>
                    <a:pt x="0" y="2197874"/>
                  </a:lnTo>
                  <a:lnTo>
                    <a:pt x="12700" y="2197874"/>
                  </a:lnTo>
                  <a:lnTo>
                    <a:pt x="12700" y="2185174"/>
                  </a:lnTo>
                  <a:close/>
                </a:path>
                <a:path w="12700" h="2757170">
                  <a:moveTo>
                    <a:pt x="12700" y="2096262"/>
                  </a:moveTo>
                  <a:lnTo>
                    <a:pt x="0" y="2096262"/>
                  </a:lnTo>
                  <a:lnTo>
                    <a:pt x="0" y="2147074"/>
                  </a:lnTo>
                  <a:lnTo>
                    <a:pt x="12700" y="2147074"/>
                  </a:lnTo>
                  <a:lnTo>
                    <a:pt x="12700" y="2096262"/>
                  </a:lnTo>
                  <a:close/>
                </a:path>
                <a:path w="12700" h="2757170">
                  <a:moveTo>
                    <a:pt x="12700" y="2045474"/>
                  </a:moveTo>
                  <a:lnTo>
                    <a:pt x="0" y="2045474"/>
                  </a:lnTo>
                  <a:lnTo>
                    <a:pt x="0" y="2058174"/>
                  </a:lnTo>
                  <a:lnTo>
                    <a:pt x="12700" y="2058174"/>
                  </a:lnTo>
                  <a:lnTo>
                    <a:pt x="12700" y="2045474"/>
                  </a:lnTo>
                  <a:close/>
                </a:path>
                <a:path w="12700" h="2757170">
                  <a:moveTo>
                    <a:pt x="12700" y="1956562"/>
                  </a:moveTo>
                  <a:lnTo>
                    <a:pt x="0" y="1956562"/>
                  </a:lnTo>
                  <a:lnTo>
                    <a:pt x="0" y="2007374"/>
                  </a:lnTo>
                  <a:lnTo>
                    <a:pt x="12700" y="2007374"/>
                  </a:lnTo>
                  <a:lnTo>
                    <a:pt x="12700" y="1956562"/>
                  </a:lnTo>
                  <a:close/>
                </a:path>
                <a:path w="12700" h="2757170">
                  <a:moveTo>
                    <a:pt x="12700" y="1905647"/>
                  </a:moveTo>
                  <a:lnTo>
                    <a:pt x="0" y="1905647"/>
                  </a:lnTo>
                  <a:lnTo>
                    <a:pt x="0" y="1918347"/>
                  </a:lnTo>
                  <a:lnTo>
                    <a:pt x="12700" y="1918347"/>
                  </a:lnTo>
                  <a:lnTo>
                    <a:pt x="12700" y="1905647"/>
                  </a:lnTo>
                  <a:close/>
                </a:path>
                <a:path w="12700" h="2757170">
                  <a:moveTo>
                    <a:pt x="12700" y="1816735"/>
                  </a:moveTo>
                  <a:lnTo>
                    <a:pt x="0" y="1816735"/>
                  </a:lnTo>
                  <a:lnTo>
                    <a:pt x="0" y="1867547"/>
                  </a:lnTo>
                  <a:lnTo>
                    <a:pt x="12700" y="1867547"/>
                  </a:lnTo>
                  <a:lnTo>
                    <a:pt x="12700" y="1816735"/>
                  </a:lnTo>
                  <a:close/>
                </a:path>
                <a:path w="12700" h="2757170">
                  <a:moveTo>
                    <a:pt x="12700" y="1765947"/>
                  </a:moveTo>
                  <a:lnTo>
                    <a:pt x="0" y="1765947"/>
                  </a:lnTo>
                  <a:lnTo>
                    <a:pt x="0" y="1778647"/>
                  </a:lnTo>
                  <a:lnTo>
                    <a:pt x="12700" y="1778647"/>
                  </a:lnTo>
                  <a:lnTo>
                    <a:pt x="12700" y="1765947"/>
                  </a:lnTo>
                  <a:close/>
                </a:path>
                <a:path w="12700" h="2757170">
                  <a:moveTo>
                    <a:pt x="12700" y="1677035"/>
                  </a:moveTo>
                  <a:lnTo>
                    <a:pt x="0" y="1677035"/>
                  </a:lnTo>
                  <a:lnTo>
                    <a:pt x="0" y="1727847"/>
                  </a:lnTo>
                  <a:lnTo>
                    <a:pt x="12700" y="1727847"/>
                  </a:lnTo>
                  <a:lnTo>
                    <a:pt x="12700" y="1677035"/>
                  </a:lnTo>
                  <a:close/>
                </a:path>
                <a:path w="12700" h="2757170">
                  <a:moveTo>
                    <a:pt x="12700" y="1626247"/>
                  </a:moveTo>
                  <a:lnTo>
                    <a:pt x="0" y="1626247"/>
                  </a:lnTo>
                  <a:lnTo>
                    <a:pt x="0" y="1638947"/>
                  </a:lnTo>
                  <a:lnTo>
                    <a:pt x="12700" y="1638947"/>
                  </a:lnTo>
                  <a:lnTo>
                    <a:pt x="12700" y="1626247"/>
                  </a:lnTo>
                  <a:close/>
                </a:path>
                <a:path w="12700" h="2757170">
                  <a:moveTo>
                    <a:pt x="12700" y="1537208"/>
                  </a:moveTo>
                  <a:lnTo>
                    <a:pt x="0" y="1537208"/>
                  </a:lnTo>
                  <a:lnTo>
                    <a:pt x="0" y="1588020"/>
                  </a:lnTo>
                  <a:lnTo>
                    <a:pt x="12700" y="1588020"/>
                  </a:lnTo>
                  <a:lnTo>
                    <a:pt x="12700" y="1537208"/>
                  </a:lnTo>
                  <a:close/>
                </a:path>
                <a:path w="12700" h="2757170">
                  <a:moveTo>
                    <a:pt x="12700" y="1486420"/>
                  </a:moveTo>
                  <a:lnTo>
                    <a:pt x="0" y="1486420"/>
                  </a:lnTo>
                  <a:lnTo>
                    <a:pt x="0" y="1499120"/>
                  </a:lnTo>
                  <a:lnTo>
                    <a:pt x="12700" y="1499120"/>
                  </a:lnTo>
                  <a:lnTo>
                    <a:pt x="12700" y="1486420"/>
                  </a:lnTo>
                  <a:close/>
                </a:path>
                <a:path w="12700" h="2757170">
                  <a:moveTo>
                    <a:pt x="12700" y="1397508"/>
                  </a:moveTo>
                  <a:lnTo>
                    <a:pt x="0" y="1397508"/>
                  </a:lnTo>
                  <a:lnTo>
                    <a:pt x="0" y="1448320"/>
                  </a:lnTo>
                  <a:lnTo>
                    <a:pt x="12700" y="1448320"/>
                  </a:lnTo>
                  <a:lnTo>
                    <a:pt x="12700" y="1397508"/>
                  </a:lnTo>
                  <a:close/>
                </a:path>
                <a:path w="12700" h="2757170">
                  <a:moveTo>
                    <a:pt x="12700" y="1346720"/>
                  </a:moveTo>
                  <a:lnTo>
                    <a:pt x="0" y="1346720"/>
                  </a:lnTo>
                  <a:lnTo>
                    <a:pt x="0" y="1359420"/>
                  </a:lnTo>
                  <a:lnTo>
                    <a:pt x="12700" y="1359420"/>
                  </a:lnTo>
                  <a:lnTo>
                    <a:pt x="12700" y="1346720"/>
                  </a:lnTo>
                  <a:close/>
                </a:path>
                <a:path w="12700" h="2757170">
                  <a:moveTo>
                    <a:pt x="12700" y="1257808"/>
                  </a:moveTo>
                  <a:lnTo>
                    <a:pt x="0" y="1257808"/>
                  </a:lnTo>
                  <a:lnTo>
                    <a:pt x="0" y="1308620"/>
                  </a:lnTo>
                  <a:lnTo>
                    <a:pt x="12700" y="1308620"/>
                  </a:lnTo>
                  <a:lnTo>
                    <a:pt x="12700" y="1257808"/>
                  </a:lnTo>
                  <a:close/>
                </a:path>
                <a:path w="12700" h="2757170">
                  <a:moveTo>
                    <a:pt x="12700" y="1206893"/>
                  </a:moveTo>
                  <a:lnTo>
                    <a:pt x="0" y="1206893"/>
                  </a:lnTo>
                  <a:lnTo>
                    <a:pt x="0" y="1219593"/>
                  </a:lnTo>
                  <a:lnTo>
                    <a:pt x="12700" y="1219593"/>
                  </a:lnTo>
                  <a:lnTo>
                    <a:pt x="12700" y="1206893"/>
                  </a:lnTo>
                  <a:close/>
                </a:path>
                <a:path w="12700" h="2757170">
                  <a:moveTo>
                    <a:pt x="12700" y="1117981"/>
                  </a:moveTo>
                  <a:lnTo>
                    <a:pt x="0" y="1117981"/>
                  </a:lnTo>
                  <a:lnTo>
                    <a:pt x="0" y="1168793"/>
                  </a:lnTo>
                  <a:lnTo>
                    <a:pt x="12700" y="1168793"/>
                  </a:lnTo>
                  <a:lnTo>
                    <a:pt x="12700" y="1117981"/>
                  </a:lnTo>
                  <a:close/>
                </a:path>
                <a:path w="12700" h="2757170">
                  <a:moveTo>
                    <a:pt x="12700" y="1067193"/>
                  </a:moveTo>
                  <a:lnTo>
                    <a:pt x="0" y="1067193"/>
                  </a:lnTo>
                  <a:lnTo>
                    <a:pt x="0" y="1079893"/>
                  </a:lnTo>
                  <a:lnTo>
                    <a:pt x="12700" y="1079893"/>
                  </a:lnTo>
                  <a:lnTo>
                    <a:pt x="12700" y="1067193"/>
                  </a:lnTo>
                  <a:close/>
                </a:path>
                <a:path w="12700" h="2757170">
                  <a:moveTo>
                    <a:pt x="12700" y="978281"/>
                  </a:moveTo>
                  <a:lnTo>
                    <a:pt x="0" y="978281"/>
                  </a:lnTo>
                  <a:lnTo>
                    <a:pt x="0" y="1029093"/>
                  </a:lnTo>
                  <a:lnTo>
                    <a:pt x="12700" y="1029093"/>
                  </a:lnTo>
                  <a:lnTo>
                    <a:pt x="12700" y="978281"/>
                  </a:lnTo>
                  <a:close/>
                </a:path>
                <a:path w="12700" h="2757170">
                  <a:moveTo>
                    <a:pt x="12700" y="927493"/>
                  </a:moveTo>
                  <a:lnTo>
                    <a:pt x="0" y="927493"/>
                  </a:lnTo>
                  <a:lnTo>
                    <a:pt x="0" y="940193"/>
                  </a:lnTo>
                  <a:lnTo>
                    <a:pt x="12700" y="940193"/>
                  </a:lnTo>
                  <a:lnTo>
                    <a:pt x="12700" y="927493"/>
                  </a:lnTo>
                  <a:close/>
                </a:path>
                <a:path w="12700" h="2757170">
                  <a:moveTo>
                    <a:pt x="12700" y="838454"/>
                  </a:moveTo>
                  <a:lnTo>
                    <a:pt x="0" y="838454"/>
                  </a:lnTo>
                  <a:lnTo>
                    <a:pt x="0" y="889266"/>
                  </a:lnTo>
                  <a:lnTo>
                    <a:pt x="12700" y="889266"/>
                  </a:lnTo>
                  <a:lnTo>
                    <a:pt x="12700" y="838454"/>
                  </a:lnTo>
                  <a:close/>
                </a:path>
                <a:path w="12700" h="2757170">
                  <a:moveTo>
                    <a:pt x="12700" y="787666"/>
                  </a:moveTo>
                  <a:lnTo>
                    <a:pt x="0" y="787666"/>
                  </a:lnTo>
                  <a:lnTo>
                    <a:pt x="0" y="800366"/>
                  </a:lnTo>
                  <a:lnTo>
                    <a:pt x="12700" y="800366"/>
                  </a:lnTo>
                  <a:lnTo>
                    <a:pt x="12700" y="787666"/>
                  </a:lnTo>
                  <a:close/>
                </a:path>
                <a:path w="12700" h="2757170">
                  <a:moveTo>
                    <a:pt x="12700" y="698754"/>
                  </a:moveTo>
                  <a:lnTo>
                    <a:pt x="0" y="698754"/>
                  </a:lnTo>
                  <a:lnTo>
                    <a:pt x="0" y="749566"/>
                  </a:lnTo>
                  <a:lnTo>
                    <a:pt x="12700" y="749566"/>
                  </a:lnTo>
                  <a:lnTo>
                    <a:pt x="12700" y="698754"/>
                  </a:lnTo>
                  <a:close/>
                </a:path>
                <a:path w="12700" h="2757170">
                  <a:moveTo>
                    <a:pt x="12700" y="647966"/>
                  </a:moveTo>
                  <a:lnTo>
                    <a:pt x="0" y="647966"/>
                  </a:lnTo>
                  <a:lnTo>
                    <a:pt x="0" y="660666"/>
                  </a:lnTo>
                  <a:lnTo>
                    <a:pt x="12700" y="660666"/>
                  </a:lnTo>
                  <a:lnTo>
                    <a:pt x="12700" y="647966"/>
                  </a:lnTo>
                  <a:close/>
                </a:path>
                <a:path w="12700" h="2757170">
                  <a:moveTo>
                    <a:pt x="12700" y="559054"/>
                  </a:moveTo>
                  <a:lnTo>
                    <a:pt x="0" y="559054"/>
                  </a:lnTo>
                  <a:lnTo>
                    <a:pt x="0" y="609866"/>
                  </a:lnTo>
                  <a:lnTo>
                    <a:pt x="12700" y="609866"/>
                  </a:lnTo>
                  <a:lnTo>
                    <a:pt x="12700" y="559054"/>
                  </a:lnTo>
                  <a:close/>
                </a:path>
                <a:path w="12700" h="2757170">
                  <a:moveTo>
                    <a:pt x="12700" y="508139"/>
                  </a:moveTo>
                  <a:lnTo>
                    <a:pt x="0" y="508139"/>
                  </a:lnTo>
                  <a:lnTo>
                    <a:pt x="0" y="520839"/>
                  </a:lnTo>
                  <a:lnTo>
                    <a:pt x="12700" y="520839"/>
                  </a:lnTo>
                  <a:lnTo>
                    <a:pt x="12700" y="508139"/>
                  </a:lnTo>
                  <a:close/>
                </a:path>
                <a:path w="12700" h="2757170">
                  <a:moveTo>
                    <a:pt x="12700" y="419227"/>
                  </a:moveTo>
                  <a:lnTo>
                    <a:pt x="0" y="419227"/>
                  </a:lnTo>
                  <a:lnTo>
                    <a:pt x="0" y="470039"/>
                  </a:lnTo>
                  <a:lnTo>
                    <a:pt x="12700" y="470039"/>
                  </a:lnTo>
                  <a:lnTo>
                    <a:pt x="12700" y="419227"/>
                  </a:lnTo>
                  <a:close/>
                </a:path>
                <a:path w="12700" h="2757170">
                  <a:moveTo>
                    <a:pt x="12700" y="368439"/>
                  </a:moveTo>
                  <a:lnTo>
                    <a:pt x="0" y="368439"/>
                  </a:lnTo>
                  <a:lnTo>
                    <a:pt x="0" y="381139"/>
                  </a:lnTo>
                  <a:lnTo>
                    <a:pt x="12700" y="381139"/>
                  </a:lnTo>
                  <a:lnTo>
                    <a:pt x="12700" y="368439"/>
                  </a:lnTo>
                  <a:close/>
                </a:path>
                <a:path w="12700" h="2757170">
                  <a:moveTo>
                    <a:pt x="12700" y="279527"/>
                  </a:moveTo>
                  <a:lnTo>
                    <a:pt x="0" y="279527"/>
                  </a:lnTo>
                  <a:lnTo>
                    <a:pt x="0" y="330339"/>
                  </a:lnTo>
                  <a:lnTo>
                    <a:pt x="12700" y="330339"/>
                  </a:lnTo>
                  <a:lnTo>
                    <a:pt x="12700" y="279527"/>
                  </a:lnTo>
                  <a:close/>
                </a:path>
                <a:path w="12700" h="2757170">
                  <a:moveTo>
                    <a:pt x="12700" y="228739"/>
                  </a:moveTo>
                  <a:lnTo>
                    <a:pt x="0" y="228739"/>
                  </a:lnTo>
                  <a:lnTo>
                    <a:pt x="0" y="241439"/>
                  </a:lnTo>
                  <a:lnTo>
                    <a:pt x="12700" y="241439"/>
                  </a:lnTo>
                  <a:lnTo>
                    <a:pt x="12700" y="228739"/>
                  </a:lnTo>
                  <a:close/>
                </a:path>
                <a:path w="12700" h="2757170">
                  <a:moveTo>
                    <a:pt x="12700" y="139827"/>
                  </a:moveTo>
                  <a:lnTo>
                    <a:pt x="0" y="139827"/>
                  </a:lnTo>
                  <a:lnTo>
                    <a:pt x="0" y="190639"/>
                  </a:lnTo>
                  <a:lnTo>
                    <a:pt x="12700" y="190639"/>
                  </a:lnTo>
                  <a:lnTo>
                    <a:pt x="12700" y="139827"/>
                  </a:lnTo>
                  <a:close/>
                </a:path>
                <a:path w="12700" h="2757170">
                  <a:moveTo>
                    <a:pt x="12700" y="88912"/>
                  </a:moveTo>
                  <a:lnTo>
                    <a:pt x="0" y="88912"/>
                  </a:lnTo>
                  <a:lnTo>
                    <a:pt x="0" y="101612"/>
                  </a:lnTo>
                  <a:lnTo>
                    <a:pt x="12700" y="101612"/>
                  </a:lnTo>
                  <a:lnTo>
                    <a:pt x="12700" y="88912"/>
                  </a:lnTo>
                  <a:close/>
                </a:path>
                <a:path w="12700" h="2757170">
                  <a:moveTo>
                    <a:pt x="12700" y="0"/>
                  </a:moveTo>
                  <a:lnTo>
                    <a:pt x="0" y="0"/>
                  </a:lnTo>
                  <a:lnTo>
                    <a:pt x="0" y="50812"/>
                  </a:lnTo>
                  <a:lnTo>
                    <a:pt x="12700" y="50812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9271" y="4352534"/>
              <a:ext cx="76200" cy="9106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910840" y="4447031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327406"/>
                  </a:move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82142" y="228815"/>
                  </a:lnTo>
                  <a:lnTo>
                    <a:pt x="882142" y="327406"/>
                  </a:lnTo>
                  <a:lnTo>
                    <a:pt x="882142" y="711581"/>
                  </a:lnTo>
                  <a:lnTo>
                    <a:pt x="869823" y="758063"/>
                  </a:lnTo>
                  <a:lnTo>
                    <a:pt x="836041" y="791083"/>
                  </a:lnTo>
                  <a:lnTo>
                    <a:pt x="509143" y="983361"/>
                  </a:lnTo>
                  <a:lnTo>
                    <a:pt x="463042" y="994918"/>
                  </a:lnTo>
                  <a:lnTo>
                    <a:pt x="439420" y="991997"/>
                  </a:lnTo>
                  <a:lnTo>
                    <a:pt x="90043" y="791083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261" y="281051"/>
                  </a:lnTo>
                  <a:lnTo>
                    <a:pt x="90043" y="247904"/>
                  </a:lnTo>
                  <a:lnTo>
                    <a:pt x="416928" y="55753"/>
                  </a:lnTo>
                  <a:lnTo>
                    <a:pt x="463042" y="44196"/>
                  </a:lnTo>
                  <a:lnTo>
                    <a:pt x="486664" y="47117"/>
                  </a:lnTo>
                  <a:lnTo>
                    <a:pt x="509143" y="55753"/>
                  </a:lnTo>
                  <a:lnTo>
                    <a:pt x="836041" y="247904"/>
                  </a:lnTo>
                  <a:lnTo>
                    <a:pt x="869823" y="281051"/>
                  </a:lnTo>
                  <a:lnTo>
                    <a:pt x="882142" y="327406"/>
                  </a:lnTo>
                  <a:lnTo>
                    <a:pt x="882142" y="228815"/>
                  </a:lnTo>
                  <a:lnTo>
                    <a:pt x="858012" y="210312"/>
                  </a:lnTo>
                  <a:lnTo>
                    <a:pt x="575310" y="44196"/>
                  </a:lnTo>
                  <a:lnTo>
                    <a:pt x="531114" y="18161"/>
                  </a:lnTo>
                  <a:lnTo>
                    <a:pt x="498094" y="4572"/>
                  </a:lnTo>
                  <a:lnTo>
                    <a:pt x="463042" y="0"/>
                  </a:lnTo>
                  <a:lnTo>
                    <a:pt x="394970" y="18161"/>
                  </a:lnTo>
                  <a:lnTo>
                    <a:pt x="68072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84"/>
                  </a:lnTo>
                  <a:lnTo>
                    <a:pt x="68072" y="828675"/>
                  </a:lnTo>
                  <a:lnTo>
                    <a:pt x="394970" y="1020826"/>
                  </a:lnTo>
                  <a:lnTo>
                    <a:pt x="463042" y="1038987"/>
                  </a:lnTo>
                  <a:lnTo>
                    <a:pt x="498094" y="1034542"/>
                  </a:lnTo>
                  <a:lnTo>
                    <a:pt x="575310" y="994918"/>
                  </a:lnTo>
                  <a:lnTo>
                    <a:pt x="858012" y="828675"/>
                  </a:lnTo>
                  <a:lnTo>
                    <a:pt x="907669" y="779284"/>
                  </a:lnTo>
                  <a:lnTo>
                    <a:pt x="926084" y="711581"/>
                  </a:lnTo>
                  <a:lnTo>
                    <a:pt x="926084" y="32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12363" y="4448556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711581"/>
                  </a:moveTo>
                  <a:lnTo>
                    <a:pt x="926084" y="489458"/>
                  </a:lnTo>
                  <a:lnTo>
                    <a:pt x="926084" y="375412"/>
                  </a:lnTo>
                  <a:lnTo>
                    <a:pt x="926084" y="333375"/>
                  </a:lnTo>
                  <a:lnTo>
                    <a:pt x="926084" y="327406"/>
                  </a:ln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58012" y="210312"/>
                  </a:lnTo>
                  <a:lnTo>
                    <a:pt x="669036" y="99314"/>
                  </a:lnTo>
                  <a:lnTo>
                    <a:pt x="572008" y="42164"/>
                  </a:lnTo>
                  <a:lnTo>
                    <a:pt x="536194" y="21209"/>
                  </a:lnTo>
                  <a:lnTo>
                    <a:pt x="531113" y="18161"/>
                  </a:lnTo>
                  <a:lnTo>
                    <a:pt x="498094" y="4572"/>
                  </a:lnTo>
                  <a:lnTo>
                    <a:pt x="463041" y="0"/>
                  </a:lnTo>
                  <a:lnTo>
                    <a:pt x="427989" y="4572"/>
                  </a:lnTo>
                  <a:lnTo>
                    <a:pt x="394970" y="18161"/>
                  </a:lnTo>
                  <a:lnTo>
                    <a:pt x="205994" y="129286"/>
                  </a:lnTo>
                  <a:lnTo>
                    <a:pt x="108966" y="186309"/>
                  </a:lnTo>
                  <a:lnTo>
                    <a:pt x="73152" y="207264"/>
                  </a:lnTo>
                  <a:lnTo>
                    <a:pt x="39750" y="232029"/>
                  </a:lnTo>
                  <a:lnTo>
                    <a:pt x="4699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699" y="747014"/>
                  </a:lnTo>
                  <a:lnTo>
                    <a:pt x="39750" y="806958"/>
                  </a:lnTo>
                  <a:lnTo>
                    <a:pt x="257048" y="939800"/>
                  </a:lnTo>
                  <a:lnTo>
                    <a:pt x="354075" y="996823"/>
                  </a:lnTo>
                  <a:lnTo>
                    <a:pt x="389889" y="1017778"/>
                  </a:lnTo>
                  <a:lnTo>
                    <a:pt x="394970" y="1020826"/>
                  </a:lnTo>
                  <a:lnTo>
                    <a:pt x="427989" y="1034542"/>
                  </a:lnTo>
                  <a:lnTo>
                    <a:pt x="463041" y="1038987"/>
                  </a:lnTo>
                  <a:lnTo>
                    <a:pt x="498094" y="1034542"/>
                  </a:lnTo>
                  <a:lnTo>
                    <a:pt x="531113" y="1020826"/>
                  </a:lnTo>
                  <a:lnTo>
                    <a:pt x="720089" y="909828"/>
                  </a:lnTo>
                  <a:lnTo>
                    <a:pt x="817118" y="852678"/>
                  </a:lnTo>
                  <a:lnTo>
                    <a:pt x="852932" y="831723"/>
                  </a:lnTo>
                  <a:lnTo>
                    <a:pt x="858012" y="828675"/>
                  </a:lnTo>
                  <a:lnTo>
                    <a:pt x="886333" y="806958"/>
                  </a:lnTo>
                  <a:lnTo>
                    <a:pt x="907669" y="779272"/>
                  </a:lnTo>
                  <a:lnTo>
                    <a:pt x="921385" y="747014"/>
                  </a:lnTo>
                  <a:lnTo>
                    <a:pt x="926084" y="711581"/>
                  </a:lnTo>
                  <a:close/>
                </a:path>
                <a:path w="926464" h="1039495">
                  <a:moveTo>
                    <a:pt x="836040" y="247904"/>
                  </a:moveTo>
                  <a:lnTo>
                    <a:pt x="855345" y="262255"/>
                  </a:lnTo>
                  <a:lnTo>
                    <a:pt x="869823" y="281051"/>
                  </a:lnTo>
                  <a:lnTo>
                    <a:pt x="878966" y="303149"/>
                  </a:lnTo>
                  <a:lnTo>
                    <a:pt x="882141" y="327406"/>
                  </a:lnTo>
                  <a:lnTo>
                    <a:pt x="882141" y="549529"/>
                  </a:lnTo>
                  <a:lnTo>
                    <a:pt x="882141" y="663575"/>
                  </a:lnTo>
                  <a:lnTo>
                    <a:pt x="882141" y="705612"/>
                  </a:lnTo>
                  <a:lnTo>
                    <a:pt x="882141" y="711581"/>
                  </a:lnTo>
                  <a:lnTo>
                    <a:pt x="878966" y="735838"/>
                  </a:lnTo>
                  <a:lnTo>
                    <a:pt x="869823" y="758063"/>
                  </a:lnTo>
                  <a:lnTo>
                    <a:pt x="855345" y="776859"/>
                  </a:lnTo>
                  <a:lnTo>
                    <a:pt x="836040" y="791083"/>
                  </a:lnTo>
                  <a:lnTo>
                    <a:pt x="647064" y="902208"/>
                  </a:lnTo>
                  <a:lnTo>
                    <a:pt x="550037" y="959358"/>
                  </a:lnTo>
                  <a:lnTo>
                    <a:pt x="514223" y="980313"/>
                  </a:lnTo>
                  <a:lnTo>
                    <a:pt x="509143" y="983361"/>
                  </a:lnTo>
                  <a:lnTo>
                    <a:pt x="486663" y="991997"/>
                  </a:lnTo>
                  <a:lnTo>
                    <a:pt x="463041" y="994918"/>
                  </a:lnTo>
                  <a:lnTo>
                    <a:pt x="439420" y="991997"/>
                  </a:lnTo>
                  <a:lnTo>
                    <a:pt x="416940" y="983361"/>
                  </a:lnTo>
                  <a:lnTo>
                    <a:pt x="227965" y="872236"/>
                  </a:lnTo>
                  <a:lnTo>
                    <a:pt x="130810" y="815086"/>
                  </a:lnTo>
                  <a:lnTo>
                    <a:pt x="95123" y="794131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117" y="303149"/>
                  </a:lnTo>
                  <a:lnTo>
                    <a:pt x="70738" y="262255"/>
                  </a:lnTo>
                  <a:lnTo>
                    <a:pt x="279019" y="136779"/>
                  </a:lnTo>
                  <a:lnTo>
                    <a:pt x="376047" y="79756"/>
                  </a:lnTo>
                  <a:lnTo>
                    <a:pt x="411861" y="58674"/>
                  </a:lnTo>
                  <a:lnTo>
                    <a:pt x="416940" y="55753"/>
                  </a:lnTo>
                  <a:lnTo>
                    <a:pt x="439420" y="47117"/>
                  </a:lnTo>
                  <a:lnTo>
                    <a:pt x="463041" y="44196"/>
                  </a:lnTo>
                  <a:lnTo>
                    <a:pt x="486663" y="47117"/>
                  </a:lnTo>
                  <a:lnTo>
                    <a:pt x="509143" y="55753"/>
                  </a:lnTo>
                  <a:lnTo>
                    <a:pt x="698119" y="166878"/>
                  </a:lnTo>
                  <a:lnTo>
                    <a:pt x="795274" y="223901"/>
                  </a:lnTo>
                  <a:lnTo>
                    <a:pt x="830961" y="244983"/>
                  </a:lnTo>
                  <a:lnTo>
                    <a:pt x="836040" y="2479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15640" y="4626863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76" y="324358"/>
                  </a:lnTo>
                  <a:lnTo>
                    <a:pt x="99822" y="301625"/>
                  </a:lnTo>
                  <a:close/>
                </a:path>
                <a:path w="310514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4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4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0488" y="252984"/>
              <a:ext cx="5800344" cy="23987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08776" y="259080"/>
              <a:ext cx="5715000" cy="2325370"/>
            </a:xfrm>
            <a:custGeom>
              <a:avLst/>
              <a:gdLst/>
              <a:ahLst/>
              <a:cxnLst/>
              <a:rect l="l" t="t" r="r" b="b"/>
              <a:pathLst>
                <a:path w="5715000" h="2325370">
                  <a:moveTo>
                    <a:pt x="5609208" y="0"/>
                  </a:moveTo>
                  <a:lnTo>
                    <a:pt x="105790" y="0"/>
                  </a:lnTo>
                  <a:lnTo>
                    <a:pt x="64643" y="8381"/>
                  </a:lnTo>
                  <a:lnTo>
                    <a:pt x="30987" y="30988"/>
                  </a:lnTo>
                  <a:lnTo>
                    <a:pt x="8254" y="64643"/>
                  </a:lnTo>
                  <a:lnTo>
                    <a:pt x="0" y="105918"/>
                  </a:lnTo>
                  <a:lnTo>
                    <a:pt x="0" y="2219452"/>
                  </a:lnTo>
                  <a:lnTo>
                    <a:pt x="8254" y="2260727"/>
                  </a:lnTo>
                  <a:lnTo>
                    <a:pt x="30987" y="2294382"/>
                  </a:lnTo>
                  <a:lnTo>
                    <a:pt x="64643" y="2316988"/>
                  </a:lnTo>
                  <a:lnTo>
                    <a:pt x="105790" y="2325370"/>
                  </a:lnTo>
                  <a:lnTo>
                    <a:pt x="5609208" y="2325370"/>
                  </a:lnTo>
                  <a:lnTo>
                    <a:pt x="5650357" y="2316988"/>
                  </a:lnTo>
                  <a:lnTo>
                    <a:pt x="5684012" y="2294382"/>
                  </a:lnTo>
                  <a:lnTo>
                    <a:pt x="5706745" y="2260727"/>
                  </a:lnTo>
                  <a:lnTo>
                    <a:pt x="5715000" y="2219452"/>
                  </a:lnTo>
                  <a:lnTo>
                    <a:pt x="5715000" y="105918"/>
                  </a:lnTo>
                  <a:lnTo>
                    <a:pt x="5706745" y="64643"/>
                  </a:lnTo>
                  <a:lnTo>
                    <a:pt x="5684012" y="30988"/>
                  </a:lnTo>
                  <a:lnTo>
                    <a:pt x="5650357" y="8381"/>
                  </a:lnTo>
                  <a:lnTo>
                    <a:pt x="560920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08776" y="249936"/>
              <a:ext cx="5715000" cy="402590"/>
            </a:xfrm>
            <a:custGeom>
              <a:avLst/>
              <a:gdLst/>
              <a:ahLst/>
              <a:cxnLst/>
              <a:rect l="l" t="t" r="r" b="b"/>
              <a:pathLst>
                <a:path w="5715000" h="402590">
                  <a:moveTo>
                    <a:pt x="5715000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715000" y="40220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208776" y="249936"/>
            <a:ext cx="5715000" cy="4025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50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361176" y="347472"/>
            <a:ext cx="4660265" cy="1706880"/>
            <a:chOff x="6361176" y="347472"/>
            <a:chExt cx="4660265" cy="170688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347472"/>
              <a:ext cx="204216" cy="20421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461760" y="856488"/>
              <a:ext cx="4559935" cy="1197610"/>
            </a:xfrm>
            <a:custGeom>
              <a:avLst/>
              <a:gdLst/>
              <a:ahLst/>
              <a:cxnLst/>
              <a:rect l="l" t="t" r="r" b="b"/>
              <a:pathLst>
                <a:path w="4559934" h="1197610">
                  <a:moveTo>
                    <a:pt x="4559680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559680" y="1197483"/>
                  </a:lnTo>
                  <a:lnTo>
                    <a:pt x="45596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542278" y="863346"/>
            <a:ext cx="38881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2445" marR="5080" indent="-5003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2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68697" y="4972050"/>
            <a:ext cx="72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0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17647" y="4956809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dogs.txt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0584" y="2350007"/>
            <a:ext cx="2825750" cy="1173480"/>
            <a:chOff x="100584" y="2350007"/>
            <a:chExt cx="2825750" cy="1173480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4" y="2350007"/>
              <a:ext cx="2825496" cy="11734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8872" y="2359151"/>
              <a:ext cx="2740025" cy="1097280"/>
            </a:xfrm>
            <a:custGeom>
              <a:avLst/>
              <a:gdLst/>
              <a:ahLst/>
              <a:cxnLst/>
              <a:rect l="l" t="t" r="r" b="b"/>
              <a:pathLst>
                <a:path w="2740025" h="1097279">
                  <a:moveTo>
                    <a:pt x="2704465" y="0"/>
                  </a:moveTo>
                  <a:lnTo>
                    <a:pt x="35204" y="0"/>
                  </a:lnTo>
                  <a:lnTo>
                    <a:pt x="21501" y="2794"/>
                  </a:lnTo>
                  <a:lnTo>
                    <a:pt x="10312" y="10287"/>
                  </a:lnTo>
                  <a:lnTo>
                    <a:pt x="2767" y="21462"/>
                  </a:lnTo>
                  <a:lnTo>
                    <a:pt x="0" y="35178"/>
                  </a:lnTo>
                  <a:lnTo>
                    <a:pt x="0" y="1061720"/>
                  </a:lnTo>
                  <a:lnTo>
                    <a:pt x="2767" y="1075436"/>
                  </a:lnTo>
                  <a:lnTo>
                    <a:pt x="10312" y="1086612"/>
                  </a:lnTo>
                  <a:lnTo>
                    <a:pt x="21501" y="1094105"/>
                  </a:lnTo>
                  <a:lnTo>
                    <a:pt x="35204" y="1096899"/>
                  </a:lnTo>
                  <a:lnTo>
                    <a:pt x="2704465" y="1096899"/>
                  </a:lnTo>
                  <a:lnTo>
                    <a:pt x="2718180" y="1094105"/>
                  </a:lnTo>
                  <a:lnTo>
                    <a:pt x="2729357" y="1086612"/>
                  </a:lnTo>
                  <a:lnTo>
                    <a:pt x="2736850" y="1075436"/>
                  </a:lnTo>
                  <a:lnTo>
                    <a:pt x="2739644" y="1061720"/>
                  </a:lnTo>
                  <a:lnTo>
                    <a:pt x="2739644" y="35178"/>
                  </a:lnTo>
                  <a:lnTo>
                    <a:pt x="2736850" y="21462"/>
                  </a:lnTo>
                  <a:lnTo>
                    <a:pt x="2729357" y="10287"/>
                  </a:lnTo>
                  <a:lnTo>
                    <a:pt x="2718180" y="2794"/>
                  </a:lnTo>
                  <a:lnTo>
                    <a:pt x="270446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8872" y="2353055"/>
              <a:ext cx="2740025" cy="396240"/>
            </a:xfrm>
            <a:custGeom>
              <a:avLst/>
              <a:gdLst/>
              <a:ahLst/>
              <a:cxnLst/>
              <a:rect l="l" t="t" r="r" b="b"/>
              <a:pathLst>
                <a:path w="2740025" h="396239">
                  <a:moveTo>
                    <a:pt x="2739643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2739643" y="395859"/>
                  </a:lnTo>
                  <a:lnTo>
                    <a:pt x="27396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96392" y="2358339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61544" y="2791980"/>
            <a:ext cx="2468880" cy="630555"/>
          </a:xfrm>
          <a:custGeom>
            <a:avLst/>
            <a:gdLst/>
            <a:ahLst/>
            <a:cxnLst/>
            <a:rect l="l" t="t" r="r" b="b"/>
            <a:pathLst>
              <a:path w="2468880" h="630554">
                <a:moveTo>
                  <a:pt x="2468880" y="323596"/>
                </a:moveTo>
                <a:lnTo>
                  <a:pt x="0" y="323596"/>
                </a:lnTo>
                <a:lnTo>
                  <a:pt x="0" y="630415"/>
                </a:lnTo>
                <a:lnTo>
                  <a:pt x="2468880" y="630415"/>
                </a:lnTo>
                <a:lnTo>
                  <a:pt x="2468880" y="323596"/>
                </a:lnTo>
                <a:close/>
              </a:path>
              <a:path w="2468880" h="630554">
                <a:moveTo>
                  <a:pt x="2468880" y="0"/>
                </a:moveTo>
                <a:lnTo>
                  <a:pt x="0" y="0"/>
                </a:lnTo>
                <a:lnTo>
                  <a:pt x="0" y="306819"/>
                </a:lnTo>
                <a:lnTo>
                  <a:pt x="2468880" y="306819"/>
                </a:lnTo>
                <a:lnTo>
                  <a:pt x="24688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40284" y="2807665"/>
            <a:ext cx="18903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/root/dog.txt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0284" y="3137407"/>
            <a:ext cx="168846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Dogs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awesome!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" y="3889247"/>
            <a:ext cx="5873750" cy="2783205"/>
            <a:chOff x="103631" y="3889247"/>
            <a:chExt cx="5873750" cy="2783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3889247"/>
              <a:ext cx="5873496" cy="2782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823" y="3901439"/>
              <a:ext cx="5796915" cy="2706370"/>
            </a:xfrm>
            <a:custGeom>
              <a:avLst/>
              <a:gdLst/>
              <a:ahLst/>
              <a:cxnLst/>
              <a:rect l="l" t="t" r="r" b="b"/>
              <a:pathLst>
                <a:path w="5796915" h="2706370">
                  <a:moveTo>
                    <a:pt x="0" y="123190"/>
                  </a:moveTo>
                  <a:lnTo>
                    <a:pt x="9676" y="75184"/>
                  </a:lnTo>
                  <a:lnTo>
                    <a:pt x="36068" y="36068"/>
                  </a:lnTo>
                  <a:lnTo>
                    <a:pt x="75209" y="9652"/>
                  </a:lnTo>
                  <a:lnTo>
                    <a:pt x="123151" y="0"/>
                  </a:lnTo>
                  <a:lnTo>
                    <a:pt x="5673725" y="0"/>
                  </a:lnTo>
                  <a:lnTo>
                    <a:pt x="5721604" y="9652"/>
                  </a:lnTo>
                  <a:lnTo>
                    <a:pt x="5760720" y="36068"/>
                  </a:lnTo>
                  <a:lnTo>
                    <a:pt x="5787136" y="75184"/>
                  </a:lnTo>
                  <a:lnTo>
                    <a:pt x="5796788" y="123190"/>
                  </a:lnTo>
                  <a:lnTo>
                    <a:pt x="5796788" y="2583116"/>
                  </a:lnTo>
                  <a:lnTo>
                    <a:pt x="5787136" y="2631084"/>
                  </a:lnTo>
                  <a:lnTo>
                    <a:pt x="5760720" y="2670263"/>
                  </a:lnTo>
                  <a:lnTo>
                    <a:pt x="5721604" y="2696679"/>
                  </a:lnTo>
                  <a:lnTo>
                    <a:pt x="5673725" y="2706370"/>
                  </a:lnTo>
                  <a:lnTo>
                    <a:pt x="123151" y="2706370"/>
                  </a:lnTo>
                  <a:lnTo>
                    <a:pt x="75209" y="2696679"/>
                  </a:lnTo>
                  <a:lnTo>
                    <a:pt x="36068" y="2670263"/>
                  </a:lnTo>
                  <a:lnTo>
                    <a:pt x="9676" y="2631084"/>
                  </a:lnTo>
                  <a:lnTo>
                    <a:pt x="0" y="2583116"/>
                  </a:lnTo>
                  <a:lnTo>
                    <a:pt x="0" y="123190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3" y="3895343"/>
              <a:ext cx="5796915" cy="402590"/>
            </a:xfrm>
            <a:custGeom>
              <a:avLst/>
              <a:gdLst/>
              <a:ahLst/>
              <a:cxnLst/>
              <a:rect l="l" t="t" r="r" b="b"/>
              <a:pathLst>
                <a:path w="5796915" h="402589">
                  <a:moveTo>
                    <a:pt x="5796788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96788" y="402209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5823" y="3904310"/>
            <a:ext cx="57969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 algn="ctr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7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-3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8224" y="3877055"/>
            <a:ext cx="11732260" cy="2804160"/>
            <a:chOff x="268224" y="3877055"/>
            <a:chExt cx="11732260" cy="28041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224" y="3989831"/>
              <a:ext cx="204216" cy="2042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391" y="3877055"/>
              <a:ext cx="5815584" cy="28041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08776" y="3901439"/>
              <a:ext cx="5715000" cy="2706370"/>
            </a:xfrm>
            <a:custGeom>
              <a:avLst/>
              <a:gdLst/>
              <a:ahLst/>
              <a:cxnLst/>
              <a:rect l="l" t="t" r="r" b="b"/>
              <a:pathLst>
                <a:path w="5715000" h="2706370">
                  <a:moveTo>
                    <a:pt x="5591937" y="0"/>
                  </a:moveTo>
                  <a:lnTo>
                    <a:pt x="123062" y="0"/>
                  </a:lnTo>
                  <a:lnTo>
                    <a:pt x="75184" y="9652"/>
                  </a:lnTo>
                  <a:lnTo>
                    <a:pt x="36068" y="36068"/>
                  </a:lnTo>
                  <a:lnTo>
                    <a:pt x="9651" y="75184"/>
                  </a:lnTo>
                  <a:lnTo>
                    <a:pt x="0" y="123190"/>
                  </a:lnTo>
                  <a:lnTo>
                    <a:pt x="0" y="2583129"/>
                  </a:lnTo>
                  <a:lnTo>
                    <a:pt x="9651" y="2631097"/>
                  </a:lnTo>
                  <a:lnTo>
                    <a:pt x="36068" y="2670276"/>
                  </a:lnTo>
                  <a:lnTo>
                    <a:pt x="75184" y="2696679"/>
                  </a:lnTo>
                  <a:lnTo>
                    <a:pt x="123062" y="2706370"/>
                  </a:lnTo>
                  <a:lnTo>
                    <a:pt x="5591937" y="2706370"/>
                  </a:lnTo>
                  <a:lnTo>
                    <a:pt x="5639816" y="2696679"/>
                  </a:lnTo>
                  <a:lnTo>
                    <a:pt x="5678932" y="2670276"/>
                  </a:lnTo>
                  <a:lnTo>
                    <a:pt x="5705348" y="2631097"/>
                  </a:lnTo>
                  <a:lnTo>
                    <a:pt x="5715000" y="2583129"/>
                  </a:lnTo>
                  <a:lnTo>
                    <a:pt x="5715000" y="123190"/>
                  </a:lnTo>
                  <a:lnTo>
                    <a:pt x="5705348" y="75184"/>
                  </a:lnTo>
                  <a:lnTo>
                    <a:pt x="5678932" y="36068"/>
                  </a:lnTo>
                  <a:lnTo>
                    <a:pt x="5639816" y="9652"/>
                  </a:lnTo>
                  <a:lnTo>
                    <a:pt x="55919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8776" y="3892295"/>
              <a:ext cx="5715000" cy="402590"/>
            </a:xfrm>
            <a:custGeom>
              <a:avLst/>
              <a:gdLst/>
              <a:ahLst/>
              <a:cxnLst/>
              <a:rect l="l" t="t" r="r" b="b"/>
              <a:pathLst>
                <a:path w="5715000" h="402589">
                  <a:moveTo>
                    <a:pt x="5715000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715000" y="40220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08776" y="3892296"/>
            <a:ext cx="5715000" cy="4025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6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27248" y="249936"/>
            <a:ext cx="9363710" cy="5745480"/>
            <a:chOff x="2627248" y="249936"/>
            <a:chExt cx="9363710" cy="5745480"/>
          </a:xfrm>
        </p:grpSpPr>
        <p:sp>
          <p:nvSpPr>
            <p:cNvPr id="14" name="object 14"/>
            <p:cNvSpPr/>
            <p:nvPr/>
          </p:nvSpPr>
          <p:spPr>
            <a:xfrm>
              <a:off x="4764024" y="4626863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68368" y="4447031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327406"/>
                  </a:move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85444" y="229019"/>
                  </a:lnTo>
                  <a:lnTo>
                    <a:pt x="885444" y="327406"/>
                  </a:lnTo>
                  <a:lnTo>
                    <a:pt x="885444" y="711581"/>
                  </a:lnTo>
                  <a:lnTo>
                    <a:pt x="872998" y="758063"/>
                  </a:lnTo>
                  <a:lnTo>
                    <a:pt x="839089" y="791083"/>
                  </a:lnTo>
                  <a:lnTo>
                    <a:pt x="510921" y="983361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90297" y="791083"/>
                  </a:lnTo>
                  <a:lnTo>
                    <a:pt x="56388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388" y="281051"/>
                  </a:lnTo>
                  <a:lnTo>
                    <a:pt x="90297" y="247904"/>
                  </a:lnTo>
                  <a:lnTo>
                    <a:pt x="418338" y="55753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839089" y="247904"/>
                  </a:lnTo>
                  <a:lnTo>
                    <a:pt x="872998" y="281051"/>
                  </a:lnTo>
                  <a:lnTo>
                    <a:pt x="885444" y="327406"/>
                  </a:lnTo>
                  <a:lnTo>
                    <a:pt x="885444" y="229019"/>
                  </a:lnTo>
                  <a:lnTo>
                    <a:pt x="861060" y="210312"/>
                  </a:lnTo>
                  <a:lnTo>
                    <a:pt x="577342" y="44196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396367" y="18161"/>
                  </a:lnTo>
                  <a:lnTo>
                    <a:pt x="68326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84"/>
                  </a:lnTo>
                  <a:lnTo>
                    <a:pt x="68326" y="828675"/>
                  </a:lnTo>
                  <a:lnTo>
                    <a:pt x="396367" y="1020826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77342" y="994918"/>
                  </a:lnTo>
                  <a:lnTo>
                    <a:pt x="861060" y="828675"/>
                  </a:lnTo>
                  <a:lnTo>
                    <a:pt x="910971" y="779284"/>
                  </a:lnTo>
                  <a:lnTo>
                    <a:pt x="929386" y="711581"/>
                  </a:lnTo>
                  <a:lnTo>
                    <a:pt x="929386" y="327406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69891" y="4448556"/>
              <a:ext cx="929640" cy="1039494"/>
            </a:xfrm>
            <a:custGeom>
              <a:avLst/>
              <a:gdLst/>
              <a:ahLst/>
              <a:cxnLst/>
              <a:rect l="l" t="t" r="r" b="b"/>
              <a:pathLst>
                <a:path w="929639" h="1039495">
                  <a:moveTo>
                    <a:pt x="929386" y="711581"/>
                  </a:moveTo>
                  <a:lnTo>
                    <a:pt x="929386" y="489458"/>
                  </a:lnTo>
                  <a:lnTo>
                    <a:pt x="929386" y="375412"/>
                  </a:lnTo>
                  <a:lnTo>
                    <a:pt x="929386" y="333375"/>
                  </a:lnTo>
                  <a:lnTo>
                    <a:pt x="929386" y="327406"/>
                  </a:lnTo>
                  <a:lnTo>
                    <a:pt x="924560" y="292100"/>
                  </a:lnTo>
                  <a:lnTo>
                    <a:pt x="910971" y="259715"/>
                  </a:lnTo>
                  <a:lnTo>
                    <a:pt x="889381" y="232029"/>
                  </a:lnTo>
                  <a:lnTo>
                    <a:pt x="861060" y="210312"/>
                  </a:lnTo>
                  <a:lnTo>
                    <a:pt x="671449" y="99314"/>
                  </a:lnTo>
                  <a:lnTo>
                    <a:pt x="574040" y="42164"/>
                  </a:lnTo>
                  <a:lnTo>
                    <a:pt x="538099" y="21209"/>
                  </a:lnTo>
                  <a:lnTo>
                    <a:pt x="533019" y="18161"/>
                  </a:lnTo>
                  <a:lnTo>
                    <a:pt x="499872" y="4572"/>
                  </a:lnTo>
                  <a:lnTo>
                    <a:pt x="464693" y="0"/>
                  </a:lnTo>
                  <a:lnTo>
                    <a:pt x="429513" y="4572"/>
                  </a:lnTo>
                  <a:lnTo>
                    <a:pt x="396367" y="18161"/>
                  </a:lnTo>
                  <a:lnTo>
                    <a:pt x="206756" y="129286"/>
                  </a:lnTo>
                  <a:lnTo>
                    <a:pt x="109347" y="186309"/>
                  </a:lnTo>
                  <a:lnTo>
                    <a:pt x="73406" y="207264"/>
                  </a:lnTo>
                  <a:lnTo>
                    <a:pt x="40005" y="232029"/>
                  </a:lnTo>
                  <a:lnTo>
                    <a:pt x="4825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825" y="747014"/>
                  </a:lnTo>
                  <a:lnTo>
                    <a:pt x="40005" y="806958"/>
                  </a:lnTo>
                  <a:lnTo>
                    <a:pt x="257937" y="939800"/>
                  </a:lnTo>
                  <a:lnTo>
                    <a:pt x="355346" y="996823"/>
                  </a:lnTo>
                  <a:lnTo>
                    <a:pt x="391287" y="1017778"/>
                  </a:lnTo>
                  <a:lnTo>
                    <a:pt x="396367" y="1020826"/>
                  </a:lnTo>
                  <a:lnTo>
                    <a:pt x="429513" y="1034542"/>
                  </a:lnTo>
                  <a:lnTo>
                    <a:pt x="464693" y="1038987"/>
                  </a:lnTo>
                  <a:lnTo>
                    <a:pt x="499872" y="1034542"/>
                  </a:lnTo>
                  <a:lnTo>
                    <a:pt x="533019" y="1020826"/>
                  </a:lnTo>
                  <a:lnTo>
                    <a:pt x="722630" y="909828"/>
                  </a:lnTo>
                  <a:lnTo>
                    <a:pt x="820038" y="852678"/>
                  </a:lnTo>
                  <a:lnTo>
                    <a:pt x="855980" y="831723"/>
                  </a:lnTo>
                  <a:lnTo>
                    <a:pt x="861060" y="828675"/>
                  </a:lnTo>
                  <a:lnTo>
                    <a:pt x="889381" y="806958"/>
                  </a:lnTo>
                  <a:lnTo>
                    <a:pt x="910971" y="779272"/>
                  </a:lnTo>
                  <a:lnTo>
                    <a:pt x="924560" y="747014"/>
                  </a:lnTo>
                  <a:lnTo>
                    <a:pt x="929386" y="711581"/>
                  </a:lnTo>
                  <a:close/>
                </a:path>
                <a:path w="929639" h="1039495">
                  <a:moveTo>
                    <a:pt x="839088" y="247904"/>
                  </a:moveTo>
                  <a:lnTo>
                    <a:pt x="858393" y="262255"/>
                  </a:lnTo>
                  <a:lnTo>
                    <a:pt x="872998" y="281051"/>
                  </a:lnTo>
                  <a:lnTo>
                    <a:pt x="882142" y="303149"/>
                  </a:lnTo>
                  <a:lnTo>
                    <a:pt x="885444" y="327406"/>
                  </a:lnTo>
                  <a:lnTo>
                    <a:pt x="885444" y="549529"/>
                  </a:lnTo>
                  <a:lnTo>
                    <a:pt x="885444" y="663575"/>
                  </a:lnTo>
                  <a:lnTo>
                    <a:pt x="885444" y="705612"/>
                  </a:lnTo>
                  <a:lnTo>
                    <a:pt x="885444" y="711581"/>
                  </a:lnTo>
                  <a:lnTo>
                    <a:pt x="882142" y="735838"/>
                  </a:lnTo>
                  <a:lnTo>
                    <a:pt x="858393" y="776859"/>
                  </a:lnTo>
                  <a:lnTo>
                    <a:pt x="649351" y="902208"/>
                  </a:lnTo>
                  <a:lnTo>
                    <a:pt x="551942" y="959358"/>
                  </a:lnTo>
                  <a:lnTo>
                    <a:pt x="516128" y="980313"/>
                  </a:lnTo>
                  <a:lnTo>
                    <a:pt x="510921" y="983361"/>
                  </a:lnTo>
                  <a:lnTo>
                    <a:pt x="488442" y="991997"/>
                  </a:lnTo>
                  <a:lnTo>
                    <a:pt x="464693" y="994918"/>
                  </a:lnTo>
                  <a:lnTo>
                    <a:pt x="440944" y="991997"/>
                  </a:lnTo>
                  <a:lnTo>
                    <a:pt x="418465" y="983361"/>
                  </a:lnTo>
                  <a:lnTo>
                    <a:pt x="228727" y="872236"/>
                  </a:lnTo>
                  <a:lnTo>
                    <a:pt x="131318" y="815086"/>
                  </a:lnTo>
                  <a:lnTo>
                    <a:pt x="95377" y="794131"/>
                  </a:lnTo>
                  <a:lnTo>
                    <a:pt x="56387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244" y="303149"/>
                  </a:lnTo>
                  <a:lnTo>
                    <a:pt x="70993" y="262255"/>
                  </a:lnTo>
                  <a:lnTo>
                    <a:pt x="280035" y="136779"/>
                  </a:lnTo>
                  <a:lnTo>
                    <a:pt x="377444" y="79756"/>
                  </a:lnTo>
                  <a:lnTo>
                    <a:pt x="413258" y="58674"/>
                  </a:lnTo>
                  <a:lnTo>
                    <a:pt x="418465" y="55753"/>
                  </a:lnTo>
                  <a:lnTo>
                    <a:pt x="440944" y="47117"/>
                  </a:lnTo>
                  <a:lnTo>
                    <a:pt x="464693" y="44196"/>
                  </a:lnTo>
                  <a:lnTo>
                    <a:pt x="488442" y="47117"/>
                  </a:lnTo>
                  <a:lnTo>
                    <a:pt x="510921" y="55753"/>
                  </a:lnTo>
                  <a:lnTo>
                    <a:pt x="700659" y="166878"/>
                  </a:lnTo>
                  <a:lnTo>
                    <a:pt x="798068" y="223901"/>
                  </a:lnTo>
                  <a:lnTo>
                    <a:pt x="834009" y="244983"/>
                  </a:lnTo>
                  <a:lnTo>
                    <a:pt x="839088" y="24790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3992880"/>
              <a:ext cx="204216" cy="2042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28688" y="4428744"/>
              <a:ext cx="433070" cy="664210"/>
            </a:xfrm>
            <a:custGeom>
              <a:avLst/>
              <a:gdLst/>
              <a:ahLst/>
              <a:cxnLst/>
              <a:rect l="l" t="t" r="r" b="b"/>
              <a:pathLst>
                <a:path w="433070" h="664210">
                  <a:moveTo>
                    <a:pt x="376554" y="0"/>
                  </a:moveTo>
                  <a:lnTo>
                    <a:pt x="0" y="0"/>
                  </a:lnTo>
                  <a:lnTo>
                    <a:pt x="0" y="663955"/>
                  </a:lnTo>
                  <a:lnTo>
                    <a:pt x="56514" y="607567"/>
                  </a:lnTo>
                  <a:lnTo>
                    <a:pt x="56514" y="56387"/>
                  </a:lnTo>
                  <a:lnTo>
                    <a:pt x="433069" y="56387"/>
                  </a:lnTo>
                  <a:lnTo>
                    <a:pt x="376554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8854" y="4485132"/>
              <a:ext cx="200787" cy="19735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20055" y="5236464"/>
              <a:ext cx="2341245" cy="749300"/>
            </a:xfrm>
            <a:custGeom>
              <a:avLst/>
              <a:gdLst/>
              <a:ahLst/>
              <a:cxnLst/>
              <a:rect l="l" t="t" r="r" b="b"/>
              <a:pathLst>
                <a:path w="2341245" h="749300">
                  <a:moveTo>
                    <a:pt x="0" y="249809"/>
                  </a:moveTo>
                  <a:lnTo>
                    <a:pt x="0" y="749300"/>
                  </a:lnTo>
                  <a:lnTo>
                    <a:pt x="2340864" y="749300"/>
                  </a:lnTo>
                  <a:lnTo>
                    <a:pt x="2340864" y="0"/>
                  </a:lnTo>
                </a:path>
              </a:pathLst>
            </a:custGeom>
            <a:ln w="18288">
              <a:solidFill>
                <a:srgbClr val="2D528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0423" y="451104"/>
              <a:ext cx="1444625" cy="1554480"/>
            </a:xfrm>
            <a:custGeom>
              <a:avLst/>
              <a:gdLst/>
              <a:ahLst/>
              <a:cxnLst/>
              <a:rect l="l" t="t" r="r" b="b"/>
              <a:pathLst>
                <a:path w="1444625" h="1554480">
                  <a:moveTo>
                    <a:pt x="146176" y="1554480"/>
                  </a:moveTo>
                  <a:lnTo>
                    <a:pt x="99949" y="1546987"/>
                  </a:lnTo>
                  <a:lnTo>
                    <a:pt x="59817" y="1526286"/>
                  </a:lnTo>
                  <a:lnTo>
                    <a:pt x="28193" y="1494663"/>
                  </a:lnTo>
                  <a:lnTo>
                    <a:pt x="7493" y="1454531"/>
                  </a:lnTo>
                  <a:lnTo>
                    <a:pt x="0" y="1408430"/>
                  </a:lnTo>
                  <a:lnTo>
                    <a:pt x="0" y="146050"/>
                  </a:lnTo>
                  <a:lnTo>
                    <a:pt x="7493" y="99949"/>
                  </a:lnTo>
                  <a:lnTo>
                    <a:pt x="28193" y="59817"/>
                  </a:lnTo>
                  <a:lnTo>
                    <a:pt x="59817" y="28194"/>
                  </a:lnTo>
                  <a:lnTo>
                    <a:pt x="99949" y="7493"/>
                  </a:lnTo>
                  <a:lnTo>
                    <a:pt x="146176" y="0"/>
                  </a:lnTo>
                  <a:lnTo>
                    <a:pt x="1298448" y="0"/>
                  </a:lnTo>
                  <a:lnTo>
                    <a:pt x="1344676" y="7493"/>
                  </a:lnTo>
                  <a:lnTo>
                    <a:pt x="1384808" y="28194"/>
                  </a:lnTo>
                  <a:lnTo>
                    <a:pt x="1416430" y="59817"/>
                  </a:lnTo>
                  <a:lnTo>
                    <a:pt x="1437131" y="99949"/>
                  </a:lnTo>
                  <a:lnTo>
                    <a:pt x="1444625" y="146050"/>
                  </a:lnTo>
                  <a:lnTo>
                    <a:pt x="1444625" y="1408430"/>
                  </a:lnTo>
                  <a:lnTo>
                    <a:pt x="1437131" y="1454531"/>
                  </a:lnTo>
                  <a:lnTo>
                    <a:pt x="1416430" y="1494663"/>
                  </a:lnTo>
                  <a:lnTo>
                    <a:pt x="1384808" y="1526286"/>
                  </a:lnTo>
                  <a:lnTo>
                    <a:pt x="1344676" y="1546987"/>
                  </a:lnTo>
                  <a:lnTo>
                    <a:pt x="1298448" y="1554480"/>
                  </a:lnTo>
                  <a:lnTo>
                    <a:pt x="146176" y="155448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7247" y="966216"/>
              <a:ext cx="454151" cy="4846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8" y="252984"/>
              <a:ext cx="5800344" cy="35417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08776" y="259080"/>
              <a:ext cx="5715000" cy="3468370"/>
            </a:xfrm>
            <a:custGeom>
              <a:avLst/>
              <a:gdLst/>
              <a:ahLst/>
              <a:cxnLst/>
              <a:rect l="l" t="t" r="r" b="b"/>
              <a:pathLst>
                <a:path w="5715000" h="3468370">
                  <a:moveTo>
                    <a:pt x="5557139" y="0"/>
                  </a:moveTo>
                  <a:lnTo>
                    <a:pt x="157861" y="0"/>
                  </a:lnTo>
                  <a:lnTo>
                    <a:pt x="107950" y="8000"/>
                  </a:lnTo>
                  <a:lnTo>
                    <a:pt x="64643" y="30479"/>
                  </a:lnTo>
                  <a:lnTo>
                    <a:pt x="30479" y="64643"/>
                  </a:lnTo>
                  <a:lnTo>
                    <a:pt x="8000" y="108077"/>
                  </a:lnTo>
                  <a:lnTo>
                    <a:pt x="0" y="157987"/>
                  </a:lnTo>
                  <a:lnTo>
                    <a:pt x="0" y="3310382"/>
                  </a:lnTo>
                  <a:lnTo>
                    <a:pt x="8000" y="3360293"/>
                  </a:lnTo>
                  <a:lnTo>
                    <a:pt x="30479" y="3403727"/>
                  </a:lnTo>
                  <a:lnTo>
                    <a:pt x="64643" y="3437890"/>
                  </a:lnTo>
                  <a:lnTo>
                    <a:pt x="107950" y="3460369"/>
                  </a:lnTo>
                  <a:lnTo>
                    <a:pt x="157861" y="3468370"/>
                  </a:lnTo>
                  <a:lnTo>
                    <a:pt x="5557139" y="3468370"/>
                  </a:lnTo>
                  <a:lnTo>
                    <a:pt x="5607050" y="3460369"/>
                  </a:lnTo>
                  <a:lnTo>
                    <a:pt x="5650357" y="3437890"/>
                  </a:lnTo>
                  <a:lnTo>
                    <a:pt x="5684520" y="3403727"/>
                  </a:lnTo>
                  <a:lnTo>
                    <a:pt x="5706999" y="3360293"/>
                  </a:lnTo>
                  <a:lnTo>
                    <a:pt x="5715000" y="3310382"/>
                  </a:lnTo>
                  <a:lnTo>
                    <a:pt x="5715000" y="157987"/>
                  </a:lnTo>
                  <a:lnTo>
                    <a:pt x="5706999" y="108077"/>
                  </a:lnTo>
                  <a:lnTo>
                    <a:pt x="5684520" y="64643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08776" y="249936"/>
              <a:ext cx="5715000" cy="402590"/>
            </a:xfrm>
            <a:custGeom>
              <a:avLst/>
              <a:gdLst/>
              <a:ahLst/>
              <a:cxnLst/>
              <a:rect l="l" t="t" r="r" b="b"/>
              <a:pathLst>
                <a:path w="5715000" h="402590">
                  <a:moveTo>
                    <a:pt x="5715000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5715000" y="40220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08776" y="249936"/>
            <a:ext cx="5715000" cy="4025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5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61176" y="347472"/>
            <a:ext cx="4660265" cy="1706880"/>
            <a:chOff x="6361176" y="347472"/>
            <a:chExt cx="4660265" cy="170688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1176" y="347472"/>
              <a:ext cx="204216" cy="20421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461760" y="856488"/>
              <a:ext cx="4559935" cy="1197610"/>
            </a:xfrm>
            <a:custGeom>
              <a:avLst/>
              <a:gdLst/>
              <a:ahLst/>
              <a:cxnLst/>
              <a:rect l="l" t="t" r="r" b="b"/>
              <a:pathLst>
                <a:path w="4559934" h="1197610">
                  <a:moveTo>
                    <a:pt x="4559680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559680" y="1197483"/>
                  </a:lnTo>
                  <a:lnTo>
                    <a:pt x="45596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310118" y="1487701"/>
            <a:ext cx="18656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907601" y="1557510"/>
            <a:ext cx="935990" cy="3935095"/>
            <a:chOff x="2907601" y="1557510"/>
            <a:chExt cx="935990" cy="3935095"/>
          </a:xfrm>
        </p:grpSpPr>
        <p:sp>
          <p:nvSpPr>
            <p:cNvPr id="32" name="object 32"/>
            <p:cNvSpPr/>
            <p:nvPr/>
          </p:nvSpPr>
          <p:spPr>
            <a:xfrm>
              <a:off x="3351022" y="1557515"/>
              <a:ext cx="12700" cy="2757170"/>
            </a:xfrm>
            <a:custGeom>
              <a:avLst/>
              <a:gdLst/>
              <a:ahLst/>
              <a:cxnLst/>
              <a:rect l="l" t="t" r="r" b="b"/>
              <a:pathLst>
                <a:path w="12700" h="2757170">
                  <a:moveTo>
                    <a:pt x="12700" y="2744228"/>
                  </a:moveTo>
                  <a:lnTo>
                    <a:pt x="0" y="2744228"/>
                  </a:lnTo>
                  <a:lnTo>
                    <a:pt x="0" y="2756928"/>
                  </a:lnTo>
                  <a:lnTo>
                    <a:pt x="12700" y="2756928"/>
                  </a:lnTo>
                  <a:lnTo>
                    <a:pt x="12700" y="2744228"/>
                  </a:lnTo>
                  <a:close/>
                </a:path>
                <a:path w="12700" h="2757170">
                  <a:moveTo>
                    <a:pt x="12700" y="2655189"/>
                  </a:moveTo>
                  <a:lnTo>
                    <a:pt x="0" y="2655189"/>
                  </a:lnTo>
                  <a:lnTo>
                    <a:pt x="0" y="2706001"/>
                  </a:lnTo>
                  <a:lnTo>
                    <a:pt x="12700" y="2706001"/>
                  </a:lnTo>
                  <a:lnTo>
                    <a:pt x="12700" y="2655189"/>
                  </a:lnTo>
                  <a:close/>
                </a:path>
                <a:path w="12700" h="2757170">
                  <a:moveTo>
                    <a:pt x="12700" y="2604401"/>
                  </a:moveTo>
                  <a:lnTo>
                    <a:pt x="0" y="2604401"/>
                  </a:lnTo>
                  <a:lnTo>
                    <a:pt x="0" y="2617101"/>
                  </a:lnTo>
                  <a:lnTo>
                    <a:pt x="12700" y="2617101"/>
                  </a:lnTo>
                  <a:lnTo>
                    <a:pt x="12700" y="2604401"/>
                  </a:lnTo>
                  <a:close/>
                </a:path>
                <a:path w="12700" h="2757170">
                  <a:moveTo>
                    <a:pt x="12700" y="2515489"/>
                  </a:moveTo>
                  <a:lnTo>
                    <a:pt x="0" y="2515489"/>
                  </a:lnTo>
                  <a:lnTo>
                    <a:pt x="0" y="2566301"/>
                  </a:lnTo>
                  <a:lnTo>
                    <a:pt x="12700" y="2566301"/>
                  </a:lnTo>
                  <a:lnTo>
                    <a:pt x="12700" y="2515489"/>
                  </a:lnTo>
                  <a:close/>
                </a:path>
                <a:path w="12700" h="2757170">
                  <a:moveTo>
                    <a:pt x="12700" y="2464701"/>
                  </a:moveTo>
                  <a:lnTo>
                    <a:pt x="0" y="2464701"/>
                  </a:lnTo>
                  <a:lnTo>
                    <a:pt x="0" y="2477401"/>
                  </a:lnTo>
                  <a:lnTo>
                    <a:pt x="12700" y="2477401"/>
                  </a:lnTo>
                  <a:lnTo>
                    <a:pt x="12700" y="2464701"/>
                  </a:lnTo>
                  <a:close/>
                </a:path>
                <a:path w="12700" h="2757170">
                  <a:moveTo>
                    <a:pt x="12700" y="2375789"/>
                  </a:moveTo>
                  <a:lnTo>
                    <a:pt x="0" y="2375789"/>
                  </a:lnTo>
                  <a:lnTo>
                    <a:pt x="0" y="2426601"/>
                  </a:lnTo>
                  <a:lnTo>
                    <a:pt x="12700" y="2426601"/>
                  </a:lnTo>
                  <a:lnTo>
                    <a:pt x="12700" y="2375789"/>
                  </a:lnTo>
                  <a:close/>
                </a:path>
                <a:path w="12700" h="2757170">
                  <a:moveTo>
                    <a:pt x="12700" y="2324874"/>
                  </a:moveTo>
                  <a:lnTo>
                    <a:pt x="0" y="2324874"/>
                  </a:lnTo>
                  <a:lnTo>
                    <a:pt x="0" y="2337574"/>
                  </a:lnTo>
                  <a:lnTo>
                    <a:pt x="12700" y="2337574"/>
                  </a:lnTo>
                  <a:lnTo>
                    <a:pt x="12700" y="2324874"/>
                  </a:lnTo>
                  <a:close/>
                </a:path>
                <a:path w="12700" h="2757170">
                  <a:moveTo>
                    <a:pt x="12700" y="2235962"/>
                  </a:moveTo>
                  <a:lnTo>
                    <a:pt x="0" y="2235962"/>
                  </a:lnTo>
                  <a:lnTo>
                    <a:pt x="0" y="2286774"/>
                  </a:lnTo>
                  <a:lnTo>
                    <a:pt x="12700" y="2286774"/>
                  </a:lnTo>
                  <a:lnTo>
                    <a:pt x="12700" y="2235962"/>
                  </a:lnTo>
                  <a:close/>
                </a:path>
                <a:path w="12700" h="2757170">
                  <a:moveTo>
                    <a:pt x="12700" y="2185174"/>
                  </a:moveTo>
                  <a:lnTo>
                    <a:pt x="0" y="2185174"/>
                  </a:lnTo>
                  <a:lnTo>
                    <a:pt x="0" y="2197874"/>
                  </a:lnTo>
                  <a:lnTo>
                    <a:pt x="12700" y="2197874"/>
                  </a:lnTo>
                  <a:lnTo>
                    <a:pt x="12700" y="2185174"/>
                  </a:lnTo>
                  <a:close/>
                </a:path>
                <a:path w="12700" h="2757170">
                  <a:moveTo>
                    <a:pt x="12700" y="2096262"/>
                  </a:moveTo>
                  <a:lnTo>
                    <a:pt x="0" y="2096262"/>
                  </a:lnTo>
                  <a:lnTo>
                    <a:pt x="0" y="2147074"/>
                  </a:lnTo>
                  <a:lnTo>
                    <a:pt x="12700" y="2147074"/>
                  </a:lnTo>
                  <a:lnTo>
                    <a:pt x="12700" y="2096262"/>
                  </a:lnTo>
                  <a:close/>
                </a:path>
                <a:path w="12700" h="2757170">
                  <a:moveTo>
                    <a:pt x="12700" y="2045474"/>
                  </a:moveTo>
                  <a:lnTo>
                    <a:pt x="0" y="2045474"/>
                  </a:lnTo>
                  <a:lnTo>
                    <a:pt x="0" y="2058174"/>
                  </a:lnTo>
                  <a:lnTo>
                    <a:pt x="12700" y="2058174"/>
                  </a:lnTo>
                  <a:lnTo>
                    <a:pt x="12700" y="2045474"/>
                  </a:lnTo>
                  <a:close/>
                </a:path>
                <a:path w="12700" h="2757170">
                  <a:moveTo>
                    <a:pt x="12700" y="1956562"/>
                  </a:moveTo>
                  <a:lnTo>
                    <a:pt x="0" y="1956562"/>
                  </a:lnTo>
                  <a:lnTo>
                    <a:pt x="0" y="2007374"/>
                  </a:lnTo>
                  <a:lnTo>
                    <a:pt x="12700" y="2007374"/>
                  </a:lnTo>
                  <a:lnTo>
                    <a:pt x="12700" y="1956562"/>
                  </a:lnTo>
                  <a:close/>
                </a:path>
                <a:path w="12700" h="2757170">
                  <a:moveTo>
                    <a:pt x="12700" y="1905647"/>
                  </a:moveTo>
                  <a:lnTo>
                    <a:pt x="0" y="1905647"/>
                  </a:lnTo>
                  <a:lnTo>
                    <a:pt x="0" y="1918347"/>
                  </a:lnTo>
                  <a:lnTo>
                    <a:pt x="12700" y="1918347"/>
                  </a:lnTo>
                  <a:lnTo>
                    <a:pt x="12700" y="1905647"/>
                  </a:lnTo>
                  <a:close/>
                </a:path>
                <a:path w="12700" h="2757170">
                  <a:moveTo>
                    <a:pt x="12700" y="1816735"/>
                  </a:moveTo>
                  <a:lnTo>
                    <a:pt x="0" y="1816735"/>
                  </a:lnTo>
                  <a:lnTo>
                    <a:pt x="0" y="1867547"/>
                  </a:lnTo>
                  <a:lnTo>
                    <a:pt x="12700" y="1867547"/>
                  </a:lnTo>
                  <a:lnTo>
                    <a:pt x="12700" y="1816735"/>
                  </a:lnTo>
                  <a:close/>
                </a:path>
                <a:path w="12700" h="2757170">
                  <a:moveTo>
                    <a:pt x="12700" y="1765947"/>
                  </a:moveTo>
                  <a:lnTo>
                    <a:pt x="0" y="1765947"/>
                  </a:lnTo>
                  <a:lnTo>
                    <a:pt x="0" y="1778647"/>
                  </a:lnTo>
                  <a:lnTo>
                    <a:pt x="12700" y="1778647"/>
                  </a:lnTo>
                  <a:lnTo>
                    <a:pt x="12700" y="1765947"/>
                  </a:lnTo>
                  <a:close/>
                </a:path>
                <a:path w="12700" h="2757170">
                  <a:moveTo>
                    <a:pt x="12700" y="1677035"/>
                  </a:moveTo>
                  <a:lnTo>
                    <a:pt x="0" y="1677035"/>
                  </a:lnTo>
                  <a:lnTo>
                    <a:pt x="0" y="1727847"/>
                  </a:lnTo>
                  <a:lnTo>
                    <a:pt x="12700" y="1727847"/>
                  </a:lnTo>
                  <a:lnTo>
                    <a:pt x="12700" y="1677035"/>
                  </a:lnTo>
                  <a:close/>
                </a:path>
                <a:path w="12700" h="2757170">
                  <a:moveTo>
                    <a:pt x="12700" y="1626247"/>
                  </a:moveTo>
                  <a:lnTo>
                    <a:pt x="0" y="1626247"/>
                  </a:lnTo>
                  <a:lnTo>
                    <a:pt x="0" y="1638947"/>
                  </a:lnTo>
                  <a:lnTo>
                    <a:pt x="12700" y="1638947"/>
                  </a:lnTo>
                  <a:lnTo>
                    <a:pt x="12700" y="1626247"/>
                  </a:lnTo>
                  <a:close/>
                </a:path>
                <a:path w="12700" h="2757170">
                  <a:moveTo>
                    <a:pt x="12700" y="1537208"/>
                  </a:moveTo>
                  <a:lnTo>
                    <a:pt x="0" y="1537208"/>
                  </a:lnTo>
                  <a:lnTo>
                    <a:pt x="0" y="1588020"/>
                  </a:lnTo>
                  <a:lnTo>
                    <a:pt x="12700" y="1588020"/>
                  </a:lnTo>
                  <a:lnTo>
                    <a:pt x="12700" y="1537208"/>
                  </a:lnTo>
                  <a:close/>
                </a:path>
                <a:path w="12700" h="2757170">
                  <a:moveTo>
                    <a:pt x="12700" y="1486420"/>
                  </a:moveTo>
                  <a:lnTo>
                    <a:pt x="0" y="1486420"/>
                  </a:lnTo>
                  <a:lnTo>
                    <a:pt x="0" y="1499120"/>
                  </a:lnTo>
                  <a:lnTo>
                    <a:pt x="12700" y="1499120"/>
                  </a:lnTo>
                  <a:lnTo>
                    <a:pt x="12700" y="1486420"/>
                  </a:lnTo>
                  <a:close/>
                </a:path>
                <a:path w="12700" h="2757170">
                  <a:moveTo>
                    <a:pt x="12700" y="1397508"/>
                  </a:moveTo>
                  <a:lnTo>
                    <a:pt x="0" y="1397508"/>
                  </a:lnTo>
                  <a:lnTo>
                    <a:pt x="0" y="1448320"/>
                  </a:lnTo>
                  <a:lnTo>
                    <a:pt x="12700" y="1448320"/>
                  </a:lnTo>
                  <a:lnTo>
                    <a:pt x="12700" y="1397508"/>
                  </a:lnTo>
                  <a:close/>
                </a:path>
                <a:path w="12700" h="2757170">
                  <a:moveTo>
                    <a:pt x="12700" y="1346720"/>
                  </a:moveTo>
                  <a:lnTo>
                    <a:pt x="0" y="1346720"/>
                  </a:lnTo>
                  <a:lnTo>
                    <a:pt x="0" y="1359420"/>
                  </a:lnTo>
                  <a:lnTo>
                    <a:pt x="12700" y="1359420"/>
                  </a:lnTo>
                  <a:lnTo>
                    <a:pt x="12700" y="1346720"/>
                  </a:lnTo>
                  <a:close/>
                </a:path>
                <a:path w="12700" h="2757170">
                  <a:moveTo>
                    <a:pt x="12700" y="1257808"/>
                  </a:moveTo>
                  <a:lnTo>
                    <a:pt x="0" y="1257808"/>
                  </a:lnTo>
                  <a:lnTo>
                    <a:pt x="0" y="1308620"/>
                  </a:lnTo>
                  <a:lnTo>
                    <a:pt x="12700" y="1308620"/>
                  </a:lnTo>
                  <a:lnTo>
                    <a:pt x="12700" y="1257808"/>
                  </a:lnTo>
                  <a:close/>
                </a:path>
                <a:path w="12700" h="2757170">
                  <a:moveTo>
                    <a:pt x="12700" y="1206893"/>
                  </a:moveTo>
                  <a:lnTo>
                    <a:pt x="0" y="1206893"/>
                  </a:lnTo>
                  <a:lnTo>
                    <a:pt x="0" y="1219593"/>
                  </a:lnTo>
                  <a:lnTo>
                    <a:pt x="12700" y="1219593"/>
                  </a:lnTo>
                  <a:lnTo>
                    <a:pt x="12700" y="1206893"/>
                  </a:lnTo>
                  <a:close/>
                </a:path>
                <a:path w="12700" h="2757170">
                  <a:moveTo>
                    <a:pt x="12700" y="1117981"/>
                  </a:moveTo>
                  <a:lnTo>
                    <a:pt x="0" y="1117981"/>
                  </a:lnTo>
                  <a:lnTo>
                    <a:pt x="0" y="1168793"/>
                  </a:lnTo>
                  <a:lnTo>
                    <a:pt x="12700" y="1168793"/>
                  </a:lnTo>
                  <a:lnTo>
                    <a:pt x="12700" y="1117981"/>
                  </a:lnTo>
                  <a:close/>
                </a:path>
                <a:path w="12700" h="2757170">
                  <a:moveTo>
                    <a:pt x="12700" y="1067193"/>
                  </a:moveTo>
                  <a:lnTo>
                    <a:pt x="0" y="1067193"/>
                  </a:lnTo>
                  <a:lnTo>
                    <a:pt x="0" y="1079893"/>
                  </a:lnTo>
                  <a:lnTo>
                    <a:pt x="12700" y="1079893"/>
                  </a:lnTo>
                  <a:lnTo>
                    <a:pt x="12700" y="1067193"/>
                  </a:lnTo>
                  <a:close/>
                </a:path>
                <a:path w="12700" h="2757170">
                  <a:moveTo>
                    <a:pt x="12700" y="978281"/>
                  </a:moveTo>
                  <a:lnTo>
                    <a:pt x="0" y="978281"/>
                  </a:lnTo>
                  <a:lnTo>
                    <a:pt x="0" y="1029093"/>
                  </a:lnTo>
                  <a:lnTo>
                    <a:pt x="12700" y="1029093"/>
                  </a:lnTo>
                  <a:lnTo>
                    <a:pt x="12700" y="978281"/>
                  </a:lnTo>
                  <a:close/>
                </a:path>
                <a:path w="12700" h="2757170">
                  <a:moveTo>
                    <a:pt x="12700" y="927493"/>
                  </a:moveTo>
                  <a:lnTo>
                    <a:pt x="0" y="927493"/>
                  </a:lnTo>
                  <a:lnTo>
                    <a:pt x="0" y="940193"/>
                  </a:lnTo>
                  <a:lnTo>
                    <a:pt x="12700" y="940193"/>
                  </a:lnTo>
                  <a:lnTo>
                    <a:pt x="12700" y="927493"/>
                  </a:lnTo>
                  <a:close/>
                </a:path>
                <a:path w="12700" h="2757170">
                  <a:moveTo>
                    <a:pt x="12700" y="838454"/>
                  </a:moveTo>
                  <a:lnTo>
                    <a:pt x="0" y="838454"/>
                  </a:lnTo>
                  <a:lnTo>
                    <a:pt x="0" y="889266"/>
                  </a:lnTo>
                  <a:lnTo>
                    <a:pt x="12700" y="889266"/>
                  </a:lnTo>
                  <a:lnTo>
                    <a:pt x="12700" y="838454"/>
                  </a:lnTo>
                  <a:close/>
                </a:path>
                <a:path w="12700" h="2757170">
                  <a:moveTo>
                    <a:pt x="12700" y="787666"/>
                  </a:moveTo>
                  <a:lnTo>
                    <a:pt x="0" y="787666"/>
                  </a:lnTo>
                  <a:lnTo>
                    <a:pt x="0" y="800366"/>
                  </a:lnTo>
                  <a:lnTo>
                    <a:pt x="12700" y="800366"/>
                  </a:lnTo>
                  <a:lnTo>
                    <a:pt x="12700" y="787666"/>
                  </a:lnTo>
                  <a:close/>
                </a:path>
                <a:path w="12700" h="2757170">
                  <a:moveTo>
                    <a:pt x="12700" y="698754"/>
                  </a:moveTo>
                  <a:lnTo>
                    <a:pt x="0" y="698754"/>
                  </a:lnTo>
                  <a:lnTo>
                    <a:pt x="0" y="749566"/>
                  </a:lnTo>
                  <a:lnTo>
                    <a:pt x="12700" y="749566"/>
                  </a:lnTo>
                  <a:lnTo>
                    <a:pt x="12700" y="698754"/>
                  </a:lnTo>
                  <a:close/>
                </a:path>
                <a:path w="12700" h="2757170">
                  <a:moveTo>
                    <a:pt x="12700" y="647966"/>
                  </a:moveTo>
                  <a:lnTo>
                    <a:pt x="0" y="647966"/>
                  </a:lnTo>
                  <a:lnTo>
                    <a:pt x="0" y="660666"/>
                  </a:lnTo>
                  <a:lnTo>
                    <a:pt x="12700" y="660666"/>
                  </a:lnTo>
                  <a:lnTo>
                    <a:pt x="12700" y="647966"/>
                  </a:lnTo>
                  <a:close/>
                </a:path>
                <a:path w="12700" h="2757170">
                  <a:moveTo>
                    <a:pt x="12700" y="559054"/>
                  </a:moveTo>
                  <a:lnTo>
                    <a:pt x="0" y="559054"/>
                  </a:lnTo>
                  <a:lnTo>
                    <a:pt x="0" y="609866"/>
                  </a:lnTo>
                  <a:lnTo>
                    <a:pt x="12700" y="609866"/>
                  </a:lnTo>
                  <a:lnTo>
                    <a:pt x="12700" y="559054"/>
                  </a:lnTo>
                  <a:close/>
                </a:path>
                <a:path w="12700" h="2757170">
                  <a:moveTo>
                    <a:pt x="12700" y="508139"/>
                  </a:moveTo>
                  <a:lnTo>
                    <a:pt x="0" y="508139"/>
                  </a:lnTo>
                  <a:lnTo>
                    <a:pt x="0" y="520839"/>
                  </a:lnTo>
                  <a:lnTo>
                    <a:pt x="12700" y="520839"/>
                  </a:lnTo>
                  <a:lnTo>
                    <a:pt x="12700" y="508139"/>
                  </a:lnTo>
                  <a:close/>
                </a:path>
                <a:path w="12700" h="2757170">
                  <a:moveTo>
                    <a:pt x="12700" y="419227"/>
                  </a:moveTo>
                  <a:lnTo>
                    <a:pt x="0" y="419227"/>
                  </a:lnTo>
                  <a:lnTo>
                    <a:pt x="0" y="470039"/>
                  </a:lnTo>
                  <a:lnTo>
                    <a:pt x="12700" y="470039"/>
                  </a:lnTo>
                  <a:lnTo>
                    <a:pt x="12700" y="419227"/>
                  </a:lnTo>
                  <a:close/>
                </a:path>
                <a:path w="12700" h="2757170">
                  <a:moveTo>
                    <a:pt x="12700" y="368439"/>
                  </a:moveTo>
                  <a:lnTo>
                    <a:pt x="0" y="368439"/>
                  </a:lnTo>
                  <a:lnTo>
                    <a:pt x="0" y="381139"/>
                  </a:lnTo>
                  <a:lnTo>
                    <a:pt x="12700" y="381139"/>
                  </a:lnTo>
                  <a:lnTo>
                    <a:pt x="12700" y="368439"/>
                  </a:lnTo>
                  <a:close/>
                </a:path>
                <a:path w="12700" h="2757170">
                  <a:moveTo>
                    <a:pt x="12700" y="279527"/>
                  </a:moveTo>
                  <a:lnTo>
                    <a:pt x="0" y="279527"/>
                  </a:lnTo>
                  <a:lnTo>
                    <a:pt x="0" y="330339"/>
                  </a:lnTo>
                  <a:lnTo>
                    <a:pt x="12700" y="330339"/>
                  </a:lnTo>
                  <a:lnTo>
                    <a:pt x="12700" y="279527"/>
                  </a:lnTo>
                  <a:close/>
                </a:path>
                <a:path w="12700" h="2757170">
                  <a:moveTo>
                    <a:pt x="12700" y="228739"/>
                  </a:moveTo>
                  <a:lnTo>
                    <a:pt x="0" y="228739"/>
                  </a:lnTo>
                  <a:lnTo>
                    <a:pt x="0" y="241439"/>
                  </a:lnTo>
                  <a:lnTo>
                    <a:pt x="12700" y="241439"/>
                  </a:lnTo>
                  <a:lnTo>
                    <a:pt x="12700" y="228739"/>
                  </a:lnTo>
                  <a:close/>
                </a:path>
                <a:path w="12700" h="2757170">
                  <a:moveTo>
                    <a:pt x="12700" y="139827"/>
                  </a:moveTo>
                  <a:lnTo>
                    <a:pt x="0" y="139827"/>
                  </a:lnTo>
                  <a:lnTo>
                    <a:pt x="0" y="190639"/>
                  </a:lnTo>
                  <a:lnTo>
                    <a:pt x="12700" y="190639"/>
                  </a:lnTo>
                  <a:lnTo>
                    <a:pt x="12700" y="139827"/>
                  </a:lnTo>
                  <a:close/>
                </a:path>
                <a:path w="12700" h="2757170">
                  <a:moveTo>
                    <a:pt x="12700" y="88912"/>
                  </a:moveTo>
                  <a:lnTo>
                    <a:pt x="0" y="88912"/>
                  </a:lnTo>
                  <a:lnTo>
                    <a:pt x="0" y="101612"/>
                  </a:lnTo>
                  <a:lnTo>
                    <a:pt x="12700" y="101612"/>
                  </a:lnTo>
                  <a:lnTo>
                    <a:pt x="12700" y="88912"/>
                  </a:lnTo>
                  <a:close/>
                </a:path>
                <a:path w="12700" h="2757170">
                  <a:moveTo>
                    <a:pt x="12700" y="0"/>
                  </a:moveTo>
                  <a:lnTo>
                    <a:pt x="0" y="0"/>
                  </a:lnTo>
                  <a:lnTo>
                    <a:pt x="0" y="50812"/>
                  </a:lnTo>
                  <a:lnTo>
                    <a:pt x="12700" y="50812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9272" y="4352533"/>
              <a:ext cx="76200" cy="9106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910840" y="4447031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327406"/>
                  </a:move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82142" y="228815"/>
                  </a:lnTo>
                  <a:lnTo>
                    <a:pt x="882142" y="327406"/>
                  </a:lnTo>
                  <a:lnTo>
                    <a:pt x="882142" y="711581"/>
                  </a:lnTo>
                  <a:lnTo>
                    <a:pt x="869823" y="758063"/>
                  </a:lnTo>
                  <a:lnTo>
                    <a:pt x="836041" y="791083"/>
                  </a:lnTo>
                  <a:lnTo>
                    <a:pt x="509143" y="983361"/>
                  </a:lnTo>
                  <a:lnTo>
                    <a:pt x="463042" y="994918"/>
                  </a:lnTo>
                  <a:lnTo>
                    <a:pt x="439420" y="991997"/>
                  </a:lnTo>
                  <a:lnTo>
                    <a:pt x="90043" y="791083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327406"/>
                  </a:lnTo>
                  <a:lnTo>
                    <a:pt x="56261" y="281051"/>
                  </a:lnTo>
                  <a:lnTo>
                    <a:pt x="90043" y="247904"/>
                  </a:lnTo>
                  <a:lnTo>
                    <a:pt x="416928" y="55753"/>
                  </a:lnTo>
                  <a:lnTo>
                    <a:pt x="463042" y="44196"/>
                  </a:lnTo>
                  <a:lnTo>
                    <a:pt x="486664" y="47117"/>
                  </a:lnTo>
                  <a:lnTo>
                    <a:pt x="509143" y="55753"/>
                  </a:lnTo>
                  <a:lnTo>
                    <a:pt x="836041" y="247904"/>
                  </a:lnTo>
                  <a:lnTo>
                    <a:pt x="869823" y="281051"/>
                  </a:lnTo>
                  <a:lnTo>
                    <a:pt x="882142" y="327406"/>
                  </a:lnTo>
                  <a:lnTo>
                    <a:pt x="882142" y="228815"/>
                  </a:lnTo>
                  <a:lnTo>
                    <a:pt x="858012" y="210312"/>
                  </a:lnTo>
                  <a:lnTo>
                    <a:pt x="575310" y="44196"/>
                  </a:lnTo>
                  <a:lnTo>
                    <a:pt x="531114" y="18161"/>
                  </a:lnTo>
                  <a:lnTo>
                    <a:pt x="498094" y="4572"/>
                  </a:lnTo>
                  <a:lnTo>
                    <a:pt x="463042" y="0"/>
                  </a:lnTo>
                  <a:lnTo>
                    <a:pt x="394970" y="18161"/>
                  </a:lnTo>
                  <a:lnTo>
                    <a:pt x="68072" y="210312"/>
                  </a:lnTo>
                  <a:lnTo>
                    <a:pt x="18415" y="259715"/>
                  </a:lnTo>
                  <a:lnTo>
                    <a:pt x="0" y="327406"/>
                  </a:lnTo>
                  <a:lnTo>
                    <a:pt x="0" y="711581"/>
                  </a:lnTo>
                  <a:lnTo>
                    <a:pt x="18415" y="779284"/>
                  </a:lnTo>
                  <a:lnTo>
                    <a:pt x="68072" y="828675"/>
                  </a:lnTo>
                  <a:lnTo>
                    <a:pt x="394970" y="1020826"/>
                  </a:lnTo>
                  <a:lnTo>
                    <a:pt x="463042" y="1038987"/>
                  </a:lnTo>
                  <a:lnTo>
                    <a:pt x="498094" y="1034542"/>
                  </a:lnTo>
                  <a:lnTo>
                    <a:pt x="575310" y="994918"/>
                  </a:lnTo>
                  <a:lnTo>
                    <a:pt x="858012" y="828675"/>
                  </a:lnTo>
                  <a:lnTo>
                    <a:pt x="907669" y="779284"/>
                  </a:lnTo>
                  <a:lnTo>
                    <a:pt x="926084" y="711581"/>
                  </a:lnTo>
                  <a:lnTo>
                    <a:pt x="926084" y="3274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12364" y="4448556"/>
              <a:ext cx="926465" cy="1039494"/>
            </a:xfrm>
            <a:custGeom>
              <a:avLst/>
              <a:gdLst/>
              <a:ahLst/>
              <a:cxnLst/>
              <a:rect l="l" t="t" r="r" b="b"/>
              <a:pathLst>
                <a:path w="926464" h="1039495">
                  <a:moveTo>
                    <a:pt x="926084" y="711581"/>
                  </a:moveTo>
                  <a:lnTo>
                    <a:pt x="926084" y="489458"/>
                  </a:lnTo>
                  <a:lnTo>
                    <a:pt x="926084" y="375412"/>
                  </a:lnTo>
                  <a:lnTo>
                    <a:pt x="926084" y="333375"/>
                  </a:lnTo>
                  <a:lnTo>
                    <a:pt x="926084" y="327406"/>
                  </a:lnTo>
                  <a:lnTo>
                    <a:pt x="921385" y="292100"/>
                  </a:lnTo>
                  <a:lnTo>
                    <a:pt x="907669" y="259715"/>
                  </a:lnTo>
                  <a:lnTo>
                    <a:pt x="886333" y="232029"/>
                  </a:lnTo>
                  <a:lnTo>
                    <a:pt x="858012" y="210312"/>
                  </a:lnTo>
                  <a:lnTo>
                    <a:pt x="669036" y="99314"/>
                  </a:lnTo>
                  <a:lnTo>
                    <a:pt x="572008" y="42164"/>
                  </a:lnTo>
                  <a:lnTo>
                    <a:pt x="536194" y="21209"/>
                  </a:lnTo>
                  <a:lnTo>
                    <a:pt x="531113" y="18161"/>
                  </a:lnTo>
                  <a:lnTo>
                    <a:pt x="498094" y="4572"/>
                  </a:lnTo>
                  <a:lnTo>
                    <a:pt x="463041" y="0"/>
                  </a:lnTo>
                  <a:lnTo>
                    <a:pt x="427989" y="4572"/>
                  </a:lnTo>
                  <a:lnTo>
                    <a:pt x="394970" y="18161"/>
                  </a:lnTo>
                  <a:lnTo>
                    <a:pt x="205994" y="129286"/>
                  </a:lnTo>
                  <a:lnTo>
                    <a:pt x="108966" y="186309"/>
                  </a:lnTo>
                  <a:lnTo>
                    <a:pt x="73152" y="207264"/>
                  </a:lnTo>
                  <a:lnTo>
                    <a:pt x="39750" y="232029"/>
                  </a:lnTo>
                  <a:lnTo>
                    <a:pt x="4699" y="292100"/>
                  </a:lnTo>
                  <a:lnTo>
                    <a:pt x="0" y="327406"/>
                  </a:lnTo>
                  <a:lnTo>
                    <a:pt x="0" y="549529"/>
                  </a:lnTo>
                  <a:lnTo>
                    <a:pt x="0" y="663575"/>
                  </a:lnTo>
                  <a:lnTo>
                    <a:pt x="0" y="705612"/>
                  </a:lnTo>
                  <a:lnTo>
                    <a:pt x="0" y="711581"/>
                  </a:lnTo>
                  <a:lnTo>
                    <a:pt x="4699" y="747014"/>
                  </a:lnTo>
                  <a:lnTo>
                    <a:pt x="39750" y="806958"/>
                  </a:lnTo>
                  <a:lnTo>
                    <a:pt x="257048" y="939800"/>
                  </a:lnTo>
                  <a:lnTo>
                    <a:pt x="354075" y="996823"/>
                  </a:lnTo>
                  <a:lnTo>
                    <a:pt x="389889" y="1017778"/>
                  </a:lnTo>
                  <a:lnTo>
                    <a:pt x="394970" y="1020826"/>
                  </a:lnTo>
                  <a:lnTo>
                    <a:pt x="427989" y="1034542"/>
                  </a:lnTo>
                  <a:lnTo>
                    <a:pt x="463041" y="1038987"/>
                  </a:lnTo>
                  <a:lnTo>
                    <a:pt x="498094" y="1034542"/>
                  </a:lnTo>
                  <a:lnTo>
                    <a:pt x="531113" y="1020826"/>
                  </a:lnTo>
                  <a:lnTo>
                    <a:pt x="720089" y="909828"/>
                  </a:lnTo>
                  <a:lnTo>
                    <a:pt x="817118" y="852678"/>
                  </a:lnTo>
                  <a:lnTo>
                    <a:pt x="852932" y="831723"/>
                  </a:lnTo>
                  <a:lnTo>
                    <a:pt x="858012" y="828675"/>
                  </a:lnTo>
                  <a:lnTo>
                    <a:pt x="886333" y="806958"/>
                  </a:lnTo>
                  <a:lnTo>
                    <a:pt x="907669" y="779272"/>
                  </a:lnTo>
                  <a:lnTo>
                    <a:pt x="921385" y="747014"/>
                  </a:lnTo>
                  <a:lnTo>
                    <a:pt x="926084" y="711581"/>
                  </a:lnTo>
                  <a:close/>
                </a:path>
                <a:path w="926464" h="1039495">
                  <a:moveTo>
                    <a:pt x="836040" y="247904"/>
                  </a:moveTo>
                  <a:lnTo>
                    <a:pt x="855345" y="262255"/>
                  </a:lnTo>
                  <a:lnTo>
                    <a:pt x="869823" y="281051"/>
                  </a:lnTo>
                  <a:lnTo>
                    <a:pt x="878966" y="303149"/>
                  </a:lnTo>
                  <a:lnTo>
                    <a:pt x="882141" y="327406"/>
                  </a:lnTo>
                  <a:lnTo>
                    <a:pt x="882141" y="549529"/>
                  </a:lnTo>
                  <a:lnTo>
                    <a:pt x="882141" y="663575"/>
                  </a:lnTo>
                  <a:lnTo>
                    <a:pt x="882141" y="705612"/>
                  </a:lnTo>
                  <a:lnTo>
                    <a:pt x="882141" y="711581"/>
                  </a:lnTo>
                  <a:lnTo>
                    <a:pt x="878966" y="735838"/>
                  </a:lnTo>
                  <a:lnTo>
                    <a:pt x="869823" y="758063"/>
                  </a:lnTo>
                  <a:lnTo>
                    <a:pt x="855345" y="776859"/>
                  </a:lnTo>
                  <a:lnTo>
                    <a:pt x="836040" y="791083"/>
                  </a:lnTo>
                  <a:lnTo>
                    <a:pt x="647064" y="902208"/>
                  </a:lnTo>
                  <a:lnTo>
                    <a:pt x="550037" y="959358"/>
                  </a:lnTo>
                  <a:lnTo>
                    <a:pt x="514223" y="980313"/>
                  </a:lnTo>
                  <a:lnTo>
                    <a:pt x="509143" y="983361"/>
                  </a:lnTo>
                  <a:lnTo>
                    <a:pt x="486663" y="991997"/>
                  </a:lnTo>
                  <a:lnTo>
                    <a:pt x="463041" y="994918"/>
                  </a:lnTo>
                  <a:lnTo>
                    <a:pt x="439420" y="991997"/>
                  </a:lnTo>
                  <a:lnTo>
                    <a:pt x="416940" y="983361"/>
                  </a:lnTo>
                  <a:lnTo>
                    <a:pt x="227965" y="872236"/>
                  </a:lnTo>
                  <a:lnTo>
                    <a:pt x="130810" y="815086"/>
                  </a:lnTo>
                  <a:lnTo>
                    <a:pt x="95123" y="794131"/>
                  </a:lnTo>
                  <a:lnTo>
                    <a:pt x="56261" y="758063"/>
                  </a:lnTo>
                  <a:lnTo>
                    <a:pt x="43942" y="711581"/>
                  </a:lnTo>
                  <a:lnTo>
                    <a:pt x="43942" y="489458"/>
                  </a:lnTo>
                  <a:lnTo>
                    <a:pt x="43942" y="375412"/>
                  </a:lnTo>
                  <a:lnTo>
                    <a:pt x="43942" y="333375"/>
                  </a:lnTo>
                  <a:lnTo>
                    <a:pt x="43942" y="327406"/>
                  </a:lnTo>
                  <a:lnTo>
                    <a:pt x="47117" y="303149"/>
                  </a:lnTo>
                  <a:lnTo>
                    <a:pt x="70738" y="262255"/>
                  </a:lnTo>
                  <a:lnTo>
                    <a:pt x="279019" y="136779"/>
                  </a:lnTo>
                  <a:lnTo>
                    <a:pt x="376047" y="79756"/>
                  </a:lnTo>
                  <a:lnTo>
                    <a:pt x="411861" y="58674"/>
                  </a:lnTo>
                  <a:lnTo>
                    <a:pt x="416940" y="55753"/>
                  </a:lnTo>
                  <a:lnTo>
                    <a:pt x="439420" y="47117"/>
                  </a:lnTo>
                  <a:lnTo>
                    <a:pt x="463041" y="44196"/>
                  </a:lnTo>
                  <a:lnTo>
                    <a:pt x="486663" y="47117"/>
                  </a:lnTo>
                  <a:lnTo>
                    <a:pt x="509143" y="55753"/>
                  </a:lnTo>
                  <a:lnTo>
                    <a:pt x="698119" y="166878"/>
                  </a:lnTo>
                  <a:lnTo>
                    <a:pt x="795274" y="223901"/>
                  </a:lnTo>
                  <a:lnTo>
                    <a:pt x="830961" y="244983"/>
                  </a:lnTo>
                  <a:lnTo>
                    <a:pt x="836040" y="2479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15640" y="4626863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76" y="324358"/>
                  </a:lnTo>
                  <a:lnTo>
                    <a:pt x="99822" y="301625"/>
                  </a:lnTo>
                  <a:close/>
                </a:path>
                <a:path w="310514" h="401954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4" h="401954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4" h="401954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568697" y="4972050"/>
            <a:ext cx="72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50" dirty="0">
                <a:latin typeface="Calibri"/>
                <a:cs typeface="Calibri"/>
              </a:rPr>
              <a:t>.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17647" y="4956809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dogs.txt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0584" y="2350007"/>
            <a:ext cx="2825750" cy="1173480"/>
            <a:chOff x="100584" y="2350007"/>
            <a:chExt cx="2825750" cy="117348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84" y="2350007"/>
              <a:ext cx="2825496" cy="117348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8872" y="2359151"/>
              <a:ext cx="2740025" cy="1097280"/>
            </a:xfrm>
            <a:custGeom>
              <a:avLst/>
              <a:gdLst/>
              <a:ahLst/>
              <a:cxnLst/>
              <a:rect l="l" t="t" r="r" b="b"/>
              <a:pathLst>
                <a:path w="2740025" h="1097279">
                  <a:moveTo>
                    <a:pt x="2704465" y="0"/>
                  </a:moveTo>
                  <a:lnTo>
                    <a:pt x="35204" y="0"/>
                  </a:lnTo>
                  <a:lnTo>
                    <a:pt x="21501" y="2794"/>
                  </a:lnTo>
                  <a:lnTo>
                    <a:pt x="10312" y="10287"/>
                  </a:lnTo>
                  <a:lnTo>
                    <a:pt x="2767" y="21462"/>
                  </a:lnTo>
                  <a:lnTo>
                    <a:pt x="0" y="35178"/>
                  </a:lnTo>
                  <a:lnTo>
                    <a:pt x="0" y="1061720"/>
                  </a:lnTo>
                  <a:lnTo>
                    <a:pt x="2767" y="1075436"/>
                  </a:lnTo>
                  <a:lnTo>
                    <a:pt x="10312" y="1086612"/>
                  </a:lnTo>
                  <a:lnTo>
                    <a:pt x="21501" y="1094105"/>
                  </a:lnTo>
                  <a:lnTo>
                    <a:pt x="35204" y="1096899"/>
                  </a:lnTo>
                  <a:lnTo>
                    <a:pt x="2704465" y="1096899"/>
                  </a:lnTo>
                  <a:lnTo>
                    <a:pt x="2718180" y="1094105"/>
                  </a:lnTo>
                  <a:lnTo>
                    <a:pt x="2729357" y="1086612"/>
                  </a:lnTo>
                  <a:lnTo>
                    <a:pt x="2736850" y="1075436"/>
                  </a:lnTo>
                  <a:lnTo>
                    <a:pt x="2739644" y="1061720"/>
                  </a:lnTo>
                  <a:lnTo>
                    <a:pt x="2739644" y="35178"/>
                  </a:lnTo>
                  <a:lnTo>
                    <a:pt x="2736850" y="21462"/>
                  </a:lnTo>
                  <a:lnTo>
                    <a:pt x="2729357" y="10287"/>
                  </a:lnTo>
                  <a:lnTo>
                    <a:pt x="2718180" y="2794"/>
                  </a:lnTo>
                  <a:lnTo>
                    <a:pt x="270446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8872" y="2353055"/>
              <a:ext cx="2740025" cy="396240"/>
            </a:xfrm>
            <a:custGeom>
              <a:avLst/>
              <a:gdLst/>
              <a:ahLst/>
              <a:cxnLst/>
              <a:rect l="l" t="t" r="r" b="b"/>
              <a:pathLst>
                <a:path w="2740025" h="396239">
                  <a:moveTo>
                    <a:pt x="2739643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2739643" y="395859"/>
                  </a:lnTo>
                  <a:lnTo>
                    <a:pt x="27396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96392" y="2358339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1544" y="2791980"/>
            <a:ext cx="2468880" cy="630555"/>
          </a:xfrm>
          <a:custGeom>
            <a:avLst/>
            <a:gdLst/>
            <a:ahLst/>
            <a:cxnLst/>
            <a:rect l="l" t="t" r="r" b="b"/>
            <a:pathLst>
              <a:path w="2468880" h="630554">
                <a:moveTo>
                  <a:pt x="2468880" y="323596"/>
                </a:moveTo>
                <a:lnTo>
                  <a:pt x="0" y="323596"/>
                </a:lnTo>
                <a:lnTo>
                  <a:pt x="0" y="630415"/>
                </a:lnTo>
                <a:lnTo>
                  <a:pt x="2468880" y="630415"/>
                </a:lnTo>
                <a:lnTo>
                  <a:pt x="2468880" y="323596"/>
                </a:lnTo>
                <a:close/>
              </a:path>
              <a:path w="2468880" h="630554">
                <a:moveTo>
                  <a:pt x="2468880" y="0"/>
                </a:moveTo>
                <a:lnTo>
                  <a:pt x="0" y="0"/>
                </a:lnTo>
                <a:lnTo>
                  <a:pt x="0" y="306819"/>
                </a:lnTo>
                <a:lnTo>
                  <a:pt x="2468880" y="306819"/>
                </a:lnTo>
                <a:lnTo>
                  <a:pt x="24688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0284" y="2807665"/>
            <a:ext cx="18903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/root/dog.txt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0284" y="3137407"/>
            <a:ext cx="168846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Dogs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awesome!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65392" y="2304288"/>
            <a:ext cx="4334510" cy="923925"/>
          </a:xfrm>
          <a:custGeom>
            <a:avLst/>
            <a:gdLst/>
            <a:ahLst/>
            <a:cxnLst/>
            <a:rect l="l" t="t" r="r" b="b"/>
            <a:pathLst>
              <a:path w="4334509" h="923925">
                <a:moveTo>
                  <a:pt x="4334002" y="0"/>
                </a:moveTo>
                <a:lnTo>
                  <a:pt x="0" y="0"/>
                </a:lnTo>
                <a:lnTo>
                  <a:pt x="0" y="923543"/>
                </a:lnTo>
                <a:lnTo>
                  <a:pt x="4334002" y="923543"/>
                </a:lnTo>
                <a:lnTo>
                  <a:pt x="433400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644385" y="2314447"/>
            <a:ext cx="3138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data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"dog"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44257" y="2588514"/>
            <a:ext cx="326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"/root/dog.txt"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44385" y="286372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111244" y="220217"/>
            <a:ext cx="18630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at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15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14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ou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395408" y="1438655"/>
            <a:ext cx="8528050" cy="4810125"/>
            <a:chOff x="3395408" y="1438655"/>
            <a:chExt cx="8528050" cy="4810125"/>
          </a:xfrm>
        </p:grpSpPr>
        <p:sp>
          <p:nvSpPr>
            <p:cNvPr id="53" name="object 53"/>
            <p:cNvSpPr/>
            <p:nvPr/>
          </p:nvSpPr>
          <p:spPr>
            <a:xfrm>
              <a:off x="8589264" y="4422622"/>
              <a:ext cx="530225" cy="608330"/>
            </a:xfrm>
            <a:custGeom>
              <a:avLst/>
              <a:gdLst/>
              <a:ahLst/>
              <a:cxnLst/>
              <a:rect l="l" t="t" r="r" b="b"/>
              <a:pathLst>
                <a:path w="530225" h="608329">
                  <a:moveTo>
                    <a:pt x="9423" y="390232"/>
                  </a:moveTo>
                  <a:lnTo>
                    <a:pt x="0" y="390232"/>
                  </a:lnTo>
                  <a:lnTo>
                    <a:pt x="0" y="409092"/>
                  </a:lnTo>
                  <a:lnTo>
                    <a:pt x="9423" y="409092"/>
                  </a:lnTo>
                  <a:lnTo>
                    <a:pt x="9423" y="390232"/>
                  </a:lnTo>
                  <a:close/>
                </a:path>
                <a:path w="530225" h="608329">
                  <a:moveTo>
                    <a:pt x="9423" y="352640"/>
                  </a:moveTo>
                  <a:lnTo>
                    <a:pt x="0" y="352640"/>
                  </a:lnTo>
                  <a:lnTo>
                    <a:pt x="0" y="371500"/>
                  </a:lnTo>
                  <a:lnTo>
                    <a:pt x="9423" y="371500"/>
                  </a:lnTo>
                  <a:lnTo>
                    <a:pt x="9423" y="352640"/>
                  </a:lnTo>
                  <a:close/>
                </a:path>
                <a:path w="530225" h="608329">
                  <a:moveTo>
                    <a:pt x="9423" y="314921"/>
                  </a:moveTo>
                  <a:lnTo>
                    <a:pt x="0" y="314921"/>
                  </a:lnTo>
                  <a:lnTo>
                    <a:pt x="0" y="333781"/>
                  </a:lnTo>
                  <a:lnTo>
                    <a:pt x="9423" y="333781"/>
                  </a:lnTo>
                  <a:lnTo>
                    <a:pt x="9423" y="314921"/>
                  </a:lnTo>
                  <a:close/>
                </a:path>
                <a:path w="530225" h="608329">
                  <a:moveTo>
                    <a:pt x="9423" y="277202"/>
                  </a:moveTo>
                  <a:lnTo>
                    <a:pt x="0" y="277202"/>
                  </a:lnTo>
                  <a:lnTo>
                    <a:pt x="0" y="296062"/>
                  </a:lnTo>
                  <a:lnTo>
                    <a:pt x="9423" y="296062"/>
                  </a:lnTo>
                  <a:lnTo>
                    <a:pt x="9423" y="277202"/>
                  </a:lnTo>
                  <a:close/>
                </a:path>
                <a:path w="530225" h="608329">
                  <a:moveTo>
                    <a:pt x="9423" y="239483"/>
                  </a:moveTo>
                  <a:lnTo>
                    <a:pt x="0" y="239483"/>
                  </a:lnTo>
                  <a:lnTo>
                    <a:pt x="0" y="258343"/>
                  </a:lnTo>
                  <a:lnTo>
                    <a:pt x="9423" y="258343"/>
                  </a:lnTo>
                  <a:lnTo>
                    <a:pt x="9423" y="239483"/>
                  </a:lnTo>
                  <a:close/>
                </a:path>
                <a:path w="530225" h="608329">
                  <a:moveTo>
                    <a:pt x="9423" y="201764"/>
                  </a:moveTo>
                  <a:lnTo>
                    <a:pt x="0" y="201764"/>
                  </a:lnTo>
                  <a:lnTo>
                    <a:pt x="0" y="220624"/>
                  </a:lnTo>
                  <a:lnTo>
                    <a:pt x="9423" y="220624"/>
                  </a:lnTo>
                  <a:lnTo>
                    <a:pt x="9423" y="201764"/>
                  </a:lnTo>
                  <a:close/>
                </a:path>
                <a:path w="530225" h="608329">
                  <a:moveTo>
                    <a:pt x="9423" y="164045"/>
                  </a:moveTo>
                  <a:lnTo>
                    <a:pt x="0" y="164045"/>
                  </a:lnTo>
                  <a:lnTo>
                    <a:pt x="0" y="182905"/>
                  </a:lnTo>
                  <a:lnTo>
                    <a:pt x="9423" y="182905"/>
                  </a:lnTo>
                  <a:lnTo>
                    <a:pt x="9423" y="164045"/>
                  </a:lnTo>
                  <a:close/>
                </a:path>
                <a:path w="530225" h="608329">
                  <a:moveTo>
                    <a:pt x="9423" y="126326"/>
                  </a:moveTo>
                  <a:lnTo>
                    <a:pt x="0" y="126326"/>
                  </a:lnTo>
                  <a:lnTo>
                    <a:pt x="0" y="145186"/>
                  </a:lnTo>
                  <a:lnTo>
                    <a:pt x="9423" y="145186"/>
                  </a:lnTo>
                  <a:lnTo>
                    <a:pt x="9423" y="126326"/>
                  </a:lnTo>
                  <a:close/>
                </a:path>
                <a:path w="530225" h="608329">
                  <a:moveTo>
                    <a:pt x="9423" y="88607"/>
                  </a:moveTo>
                  <a:lnTo>
                    <a:pt x="0" y="88607"/>
                  </a:lnTo>
                  <a:lnTo>
                    <a:pt x="0" y="107467"/>
                  </a:lnTo>
                  <a:lnTo>
                    <a:pt x="9423" y="107467"/>
                  </a:lnTo>
                  <a:lnTo>
                    <a:pt x="9423" y="88607"/>
                  </a:lnTo>
                  <a:close/>
                </a:path>
                <a:path w="530225" h="608329">
                  <a:moveTo>
                    <a:pt x="9423" y="50850"/>
                  </a:moveTo>
                  <a:lnTo>
                    <a:pt x="0" y="50850"/>
                  </a:lnTo>
                  <a:lnTo>
                    <a:pt x="0" y="69748"/>
                  </a:lnTo>
                  <a:lnTo>
                    <a:pt x="9423" y="69748"/>
                  </a:lnTo>
                  <a:lnTo>
                    <a:pt x="9423" y="50850"/>
                  </a:lnTo>
                  <a:close/>
                </a:path>
                <a:path w="530225" h="608329">
                  <a:moveTo>
                    <a:pt x="9423" y="13042"/>
                  </a:moveTo>
                  <a:lnTo>
                    <a:pt x="0" y="13042"/>
                  </a:lnTo>
                  <a:lnTo>
                    <a:pt x="0" y="31902"/>
                  </a:lnTo>
                  <a:lnTo>
                    <a:pt x="9423" y="31902"/>
                  </a:lnTo>
                  <a:lnTo>
                    <a:pt x="9423" y="13042"/>
                  </a:lnTo>
                  <a:close/>
                </a:path>
                <a:path w="530225" h="608329">
                  <a:moveTo>
                    <a:pt x="34099" y="0"/>
                  </a:moveTo>
                  <a:lnTo>
                    <a:pt x="15240" y="0"/>
                  </a:lnTo>
                  <a:lnTo>
                    <a:pt x="15240" y="9423"/>
                  </a:lnTo>
                  <a:lnTo>
                    <a:pt x="34099" y="9423"/>
                  </a:lnTo>
                  <a:lnTo>
                    <a:pt x="34099" y="0"/>
                  </a:lnTo>
                  <a:close/>
                </a:path>
                <a:path w="530225" h="608329">
                  <a:moveTo>
                    <a:pt x="66040" y="212242"/>
                  </a:moveTo>
                  <a:lnTo>
                    <a:pt x="56642" y="212242"/>
                  </a:lnTo>
                  <a:lnTo>
                    <a:pt x="56642" y="231038"/>
                  </a:lnTo>
                  <a:lnTo>
                    <a:pt x="66040" y="231038"/>
                  </a:lnTo>
                  <a:lnTo>
                    <a:pt x="66040" y="212242"/>
                  </a:lnTo>
                  <a:close/>
                </a:path>
                <a:path w="530225" h="608329">
                  <a:moveTo>
                    <a:pt x="66040" y="61366"/>
                  </a:moveTo>
                  <a:lnTo>
                    <a:pt x="61341" y="66065"/>
                  </a:lnTo>
                  <a:lnTo>
                    <a:pt x="61341" y="56540"/>
                  </a:lnTo>
                  <a:lnTo>
                    <a:pt x="56642" y="56540"/>
                  </a:lnTo>
                  <a:lnTo>
                    <a:pt x="56642" y="80162"/>
                  </a:lnTo>
                  <a:lnTo>
                    <a:pt x="66040" y="80162"/>
                  </a:lnTo>
                  <a:lnTo>
                    <a:pt x="66040" y="66065"/>
                  </a:lnTo>
                  <a:lnTo>
                    <a:pt x="66040" y="61366"/>
                  </a:lnTo>
                  <a:close/>
                </a:path>
                <a:path w="530225" h="608329">
                  <a:moveTo>
                    <a:pt x="66065" y="589368"/>
                  </a:moveTo>
                  <a:lnTo>
                    <a:pt x="56642" y="589368"/>
                  </a:lnTo>
                  <a:lnTo>
                    <a:pt x="56642" y="608228"/>
                  </a:lnTo>
                  <a:lnTo>
                    <a:pt x="66065" y="608228"/>
                  </a:lnTo>
                  <a:lnTo>
                    <a:pt x="66065" y="589368"/>
                  </a:lnTo>
                  <a:close/>
                </a:path>
                <a:path w="530225" h="608329">
                  <a:moveTo>
                    <a:pt x="66065" y="551649"/>
                  </a:moveTo>
                  <a:lnTo>
                    <a:pt x="56642" y="551649"/>
                  </a:lnTo>
                  <a:lnTo>
                    <a:pt x="56642" y="570509"/>
                  </a:lnTo>
                  <a:lnTo>
                    <a:pt x="66065" y="570509"/>
                  </a:lnTo>
                  <a:lnTo>
                    <a:pt x="66065" y="551649"/>
                  </a:lnTo>
                  <a:close/>
                </a:path>
                <a:path w="530225" h="608329">
                  <a:moveTo>
                    <a:pt x="66065" y="513930"/>
                  </a:moveTo>
                  <a:lnTo>
                    <a:pt x="56642" y="513930"/>
                  </a:lnTo>
                  <a:lnTo>
                    <a:pt x="56642" y="532790"/>
                  </a:lnTo>
                  <a:lnTo>
                    <a:pt x="66065" y="532790"/>
                  </a:lnTo>
                  <a:lnTo>
                    <a:pt x="66065" y="513930"/>
                  </a:lnTo>
                  <a:close/>
                </a:path>
                <a:path w="530225" h="608329">
                  <a:moveTo>
                    <a:pt x="66065" y="476211"/>
                  </a:moveTo>
                  <a:lnTo>
                    <a:pt x="56642" y="476211"/>
                  </a:lnTo>
                  <a:lnTo>
                    <a:pt x="56642" y="495071"/>
                  </a:lnTo>
                  <a:lnTo>
                    <a:pt x="66065" y="495071"/>
                  </a:lnTo>
                  <a:lnTo>
                    <a:pt x="66065" y="476211"/>
                  </a:lnTo>
                  <a:close/>
                </a:path>
                <a:path w="530225" h="608329">
                  <a:moveTo>
                    <a:pt x="66065" y="438492"/>
                  </a:moveTo>
                  <a:lnTo>
                    <a:pt x="56642" y="438492"/>
                  </a:lnTo>
                  <a:lnTo>
                    <a:pt x="56642" y="457352"/>
                  </a:lnTo>
                  <a:lnTo>
                    <a:pt x="66065" y="457352"/>
                  </a:lnTo>
                  <a:lnTo>
                    <a:pt x="66065" y="438492"/>
                  </a:lnTo>
                  <a:close/>
                </a:path>
                <a:path w="530225" h="608329">
                  <a:moveTo>
                    <a:pt x="66065" y="400773"/>
                  </a:moveTo>
                  <a:lnTo>
                    <a:pt x="56642" y="400773"/>
                  </a:lnTo>
                  <a:lnTo>
                    <a:pt x="56642" y="419633"/>
                  </a:lnTo>
                  <a:lnTo>
                    <a:pt x="66065" y="419633"/>
                  </a:lnTo>
                  <a:lnTo>
                    <a:pt x="66065" y="400773"/>
                  </a:lnTo>
                  <a:close/>
                </a:path>
                <a:path w="530225" h="608329">
                  <a:moveTo>
                    <a:pt x="66065" y="363054"/>
                  </a:moveTo>
                  <a:lnTo>
                    <a:pt x="56642" y="363054"/>
                  </a:lnTo>
                  <a:lnTo>
                    <a:pt x="56642" y="381914"/>
                  </a:lnTo>
                  <a:lnTo>
                    <a:pt x="66065" y="381914"/>
                  </a:lnTo>
                  <a:lnTo>
                    <a:pt x="66065" y="363054"/>
                  </a:lnTo>
                  <a:close/>
                </a:path>
                <a:path w="530225" h="608329">
                  <a:moveTo>
                    <a:pt x="66065" y="325335"/>
                  </a:moveTo>
                  <a:lnTo>
                    <a:pt x="56642" y="325335"/>
                  </a:lnTo>
                  <a:lnTo>
                    <a:pt x="56642" y="344195"/>
                  </a:lnTo>
                  <a:lnTo>
                    <a:pt x="66065" y="344195"/>
                  </a:lnTo>
                  <a:lnTo>
                    <a:pt x="66065" y="325335"/>
                  </a:lnTo>
                  <a:close/>
                </a:path>
                <a:path w="530225" h="608329">
                  <a:moveTo>
                    <a:pt x="66065" y="287616"/>
                  </a:moveTo>
                  <a:lnTo>
                    <a:pt x="56642" y="287616"/>
                  </a:lnTo>
                  <a:lnTo>
                    <a:pt x="56642" y="306476"/>
                  </a:lnTo>
                  <a:lnTo>
                    <a:pt x="66065" y="306476"/>
                  </a:lnTo>
                  <a:lnTo>
                    <a:pt x="66065" y="287616"/>
                  </a:lnTo>
                  <a:close/>
                </a:path>
                <a:path w="530225" h="608329">
                  <a:moveTo>
                    <a:pt x="66065" y="249897"/>
                  </a:moveTo>
                  <a:lnTo>
                    <a:pt x="56642" y="249897"/>
                  </a:lnTo>
                  <a:lnTo>
                    <a:pt x="56642" y="268757"/>
                  </a:lnTo>
                  <a:lnTo>
                    <a:pt x="66065" y="268757"/>
                  </a:lnTo>
                  <a:lnTo>
                    <a:pt x="66065" y="249897"/>
                  </a:lnTo>
                  <a:close/>
                </a:path>
                <a:path w="530225" h="608329">
                  <a:moveTo>
                    <a:pt x="66065" y="174459"/>
                  </a:moveTo>
                  <a:lnTo>
                    <a:pt x="56642" y="174459"/>
                  </a:lnTo>
                  <a:lnTo>
                    <a:pt x="56642" y="193319"/>
                  </a:lnTo>
                  <a:lnTo>
                    <a:pt x="66065" y="193319"/>
                  </a:lnTo>
                  <a:lnTo>
                    <a:pt x="66065" y="174459"/>
                  </a:lnTo>
                  <a:close/>
                </a:path>
                <a:path w="530225" h="608329">
                  <a:moveTo>
                    <a:pt x="66065" y="136740"/>
                  </a:moveTo>
                  <a:lnTo>
                    <a:pt x="56642" y="136740"/>
                  </a:lnTo>
                  <a:lnTo>
                    <a:pt x="56642" y="155600"/>
                  </a:lnTo>
                  <a:lnTo>
                    <a:pt x="66065" y="155600"/>
                  </a:lnTo>
                  <a:lnTo>
                    <a:pt x="66065" y="136740"/>
                  </a:lnTo>
                  <a:close/>
                </a:path>
                <a:path w="530225" h="608329">
                  <a:moveTo>
                    <a:pt x="66065" y="99021"/>
                  </a:moveTo>
                  <a:lnTo>
                    <a:pt x="56642" y="99021"/>
                  </a:lnTo>
                  <a:lnTo>
                    <a:pt x="56642" y="117881"/>
                  </a:lnTo>
                  <a:lnTo>
                    <a:pt x="66065" y="117881"/>
                  </a:lnTo>
                  <a:lnTo>
                    <a:pt x="66065" y="99021"/>
                  </a:lnTo>
                  <a:close/>
                </a:path>
                <a:path w="530225" h="608329">
                  <a:moveTo>
                    <a:pt x="71818" y="0"/>
                  </a:moveTo>
                  <a:lnTo>
                    <a:pt x="52959" y="0"/>
                  </a:lnTo>
                  <a:lnTo>
                    <a:pt x="52959" y="9423"/>
                  </a:lnTo>
                  <a:lnTo>
                    <a:pt x="71818" y="9423"/>
                  </a:lnTo>
                  <a:lnTo>
                    <a:pt x="71818" y="0"/>
                  </a:lnTo>
                  <a:close/>
                </a:path>
                <a:path w="530225" h="608329">
                  <a:moveTo>
                    <a:pt x="98996" y="56642"/>
                  </a:moveTo>
                  <a:lnTo>
                    <a:pt x="80137" y="56642"/>
                  </a:lnTo>
                  <a:lnTo>
                    <a:pt x="80137" y="66065"/>
                  </a:lnTo>
                  <a:lnTo>
                    <a:pt x="98996" y="66065"/>
                  </a:lnTo>
                  <a:lnTo>
                    <a:pt x="98996" y="56642"/>
                  </a:lnTo>
                  <a:close/>
                </a:path>
                <a:path w="530225" h="608329">
                  <a:moveTo>
                    <a:pt x="109537" y="0"/>
                  </a:moveTo>
                  <a:lnTo>
                    <a:pt x="90678" y="0"/>
                  </a:lnTo>
                  <a:lnTo>
                    <a:pt x="90678" y="9423"/>
                  </a:lnTo>
                  <a:lnTo>
                    <a:pt x="109537" y="9423"/>
                  </a:lnTo>
                  <a:lnTo>
                    <a:pt x="109537" y="0"/>
                  </a:lnTo>
                  <a:close/>
                </a:path>
                <a:path w="530225" h="608329">
                  <a:moveTo>
                    <a:pt x="136715" y="56642"/>
                  </a:moveTo>
                  <a:lnTo>
                    <a:pt x="117856" y="56642"/>
                  </a:lnTo>
                  <a:lnTo>
                    <a:pt x="117856" y="66065"/>
                  </a:lnTo>
                  <a:lnTo>
                    <a:pt x="136715" y="66065"/>
                  </a:lnTo>
                  <a:lnTo>
                    <a:pt x="136715" y="56642"/>
                  </a:lnTo>
                  <a:close/>
                </a:path>
                <a:path w="530225" h="608329">
                  <a:moveTo>
                    <a:pt x="147256" y="0"/>
                  </a:moveTo>
                  <a:lnTo>
                    <a:pt x="128397" y="0"/>
                  </a:lnTo>
                  <a:lnTo>
                    <a:pt x="128397" y="9423"/>
                  </a:lnTo>
                  <a:lnTo>
                    <a:pt x="147256" y="9423"/>
                  </a:lnTo>
                  <a:lnTo>
                    <a:pt x="147256" y="0"/>
                  </a:lnTo>
                  <a:close/>
                </a:path>
                <a:path w="530225" h="608329">
                  <a:moveTo>
                    <a:pt x="174434" y="56642"/>
                  </a:moveTo>
                  <a:lnTo>
                    <a:pt x="155575" y="56642"/>
                  </a:lnTo>
                  <a:lnTo>
                    <a:pt x="155575" y="66065"/>
                  </a:lnTo>
                  <a:lnTo>
                    <a:pt x="174434" y="66065"/>
                  </a:lnTo>
                  <a:lnTo>
                    <a:pt x="174434" y="56642"/>
                  </a:lnTo>
                  <a:close/>
                </a:path>
                <a:path w="530225" h="608329">
                  <a:moveTo>
                    <a:pt x="184975" y="0"/>
                  </a:moveTo>
                  <a:lnTo>
                    <a:pt x="166116" y="0"/>
                  </a:lnTo>
                  <a:lnTo>
                    <a:pt x="166116" y="9423"/>
                  </a:lnTo>
                  <a:lnTo>
                    <a:pt x="184975" y="9423"/>
                  </a:lnTo>
                  <a:lnTo>
                    <a:pt x="184975" y="0"/>
                  </a:lnTo>
                  <a:close/>
                </a:path>
                <a:path w="530225" h="608329">
                  <a:moveTo>
                    <a:pt x="212153" y="56642"/>
                  </a:moveTo>
                  <a:lnTo>
                    <a:pt x="193294" y="56642"/>
                  </a:lnTo>
                  <a:lnTo>
                    <a:pt x="193294" y="66065"/>
                  </a:lnTo>
                  <a:lnTo>
                    <a:pt x="212153" y="66065"/>
                  </a:lnTo>
                  <a:lnTo>
                    <a:pt x="212153" y="56642"/>
                  </a:lnTo>
                  <a:close/>
                </a:path>
                <a:path w="530225" h="608329">
                  <a:moveTo>
                    <a:pt x="222694" y="0"/>
                  </a:moveTo>
                  <a:lnTo>
                    <a:pt x="203835" y="0"/>
                  </a:lnTo>
                  <a:lnTo>
                    <a:pt x="203835" y="9423"/>
                  </a:lnTo>
                  <a:lnTo>
                    <a:pt x="222694" y="9423"/>
                  </a:lnTo>
                  <a:lnTo>
                    <a:pt x="222694" y="0"/>
                  </a:lnTo>
                  <a:close/>
                </a:path>
                <a:path w="530225" h="608329">
                  <a:moveTo>
                    <a:pt x="249872" y="56642"/>
                  </a:moveTo>
                  <a:lnTo>
                    <a:pt x="231013" y="56642"/>
                  </a:lnTo>
                  <a:lnTo>
                    <a:pt x="231013" y="66065"/>
                  </a:lnTo>
                  <a:lnTo>
                    <a:pt x="249872" y="66065"/>
                  </a:lnTo>
                  <a:lnTo>
                    <a:pt x="249872" y="56642"/>
                  </a:lnTo>
                  <a:close/>
                </a:path>
                <a:path w="530225" h="608329">
                  <a:moveTo>
                    <a:pt x="260413" y="0"/>
                  </a:moveTo>
                  <a:lnTo>
                    <a:pt x="241554" y="0"/>
                  </a:lnTo>
                  <a:lnTo>
                    <a:pt x="241554" y="9423"/>
                  </a:lnTo>
                  <a:lnTo>
                    <a:pt x="260413" y="9423"/>
                  </a:lnTo>
                  <a:lnTo>
                    <a:pt x="260413" y="0"/>
                  </a:lnTo>
                  <a:close/>
                </a:path>
                <a:path w="530225" h="608329">
                  <a:moveTo>
                    <a:pt x="287591" y="56642"/>
                  </a:moveTo>
                  <a:lnTo>
                    <a:pt x="268732" y="56642"/>
                  </a:lnTo>
                  <a:lnTo>
                    <a:pt x="268732" y="66065"/>
                  </a:lnTo>
                  <a:lnTo>
                    <a:pt x="287591" y="66065"/>
                  </a:lnTo>
                  <a:lnTo>
                    <a:pt x="287591" y="56642"/>
                  </a:lnTo>
                  <a:close/>
                </a:path>
                <a:path w="530225" h="608329">
                  <a:moveTo>
                    <a:pt x="298132" y="0"/>
                  </a:moveTo>
                  <a:lnTo>
                    <a:pt x="279273" y="0"/>
                  </a:lnTo>
                  <a:lnTo>
                    <a:pt x="279273" y="9423"/>
                  </a:lnTo>
                  <a:lnTo>
                    <a:pt x="298132" y="9423"/>
                  </a:lnTo>
                  <a:lnTo>
                    <a:pt x="298132" y="0"/>
                  </a:lnTo>
                  <a:close/>
                </a:path>
                <a:path w="530225" h="608329">
                  <a:moveTo>
                    <a:pt x="330073" y="56540"/>
                  </a:moveTo>
                  <a:lnTo>
                    <a:pt x="306451" y="56540"/>
                  </a:lnTo>
                  <a:lnTo>
                    <a:pt x="306451" y="66065"/>
                  </a:lnTo>
                  <a:lnTo>
                    <a:pt x="325374" y="66065"/>
                  </a:lnTo>
                  <a:lnTo>
                    <a:pt x="320675" y="61366"/>
                  </a:lnTo>
                  <a:lnTo>
                    <a:pt x="330073" y="61366"/>
                  </a:lnTo>
                  <a:lnTo>
                    <a:pt x="330073" y="56540"/>
                  </a:lnTo>
                  <a:close/>
                </a:path>
                <a:path w="530225" h="608329">
                  <a:moveTo>
                    <a:pt x="330098" y="231101"/>
                  </a:moveTo>
                  <a:lnTo>
                    <a:pt x="320675" y="231101"/>
                  </a:lnTo>
                  <a:lnTo>
                    <a:pt x="320675" y="249961"/>
                  </a:lnTo>
                  <a:lnTo>
                    <a:pt x="330098" y="249961"/>
                  </a:lnTo>
                  <a:lnTo>
                    <a:pt x="330098" y="231101"/>
                  </a:lnTo>
                  <a:close/>
                </a:path>
                <a:path w="530225" h="608329">
                  <a:moveTo>
                    <a:pt x="330098" y="193382"/>
                  </a:moveTo>
                  <a:lnTo>
                    <a:pt x="320675" y="193382"/>
                  </a:lnTo>
                  <a:lnTo>
                    <a:pt x="320675" y="212242"/>
                  </a:lnTo>
                  <a:lnTo>
                    <a:pt x="330098" y="212242"/>
                  </a:lnTo>
                  <a:lnTo>
                    <a:pt x="330098" y="193382"/>
                  </a:lnTo>
                  <a:close/>
                </a:path>
                <a:path w="530225" h="608329">
                  <a:moveTo>
                    <a:pt x="330098" y="155663"/>
                  </a:moveTo>
                  <a:lnTo>
                    <a:pt x="320675" y="155663"/>
                  </a:lnTo>
                  <a:lnTo>
                    <a:pt x="320675" y="174523"/>
                  </a:lnTo>
                  <a:lnTo>
                    <a:pt x="330098" y="174523"/>
                  </a:lnTo>
                  <a:lnTo>
                    <a:pt x="330098" y="155663"/>
                  </a:lnTo>
                  <a:close/>
                </a:path>
                <a:path w="530225" h="608329">
                  <a:moveTo>
                    <a:pt x="330098" y="117944"/>
                  </a:moveTo>
                  <a:lnTo>
                    <a:pt x="320675" y="117944"/>
                  </a:lnTo>
                  <a:lnTo>
                    <a:pt x="320675" y="136804"/>
                  </a:lnTo>
                  <a:lnTo>
                    <a:pt x="330098" y="136804"/>
                  </a:lnTo>
                  <a:lnTo>
                    <a:pt x="330098" y="117944"/>
                  </a:lnTo>
                  <a:close/>
                </a:path>
                <a:path w="530225" h="608329">
                  <a:moveTo>
                    <a:pt x="330098" y="80225"/>
                  </a:moveTo>
                  <a:lnTo>
                    <a:pt x="320675" y="80225"/>
                  </a:lnTo>
                  <a:lnTo>
                    <a:pt x="320675" y="99085"/>
                  </a:lnTo>
                  <a:lnTo>
                    <a:pt x="330098" y="99085"/>
                  </a:lnTo>
                  <a:lnTo>
                    <a:pt x="330098" y="80225"/>
                  </a:lnTo>
                  <a:close/>
                </a:path>
                <a:path w="530225" h="608329">
                  <a:moveTo>
                    <a:pt x="335851" y="0"/>
                  </a:moveTo>
                  <a:lnTo>
                    <a:pt x="316992" y="0"/>
                  </a:lnTo>
                  <a:lnTo>
                    <a:pt x="316992" y="9423"/>
                  </a:lnTo>
                  <a:lnTo>
                    <a:pt x="335851" y="9423"/>
                  </a:lnTo>
                  <a:lnTo>
                    <a:pt x="335851" y="0"/>
                  </a:lnTo>
                  <a:close/>
                </a:path>
                <a:path w="530225" h="608329">
                  <a:moveTo>
                    <a:pt x="353631" y="254635"/>
                  </a:moveTo>
                  <a:lnTo>
                    <a:pt x="334772" y="254635"/>
                  </a:lnTo>
                  <a:lnTo>
                    <a:pt x="334772" y="264058"/>
                  </a:lnTo>
                  <a:lnTo>
                    <a:pt x="353631" y="264058"/>
                  </a:lnTo>
                  <a:lnTo>
                    <a:pt x="353631" y="254635"/>
                  </a:lnTo>
                  <a:close/>
                </a:path>
                <a:path w="530225" h="608329">
                  <a:moveTo>
                    <a:pt x="373570" y="0"/>
                  </a:moveTo>
                  <a:lnTo>
                    <a:pt x="354711" y="0"/>
                  </a:lnTo>
                  <a:lnTo>
                    <a:pt x="354711" y="9423"/>
                  </a:lnTo>
                  <a:lnTo>
                    <a:pt x="373570" y="9423"/>
                  </a:lnTo>
                  <a:lnTo>
                    <a:pt x="373570" y="0"/>
                  </a:lnTo>
                  <a:close/>
                </a:path>
                <a:path w="530225" h="608329">
                  <a:moveTo>
                    <a:pt x="386613" y="183857"/>
                  </a:moveTo>
                  <a:lnTo>
                    <a:pt x="377190" y="183857"/>
                  </a:lnTo>
                  <a:lnTo>
                    <a:pt x="377190" y="202717"/>
                  </a:lnTo>
                  <a:lnTo>
                    <a:pt x="386613" y="202717"/>
                  </a:lnTo>
                  <a:lnTo>
                    <a:pt x="386613" y="183857"/>
                  </a:lnTo>
                  <a:close/>
                </a:path>
                <a:path w="530225" h="608329">
                  <a:moveTo>
                    <a:pt x="386613" y="146138"/>
                  </a:moveTo>
                  <a:lnTo>
                    <a:pt x="377190" y="146138"/>
                  </a:lnTo>
                  <a:lnTo>
                    <a:pt x="377190" y="164998"/>
                  </a:lnTo>
                  <a:lnTo>
                    <a:pt x="386613" y="164998"/>
                  </a:lnTo>
                  <a:lnTo>
                    <a:pt x="386613" y="146138"/>
                  </a:lnTo>
                  <a:close/>
                </a:path>
                <a:path w="530225" h="608329">
                  <a:moveTo>
                    <a:pt x="386613" y="108419"/>
                  </a:moveTo>
                  <a:lnTo>
                    <a:pt x="377190" y="108419"/>
                  </a:lnTo>
                  <a:lnTo>
                    <a:pt x="377190" y="127279"/>
                  </a:lnTo>
                  <a:lnTo>
                    <a:pt x="386613" y="127279"/>
                  </a:lnTo>
                  <a:lnTo>
                    <a:pt x="386613" y="108419"/>
                  </a:lnTo>
                  <a:close/>
                </a:path>
                <a:path w="530225" h="608329">
                  <a:moveTo>
                    <a:pt x="391350" y="254635"/>
                  </a:moveTo>
                  <a:lnTo>
                    <a:pt x="372491" y="254635"/>
                  </a:lnTo>
                  <a:lnTo>
                    <a:pt x="372491" y="264058"/>
                  </a:lnTo>
                  <a:lnTo>
                    <a:pt x="391350" y="264058"/>
                  </a:lnTo>
                  <a:lnTo>
                    <a:pt x="391350" y="254635"/>
                  </a:lnTo>
                  <a:close/>
                </a:path>
                <a:path w="530225" h="608329">
                  <a:moveTo>
                    <a:pt x="395351" y="91592"/>
                  </a:moveTo>
                  <a:lnTo>
                    <a:pt x="393319" y="89560"/>
                  </a:lnTo>
                  <a:lnTo>
                    <a:pt x="388620" y="84861"/>
                  </a:lnTo>
                  <a:lnTo>
                    <a:pt x="377190" y="73558"/>
                  </a:lnTo>
                  <a:lnTo>
                    <a:pt x="377190" y="89560"/>
                  </a:lnTo>
                  <a:lnTo>
                    <a:pt x="379984" y="89560"/>
                  </a:lnTo>
                  <a:lnTo>
                    <a:pt x="388620" y="98196"/>
                  </a:lnTo>
                  <a:lnTo>
                    <a:pt x="395351" y="91592"/>
                  </a:lnTo>
                  <a:close/>
                </a:path>
                <a:path w="530225" h="608329">
                  <a:moveTo>
                    <a:pt x="406019" y="22123"/>
                  </a:moveTo>
                  <a:lnTo>
                    <a:pt x="392684" y="8788"/>
                  </a:lnTo>
                  <a:lnTo>
                    <a:pt x="386080" y="15519"/>
                  </a:lnTo>
                  <a:lnTo>
                    <a:pt x="399415" y="28854"/>
                  </a:lnTo>
                  <a:lnTo>
                    <a:pt x="406019" y="22123"/>
                  </a:lnTo>
                  <a:close/>
                </a:path>
                <a:path w="530225" h="608329">
                  <a:moveTo>
                    <a:pt x="407225" y="197993"/>
                  </a:moveTo>
                  <a:lnTo>
                    <a:pt x="388366" y="197993"/>
                  </a:lnTo>
                  <a:lnTo>
                    <a:pt x="388366" y="207416"/>
                  </a:lnTo>
                  <a:lnTo>
                    <a:pt x="407225" y="207416"/>
                  </a:lnTo>
                  <a:lnTo>
                    <a:pt x="407225" y="197993"/>
                  </a:lnTo>
                  <a:close/>
                </a:path>
                <a:path w="530225" h="608329">
                  <a:moveTo>
                    <a:pt x="421132" y="254660"/>
                  </a:moveTo>
                  <a:lnTo>
                    <a:pt x="410210" y="254660"/>
                  </a:lnTo>
                  <a:lnTo>
                    <a:pt x="410210" y="264058"/>
                  </a:lnTo>
                  <a:lnTo>
                    <a:pt x="411734" y="264058"/>
                  </a:lnTo>
                  <a:lnTo>
                    <a:pt x="421132" y="254660"/>
                  </a:lnTo>
                  <a:close/>
                </a:path>
                <a:path w="530225" h="608329">
                  <a:moveTo>
                    <a:pt x="422021" y="118262"/>
                  </a:moveTo>
                  <a:lnTo>
                    <a:pt x="408686" y="104927"/>
                  </a:lnTo>
                  <a:lnTo>
                    <a:pt x="401955" y="111531"/>
                  </a:lnTo>
                  <a:lnTo>
                    <a:pt x="415290" y="124866"/>
                  </a:lnTo>
                  <a:lnTo>
                    <a:pt x="422021" y="118262"/>
                  </a:lnTo>
                  <a:close/>
                </a:path>
                <a:path w="530225" h="608329">
                  <a:moveTo>
                    <a:pt x="432689" y="48793"/>
                  </a:moveTo>
                  <a:lnTo>
                    <a:pt x="419354" y="35458"/>
                  </a:lnTo>
                  <a:lnTo>
                    <a:pt x="412750" y="42189"/>
                  </a:lnTo>
                  <a:lnTo>
                    <a:pt x="426085" y="55524"/>
                  </a:lnTo>
                  <a:lnTo>
                    <a:pt x="432689" y="48793"/>
                  </a:lnTo>
                  <a:close/>
                </a:path>
                <a:path w="530225" h="608329">
                  <a:moveTo>
                    <a:pt x="444944" y="197993"/>
                  </a:moveTo>
                  <a:lnTo>
                    <a:pt x="426085" y="197993"/>
                  </a:lnTo>
                  <a:lnTo>
                    <a:pt x="426085" y="207416"/>
                  </a:lnTo>
                  <a:lnTo>
                    <a:pt x="444944" y="207416"/>
                  </a:lnTo>
                  <a:lnTo>
                    <a:pt x="444944" y="197993"/>
                  </a:lnTo>
                  <a:close/>
                </a:path>
                <a:path w="530225" h="608329">
                  <a:moveTo>
                    <a:pt x="448691" y="144932"/>
                  </a:moveTo>
                  <a:lnTo>
                    <a:pt x="435356" y="131597"/>
                  </a:lnTo>
                  <a:lnTo>
                    <a:pt x="428625" y="138201"/>
                  </a:lnTo>
                  <a:lnTo>
                    <a:pt x="441960" y="151536"/>
                  </a:lnTo>
                  <a:lnTo>
                    <a:pt x="448691" y="144932"/>
                  </a:lnTo>
                  <a:close/>
                </a:path>
                <a:path w="530225" h="608329">
                  <a:moveTo>
                    <a:pt x="459359" y="75463"/>
                  </a:moveTo>
                  <a:lnTo>
                    <a:pt x="446024" y="62128"/>
                  </a:lnTo>
                  <a:lnTo>
                    <a:pt x="439420" y="68859"/>
                  </a:lnTo>
                  <a:lnTo>
                    <a:pt x="452755" y="82194"/>
                  </a:lnTo>
                  <a:lnTo>
                    <a:pt x="459359" y="75463"/>
                  </a:lnTo>
                  <a:close/>
                </a:path>
                <a:path w="530225" h="608329">
                  <a:moveTo>
                    <a:pt x="475361" y="171602"/>
                  </a:moveTo>
                  <a:lnTo>
                    <a:pt x="462026" y="158267"/>
                  </a:lnTo>
                  <a:lnTo>
                    <a:pt x="455295" y="164871"/>
                  </a:lnTo>
                  <a:lnTo>
                    <a:pt x="468630" y="178206"/>
                  </a:lnTo>
                  <a:lnTo>
                    <a:pt x="475361" y="171602"/>
                  </a:lnTo>
                  <a:close/>
                </a:path>
                <a:path w="530225" h="608329">
                  <a:moveTo>
                    <a:pt x="477774" y="198018"/>
                  </a:moveTo>
                  <a:lnTo>
                    <a:pt x="463804" y="198018"/>
                  </a:lnTo>
                  <a:lnTo>
                    <a:pt x="463804" y="207416"/>
                  </a:lnTo>
                  <a:lnTo>
                    <a:pt x="468376" y="207416"/>
                  </a:lnTo>
                  <a:lnTo>
                    <a:pt x="477774" y="198018"/>
                  </a:lnTo>
                  <a:close/>
                </a:path>
                <a:path w="530225" h="608329">
                  <a:moveTo>
                    <a:pt x="486029" y="102133"/>
                  </a:moveTo>
                  <a:lnTo>
                    <a:pt x="472694" y="88798"/>
                  </a:lnTo>
                  <a:lnTo>
                    <a:pt x="466090" y="95529"/>
                  </a:lnTo>
                  <a:lnTo>
                    <a:pt x="479425" y="108864"/>
                  </a:lnTo>
                  <a:lnTo>
                    <a:pt x="486029" y="102133"/>
                  </a:lnTo>
                  <a:close/>
                </a:path>
                <a:path w="530225" h="608329">
                  <a:moveTo>
                    <a:pt x="489839" y="186080"/>
                  </a:moveTo>
                  <a:lnTo>
                    <a:pt x="488696" y="184937"/>
                  </a:lnTo>
                  <a:lnTo>
                    <a:pt x="481965" y="191541"/>
                  </a:lnTo>
                  <a:lnTo>
                    <a:pt x="483108" y="192684"/>
                  </a:lnTo>
                  <a:lnTo>
                    <a:pt x="489839" y="186080"/>
                  </a:lnTo>
                  <a:close/>
                </a:path>
                <a:path w="530225" h="608329">
                  <a:moveTo>
                    <a:pt x="512699" y="128803"/>
                  </a:moveTo>
                  <a:lnTo>
                    <a:pt x="499364" y="115468"/>
                  </a:lnTo>
                  <a:lnTo>
                    <a:pt x="492760" y="122199"/>
                  </a:lnTo>
                  <a:lnTo>
                    <a:pt x="506095" y="135534"/>
                  </a:lnTo>
                  <a:lnTo>
                    <a:pt x="512699" y="128803"/>
                  </a:lnTo>
                  <a:close/>
                </a:path>
                <a:path w="530225" h="608329">
                  <a:moveTo>
                    <a:pt x="529844" y="145948"/>
                  </a:moveTo>
                  <a:lnTo>
                    <a:pt x="526034" y="142138"/>
                  </a:lnTo>
                  <a:lnTo>
                    <a:pt x="519430" y="148869"/>
                  </a:lnTo>
                  <a:lnTo>
                    <a:pt x="523240" y="152679"/>
                  </a:lnTo>
                  <a:lnTo>
                    <a:pt x="529844" y="145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89264" y="4812855"/>
              <a:ext cx="9525" cy="283210"/>
            </a:xfrm>
            <a:custGeom>
              <a:avLst/>
              <a:gdLst/>
              <a:ahLst/>
              <a:cxnLst/>
              <a:rect l="l" t="t" r="r" b="b"/>
              <a:pathLst>
                <a:path w="9525" h="283210">
                  <a:moveTo>
                    <a:pt x="9398" y="264096"/>
                  </a:moveTo>
                  <a:lnTo>
                    <a:pt x="0" y="264096"/>
                  </a:lnTo>
                  <a:lnTo>
                    <a:pt x="0" y="282892"/>
                  </a:lnTo>
                  <a:lnTo>
                    <a:pt x="2286" y="282892"/>
                  </a:lnTo>
                  <a:lnTo>
                    <a:pt x="9398" y="275907"/>
                  </a:lnTo>
                  <a:lnTo>
                    <a:pt x="9398" y="264096"/>
                  </a:lnTo>
                  <a:close/>
                </a:path>
                <a:path w="9525" h="283210">
                  <a:moveTo>
                    <a:pt x="9423" y="226314"/>
                  </a:moveTo>
                  <a:lnTo>
                    <a:pt x="0" y="226314"/>
                  </a:lnTo>
                  <a:lnTo>
                    <a:pt x="0" y="245173"/>
                  </a:lnTo>
                  <a:lnTo>
                    <a:pt x="9423" y="245173"/>
                  </a:lnTo>
                  <a:lnTo>
                    <a:pt x="9423" y="226314"/>
                  </a:lnTo>
                  <a:close/>
                </a:path>
                <a:path w="9525" h="283210">
                  <a:moveTo>
                    <a:pt x="9423" y="188595"/>
                  </a:moveTo>
                  <a:lnTo>
                    <a:pt x="0" y="188595"/>
                  </a:lnTo>
                  <a:lnTo>
                    <a:pt x="0" y="207454"/>
                  </a:lnTo>
                  <a:lnTo>
                    <a:pt x="9423" y="207454"/>
                  </a:lnTo>
                  <a:lnTo>
                    <a:pt x="9423" y="188595"/>
                  </a:lnTo>
                  <a:close/>
                </a:path>
                <a:path w="9525" h="283210">
                  <a:moveTo>
                    <a:pt x="9423" y="150876"/>
                  </a:moveTo>
                  <a:lnTo>
                    <a:pt x="0" y="150876"/>
                  </a:lnTo>
                  <a:lnTo>
                    <a:pt x="0" y="169735"/>
                  </a:lnTo>
                  <a:lnTo>
                    <a:pt x="9423" y="169735"/>
                  </a:lnTo>
                  <a:lnTo>
                    <a:pt x="9423" y="150876"/>
                  </a:lnTo>
                  <a:close/>
                </a:path>
                <a:path w="9525" h="283210">
                  <a:moveTo>
                    <a:pt x="9423" y="113157"/>
                  </a:moveTo>
                  <a:lnTo>
                    <a:pt x="0" y="113157"/>
                  </a:lnTo>
                  <a:lnTo>
                    <a:pt x="0" y="132016"/>
                  </a:lnTo>
                  <a:lnTo>
                    <a:pt x="9423" y="132016"/>
                  </a:lnTo>
                  <a:lnTo>
                    <a:pt x="9423" y="113157"/>
                  </a:lnTo>
                  <a:close/>
                </a:path>
                <a:path w="9525" h="283210">
                  <a:moveTo>
                    <a:pt x="9423" y="75438"/>
                  </a:moveTo>
                  <a:lnTo>
                    <a:pt x="0" y="75438"/>
                  </a:lnTo>
                  <a:lnTo>
                    <a:pt x="0" y="94297"/>
                  </a:lnTo>
                  <a:lnTo>
                    <a:pt x="9423" y="94297"/>
                  </a:lnTo>
                  <a:lnTo>
                    <a:pt x="9423" y="75438"/>
                  </a:lnTo>
                  <a:close/>
                </a:path>
                <a:path w="9525" h="283210">
                  <a:moveTo>
                    <a:pt x="9423" y="37719"/>
                  </a:moveTo>
                  <a:lnTo>
                    <a:pt x="0" y="37719"/>
                  </a:lnTo>
                  <a:lnTo>
                    <a:pt x="0" y="56578"/>
                  </a:lnTo>
                  <a:lnTo>
                    <a:pt x="9423" y="56578"/>
                  </a:lnTo>
                  <a:lnTo>
                    <a:pt x="9423" y="37719"/>
                  </a:lnTo>
                  <a:close/>
                </a:path>
                <a:path w="9525" h="283210">
                  <a:moveTo>
                    <a:pt x="9423" y="0"/>
                  </a:moveTo>
                  <a:lnTo>
                    <a:pt x="0" y="0"/>
                  </a:lnTo>
                  <a:lnTo>
                    <a:pt x="0" y="18859"/>
                  </a:lnTo>
                  <a:lnTo>
                    <a:pt x="9423" y="18859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04616" y="5324855"/>
              <a:ext cx="5513705" cy="914400"/>
            </a:xfrm>
            <a:custGeom>
              <a:avLst/>
              <a:gdLst/>
              <a:ahLst/>
              <a:cxnLst/>
              <a:rect l="l" t="t" r="r" b="b"/>
              <a:pathLst>
                <a:path w="5513705" h="914400">
                  <a:moveTo>
                    <a:pt x="0" y="304800"/>
                  </a:moveTo>
                  <a:lnTo>
                    <a:pt x="0" y="914400"/>
                  </a:lnTo>
                  <a:lnTo>
                    <a:pt x="5513324" y="914400"/>
                  </a:lnTo>
                  <a:lnTo>
                    <a:pt x="5513324" y="0"/>
                  </a:lnTo>
                </a:path>
              </a:pathLst>
            </a:custGeom>
            <a:ln w="18288">
              <a:solidFill>
                <a:srgbClr val="7D7D7D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202167" y="1438655"/>
              <a:ext cx="3721100" cy="368935"/>
            </a:xfrm>
            <a:custGeom>
              <a:avLst/>
              <a:gdLst/>
              <a:ahLst/>
              <a:cxnLst/>
              <a:rect l="l" t="t" r="r" b="b"/>
              <a:pathLst>
                <a:path w="3721100" h="368935">
                  <a:moveTo>
                    <a:pt x="3721100" y="0"/>
                  </a:moveTo>
                  <a:lnTo>
                    <a:pt x="0" y="0"/>
                  </a:lnTo>
                  <a:lnTo>
                    <a:pt x="0" y="368681"/>
                  </a:lnTo>
                  <a:lnTo>
                    <a:pt x="3721100" y="368681"/>
                  </a:lnTo>
                  <a:lnTo>
                    <a:pt x="37211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515734" y="863346"/>
            <a:ext cx="517715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3784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537845">
              <a:lnSpc>
                <a:spcPts val="2075"/>
              </a:lnSpc>
              <a:spcBef>
                <a:spcPts val="145"/>
              </a:spcBef>
            </a:pPr>
            <a:r>
              <a:rPr sz="2700" spc="-15" baseline="6172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2700" spc="-30" baseline="6172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baseline="6172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25" baseline="6172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data.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local_file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dog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 marL="40640">
              <a:lnSpc>
                <a:spcPts val="207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595872" y="1438656"/>
            <a:ext cx="4090161" cy="1203706"/>
            <a:chOff x="6595872" y="1438656"/>
            <a:chExt cx="4090161" cy="1203706"/>
          </a:xfrm>
        </p:grpSpPr>
        <p:sp>
          <p:nvSpPr>
            <p:cNvPr id="59" name="object 59"/>
            <p:cNvSpPr/>
            <p:nvPr/>
          </p:nvSpPr>
          <p:spPr>
            <a:xfrm>
              <a:off x="8272272" y="1438656"/>
              <a:ext cx="560705" cy="353695"/>
            </a:xfrm>
            <a:custGeom>
              <a:avLst/>
              <a:gdLst/>
              <a:ahLst/>
              <a:cxnLst/>
              <a:rect l="l" t="t" r="r" b="b"/>
              <a:pathLst>
                <a:path w="560704" h="353694">
                  <a:moveTo>
                    <a:pt x="0" y="58928"/>
                  </a:moveTo>
                  <a:lnTo>
                    <a:pt x="4699" y="35941"/>
                  </a:lnTo>
                  <a:lnTo>
                    <a:pt x="17272" y="17272"/>
                  </a:lnTo>
                  <a:lnTo>
                    <a:pt x="36068" y="4572"/>
                  </a:lnTo>
                  <a:lnTo>
                    <a:pt x="59054" y="0"/>
                  </a:lnTo>
                  <a:lnTo>
                    <a:pt x="501650" y="0"/>
                  </a:lnTo>
                  <a:lnTo>
                    <a:pt x="524636" y="4572"/>
                  </a:lnTo>
                  <a:lnTo>
                    <a:pt x="543432" y="17272"/>
                  </a:lnTo>
                  <a:lnTo>
                    <a:pt x="556005" y="35941"/>
                  </a:lnTo>
                  <a:lnTo>
                    <a:pt x="560704" y="58928"/>
                  </a:lnTo>
                  <a:lnTo>
                    <a:pt x="560704" y="294513"/>
                  </a:lnTo>
                  <a:lnTo>
                    <a:pt x="556005" y="317500"/>
                  </a:lnTo>
                  <a:lnTo>
                    <a:pt x="543432" y="336169"/>
                  </a:lnTo>
                  <a:lnTo>
                    <a:pt x="524636" y="348869"/>
                  </a:lnTo>
                  <a:lnTo>
                    <a:pt x="501650" y="353441"/>
                  </a:lnTo>
                  <a:lnTo>
                    <a:pt x="59054" y="353441"/>
                  </a:lnTo>
                  <a:lnTo>
                    <a:pt x="36068" y="348869"/>
                  </a:lnTo>
                  <a:lnTo>
                    <a:pt x="17272" y="336169"/>
                  </a:lnTo>
                  <a:lnTo>
                    <a:pt x="4699" y="317500"/>
                  </a:lnTo>
                  <a:lnTo>
                    <a:pt x="0" y="294513"/>
                  </a:lnTo>
                  <a:lnTo>
                    <a:pt x="0" y="58928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912864" y="1816608"/>
              <a:ext cx="1639570" cy="490220"/>
            </a:xfrm>
            <a:custGeom>
              <a:avLst/>
              <a:gdLst/>
              <a:ahLst/>
              <a:cxnLst/>
              <a:rect l="l" t="t" r="r" b="b"/>
              <a:pathLst>
                <a:path w="1639570" h="490219">
                  <a:moveTo>
                    <a:pt x="0" y="490219"/>
                  </a:moveTo>
                  <a:lnTo>
                    <a:pt x="1639569" y="0"/>
                  </a:lnTo>
                </a:path>
              </a:pathLst>
            </a:custGeom>
            <a:ln w="6095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595872" y="1459992"/>
              <a:ext cx="3550920" cy="1179195"/>
            </a:xfrm>
            <a:custGeom>
              <a:avLst/>
              <a:gdLst/>
              <a:ahLst/>
              <a:cxnLst/>
              <a:rect l="l" t="t" r="r" b="b"/>
              <a:pathLst>
                <a:path w="3550920" h="1179195">
                  <a:moveTo>
                    <a:pt x="0" y="900684"/>
                  </a:moveTo>
                  <a:lnTo>
                    <a:pt x="4318" y="878967"/>
                  </a:lnTo>
                  <a:lnTo>
                    <a:pt x="16255" y="861313"/>
                  </a:lnTo>
                  <a:lnTo>
                    <a:pt x="34035" y="849376"/>
                  </a:lnTo>
                  <a:lnTo>
                    <a:pt x="55625" y="845058"/>
                  </a:lnTo>
                  <a:lnTo>
                    <a:pt x="580135" y="845058"/>
                  </a:lnTo>
                  <a:lnTo>
                    <a:pt x="601726" y="849376"/>
                  </a:lnTo>
                  <a:lnTo>
                    <a:pt x="619378" y="861313"/>
                  </a:lnTo>
                  <a:lnTo>
                    <a:pt x="631317" y="878967"/>
                  </a:lnTo>
                  <a:lnTo>
                    <a:pt x="635761" y="900684"/>
                  </a:lnTo>
                  <a:lnTo>
                    <a:pt x="635761" y="1123442"/>
                  </a:lnTo>
                  <a:lnTo>
                    <a:pt x="631317" y="1145032"/>
                  </a:lnTo>
                  <a:lnTo>
                    <a:pt x="619378" y="1162812"/>
                  </a:lnTo>
                  <a:lnTo>
                    <a:pt x="601726" y="1174750"/>
                  </a:lnTo>
                  <a:lnTo>
                    <a:pt x="580135" y="1179068"/>
                  </a:lnTo>
                  <a:lnTo>
                    <a:pt x="55625" y="1179068"/>
                  </a:lnTo>
                  <a:lnTo>
                    <a:pt x="34035" y="1174750"/>
                  </a:lnTo>
                  <a:lnTo>
                    <a:pt x="16255" y="1162812"/>
                  </a:lnTo>
                  <a:lnTo>
                    <a:pt x="4318" y="1145032"/>
                  </a:lnTo>
                  <a:lnTo>
                    <a:pt x="0" y="1123442"/>
                  </a:lnTo>
                  <a:lnTo>
                    <a:pt x="0" y="900684"/>
                  </a:lnTo>
                  <a:close/>
                </a:path>
                <a:path w="3550920" h="1179195">
                  <a:moveTo>
                    <a:pt x="2306574" y="58928"/>
                  </a:moveTo>
                  <a:lnTo>
                    <a:pt x="2311273" y="36068"/>
                  </a:lnTo>
                  <a:lnTo>
                    <a:pt x="2323973" y="17272"/>
                  </a:lnTo>
                  <a:lnTo>
                    <a:pt x="2342642" y="4699"/>
                  </a:lnTo>
                  <a:lnTo>
                    <a:pt x="2365629" y="0"/>
                  </a:lnTo>
                  <a:lnTo>
                    <a:pt x="3491737" y="0"/>
                  </a:lnTo>
                  <a:lnTo>
                    <a:pt x="3514598" y="4699"/>
                  </a:lnTo>
                  <a:lnTo>
                    <a:pt x="3533394" y="17272"/>
                  </a:lnTo>
                  <a:lnTo>
                    <a:pt x="3545967" y="36068"/>
                  </a:lnTo>
                  <a:lnTo>
                    <a:pt x="3550666" y="58928"/>
                  </a:lnTo>
                  <a:lnTo>
                    <a:pt x="3550666" y="294894"/>
                  </a:lnTo>
                  <a:lnTo>
                    <a:pt x="3545967" y="317881"/>
                  </a:lnTo>
                  <a:lnTo>
                    <a:pt x="3533394" y="336550"/>
                  </a:lnTo>
                  <a:lnTo>
                    <a:pt x="3514598" y="349250"/>
                  </a:lnTo>
                  <a:lnTo>
                    <a:pt x="3491737" y="353822"/>
                  </a:lnTo>
                  <a:lnTo>
                    <a:pt x="2365629" y="353822"/>
                  </a:lnTo>
                  <a:lnTo>
                    <a:pt x="2342642" y="349250"/>
                  </a:lnTo>
                  <a:lnTo>
                    <a:pt x="2323973" y="336550"/>
                  </a:lnTo>
                  <a:lnTo>
                    <a:pt x="2311273" y="317881"/>
                  </a:lnTo>
                  <a:lnTo>
                    <a:pt x="2306574" y="294894"/>
                  </a:lnTo>
                  <a:lnTo>
                    <a:pt x="2306574" y="58928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135112" y="1813560"/>
              <a:ext cx="1390015" cy="493395"/>
            </a:xfrm>
            <a:custGeom>
              <a:avLst/>
              <a:gdLst/>
              <a:ahLst/>
              <a:cxnLst/>
              <a:rect l="l" t="t" r="r" b="b"/>
              <a:pathLst>
                <a:path w="1390015" h="493394">
                  <a:moveTo>
                    <a:pt x="0" y="493267"/>
                  </a:moveTo>
                  <a:lnTo>
                    <a:pt x="1389761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09104" y="1475232"/>
              <a:ext cx="3376929" cy="1167130"/>
            </a:xfrm>
            <a:custGeom>
              <a:avLst/>
              <a:gdLst/>
              <a:ahLst/>
              <a:cxnLst/>
              <a:rect l="l" t="t" r="r" b="b"/>
              <a:pathLst>
                <a:path w="3376929" h="1167130">
                  <a:moveTo>
                    <a:pt x="0" y="889000"/>
                  </a:moveTo>
                  <a:lnTo>
                    <a:pt x="4318" y="867282"/>
                  </a:lnTo>
                  <a:lnTo>
                    <a:pt x="16255" y="849629"/>
                  </a:lnTo>
                  <a:lnTo>
                    <a:pt x="33909" y="837691"/>
                  </a:lnTo>
                  <a:lnTo>
                    <a:pt x="55625" y="833373"/>
                  </a:lnTo>
                  <a:lnTo>
                    <a:pt x="1399667" y="833373"/>
                  </a:lnTo>
                  <a:lnTo>
                    <a:pt x="1421256" y="837691"/>
                  </a:lnTo>
                  <a:lnTo>
                    <a:pt x="1438910" y="849629"/>
                  </a:lnTo>
                  <a:lnTo>
                    <a:pt x="1450848" y="867282"/>
                  </a:lnTo>
                  <a:lnTo>
                    <a:pt x="1455293" y="889000"/>
                  </a:lnTo>
                  <a:lnTo>
                    <a:pt x="1455293" y="1111377"/>
                  </a:lnTo>
                  <a:lnTo>
                    <a:pt x="1450848" y="1133093"/>
                  </a:lnTo>
                  <a:lnTo>
                    <a:pt x="1438910" y="1150746"/>
                  </a:lnTo>
                  <a:lnTo>
                    <a:pt x="1421256" y="1162684"/>
                  </a:lnTo>
                  <a:lnTo>
                    <a:pt x="1399667" y="1167002"/>
                  </a:lnTo>
                  <a:lnTo>
                    <a:pt x="55625" y="1167002"/>
                  </a:lnTo>
                  <a:lnTo>
                    <a:pt x="33909" y="1162684"/>
                  </a:lnTo>
                  <a:lnTo>
                    <a:pt x="16255" y="1150746"/>
                  </a:lnTo>
                  <a:lnTo>
                    <a:pt x="4318" y="1133093"/>
                  </a:lnTo>
                  <a:lnTo>
                    <a:pt x="0" y="1111377"/>
                  </a:lnTo>
                  <a:lnTo>
                    <a:pt x="0" y="889000"/>
                  </a:lnTo>
                  <a:close/>
                </a:path>
                <a:path w="3376929" h="1167130">
                  <a:moveTo>
                    <a:pt x="2954654" y="58927"/>
                  </a:moveTo>
                  <a:lnTo>
                    <a:pt x="2959354" y="35940"/>
                  </a:lnTo>
                  <a:lnTo>
                    <a:pt x="2971927" y="17271"/>
                  </a:lnTo>
                  <a:lnTo>
                    <a:pt x="2990723" y="4571"/>
                  </a:lnTo>
                  <a:lnTo>
                    <a:pt x="3013582" y="0"/>
                  </a:lnTo>
                  <a:lnTo>
                    <a:pt x="3317875" y="0"/>
                  </a:lnTo>
                  <a:lnTo>
                    <a:pt x="3340862" y="4571"/>
                  </a:lnTo>
                  <a:lnTo>
                    <a:pt x="3359530" y="17271"/>
                  </a:lnTo>
                  <a:lnTo>
                    <a:pt x="3372104" y="35940"/>
                  </a:lnTo>
                  <a:lnTo>
                    <a:pt x="3376803" y="58927"/>
                  </a:lnTo>
                  <a:lnTo>
                    <a:pt x="3376803" y="294513"/>
                  </a:lnTo>
                  <a:lnTo>
                    <a:pt x="3372104" y="317500"/>
                  </a:lnTo>
                  <a:lnTo>
                    <a:pt x="3359530" y="336168"/>
                  </a:lnTo>
                  <a:lnTo>
                    <a:pt x="3340862" y="348868"/>
                  </a:lnTo>
                  <a:lnTo>
                    <a:pt x="3317875" y="353440"/>
                  </a:lnTo>
                  <a:lnTo>
                    <a:pt x="3013582" y="353440"/>
                  </a:lnTo>
                  <a:lnTo>
                    <a:pt x="2990723" y="348868"/>
                  </a:lnTo>
                  <a:lnTo>
                    <a:pt x="2971927" y="336168"/>
                  </a:lnTo>
                  <a:lnTo>
                    <a:pt x="2959354" y="317500"/>
                  </a:lnTo>
                  <a:lnTo>
                    <a:pt x="2954654" y="294513"/>
                  </a:lnTo>
                  <a:lnTo>
                    <a:pt x="2954654" y="58927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37904" y="1819656"/>
              <a:ext cx="1386840" cy="490220"/>
            </a:xfrm>
            <a:custGeom>
              <a:avLst/>
              <a:gdLst/>
              <a:ahLst/>
              <a:cxnLst/>
              <a:rect l="l" t="t" r="r" b="b"/>
              <a:pathLst>
                <a:path w="1386840" h="490219">
                  <a:moveTo>
                    <a:pt x="0" y="490220"/>
                  </a:moveTo>
                  <a:lnTo>
                    <a:pt x="1386713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863583" y="2301240"/>
              <a:ext cx="728345" cy="332105"/>
            </a:xfrm>
            <a:custGeom>
              <a:avLst/>
              <a:gdLst/>
              <a:ahLst/>
              <a:cxnLst/>
              <a:rect l="l" t="t" r="r" b="b"/>
              <a:pathLst>
                <a:path w="728345" h="332105">
                  <a:moveTo>
                    <a:pt x="0" y="55372"/>
                  </a:moveTo>
                  <a:lnTo>
                    <a:pt x="4318" y="33782"/>
                  </a:lnTo>
                  <a:lnTo>
                    <a:pt x="16256" y="16256"/>
                  </a:lnTo>
                  <a:lnTo>
                    <a:pt x="33909" y="4318"/>
                  </a:lnTo>
                  <a:lnTo>
                    <a:pt x="55625" y="0"/>
                  </a:lnTo>
                  <a:lnTo>
                    <a:pt x="672338" y="0"/>
                  </a:lnTo>
                  <a:lnTo>
                    <a:pt x="694055" y="4318"/>
                  </a:lnTo>
                  <a:lnTo>
                    <a:pt x="711708" y="16256"/>
                  </a:lnTo>
                  <a:lnTo>
                    <a:pt x="723646" y="33782"/>
                  </a:lnTo>
                  <a:lnTo>
                    <a:pt x="727964" y="55372"/>
                  </a:lnTo>
                  <a:lnTo>
                    <a:pt x="727964" y="276606"/>
                  </a:lnTo>
                  <a:lnTo>
                    <a:pt x="723646" y="298196"/>
                  </a:lnTo>
                  <a:lnTo>
                    <a:pt x="711708" y="315722"/>
                  </a:lnTo>
                  <a:lnTo>
                    <a:pt x="694055" y="327660"/>
                  </a:lnTo>
                  <a:lnTo>
                    <a:pt x="672338" y="331977"/>
                  </a:lnTo>
                  <a:lnTo>
                    <a:pt x="55625" y="331977"/>
                  </a:lnTo>
                  <a:lnTo>
                    <a:pt x="33909" y="327660"/>
                  </a:lnTo>
                  <a:lnTo>
                    <a:pt x="16256" y="315722"/>
                  </a:lnTo>
                  <a:lnTo>
                    <a:pt x="4318" y="298196"/>
                  </a:lnTo>
                  <a:lnTo>
                    <a:pt x="0" y="276606"/>
                  </a:lnTo>
                  <a:lnTo>
                    <a:pt x="0" y="55372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352" y="2225039"/>
            <a:ext cx="3218688" cy="2590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4167" y="2145792"/>
            <a:ext cx="6294120" cy="1505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5608" y="4255008"/>
            <a:ext cx="6297168" cy="1914144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1016" y="3672014"/>
          <a:ext cx="7045959" cy="19507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5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Ke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yw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Ke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sz="1400" spc="-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Creates,</a:t>
                      </a:r>
                      <a:r>
                        <a:rPr sz="1400" b="1" spc="-7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Updates,</a:t>
                      </a:r>
                      <a:r>
                        <a:rPr sz="1400" b="1" spc="-7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Destroys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Infrastructure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Reads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Infrastructure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1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Ma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na</a:t>
                      </a:r>
                      <a:r>
                        <a:rPr sz="1400" b="1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spc="-1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ed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ta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3017520" y="445008"/>
            <a:ext cx="5800725" cy="2780030"/>
            <a:chOff x="3017520" y="445008"/>
            <a:chExt cx="5800725" cy="2780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520" y="445008"/>
              <a:ext cx="5800344" cy="2779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35808" y="454152"/>
              <a:ext cx="5715000" cy="2703830"/>
            </a:xfrm>
            <a:custGeom>
              <a:avLst/>
              <a:gdLst/>
              <a:ahLst/>
              <a:cxnLst/>
              <a:rect l="l" t="t" r="r" b="b"/>
              <a:pathLst>
                <a:path w="5715000" h="2703830">
                  <a:moveTo>
                    <a:pt x="5591937" y="0"/>
                  </a:moveTo>
                  <a:lnTo>
                    <a:pt x="123062" y="0"/>
                  </a:lnTo>
                  <a:lnTo>
                    <a:pt x="75184" y="9651"/>
                  </a:lnTo>
                  <a:lnTo>
                    <a:pt x="36068" y="36068"/>
                  </a:lnTo>
                  <a:lnTo>
                    <a:pt x="9652" y="75184"/>
                  </a:lnTo>
                  <a:lnTo>
                    <a:pt x="0" y="123062"/>
                  </a:lnTo>
                  <a:lnTo>
                    <a:pt x="0" y="2580259"/>
                  </a:lnTo>
                  <a:lnTo>
                    <a:pt x="9652" y="2628138"/>
                  </a:lnTo>
                  <a:lnTo>
                    <a:pt x="36068" y="2667254"/>
                  </a:lnTo>
                  <a:lnTo>
                    <a:pt x="75184" y="2693670"/>
                  </a:lnTo>
                  <a:lnTo>
                    <a:pt x="123062" y="2703322"/>
                  </a:lnTo>
                  <a:lnTo>
                    <a:pt x="5591937" y="2703322"/>
                  </a:lnTo>
                  <a:lnTo>
                    <a:pt x="5639816" y="2693670"/>
                  </a:lnTo>
                  <a:lnTo>
                    <a:pt x="5678932" y="2667254"/>
                  </a:lnTo>
                  <a:lnTo>
                    <a:pt x="5705348" y="2628138"/>
                  </a:lnTo>
                  <a:lnTo>
                    <a:pt x="5715000" y="2580259"/>
                  </a:lnTo>
                  <a:lnTo>
                    <a:pt x="5715000" y="123062"/>
                  </a:lnTo>
                  <a:lnTo>
                    <a:pt x="5705348" y="75184"/>
                  </a:lnTo>
                  <a:lnTo>
                    <a:pt x="5678932" y="36068"/>
                  </a:lnTo>
                  <a:lnTo>
                    <a:pt x="5639816" y="9651"/>
                  </a:lnTo>
                  <a:lnTo>
                    <a:pt x="55919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5808" y="445008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35807" y="445008"/>
            <a:ext cx="57150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14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85160" y="542544"/>
            <a:ext cx="4587240" cy="1645920"/>
            <a:chOff x="3185160" y="542544"/>
            <a:chExt cx="4587240" cy="16459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85160" y="542544"/>
              <a:ext cx="204215" cy="2042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52672" y="1429511"/>
              <a:ext cx="584835" cy="755650"/>
            </a:xfrm>
            <a:custGeom>
              <a:avLst/>
              <a:gdLst/>
              <a:ahLst/>
              <a:cxnLst/>
              <a:rect l="l" t="t" r="r" b="b"/>
              <a:pathLst>
                <a:path w="584835" h="755650">
                  <a:moveTo>
                    <a:pt x="584835" y="207772"/>
                  </a:moveTo>
                  <a:lnTo>
                    <a:pt x="575437" y="198247"/>
                  </a:lnTo>
                  <a:lnTo>
                    <a:pt x="528320" y="151091"/>
                  </a:lnTo>
                  <a:lnTo>
                    <a:pt x="528320" y="254889"/>
                  </a:lnTo>
                  <a:lnTo>
                    <a:pt x="528320" y="698627"/>
                  </a:lnTo>
                  <a:lnTo>
                    <a:pt x="56642" y="698627"/>
                  </a:lnTo>
                  <a:lnTo>
                    <a:pt x="56642" y="56642"/>
                  </a:lnTo>
                  <a:lnTo>
                    <a:pt x="320802" y="56642"/>
                  </a:lnTo>
                  <a:lnTo>
                    <a:pt x="320802" y="254889"/>
                  </a:lnTo>
                  <a:lnTo>
                    <a:pt x="528320" y="254889"/>
                  </a:lnTo>
                  <a:lnTo>
                    <a:pt x="528320" y="151091"/>
                  </a:lnTo>
                  <a:lnTo>
                    <a:pt x="495300" y="118033"/>
                  </a:lnTo>
                  <a:lnTo>
                    <a:pt x="495300" y="198247"/>
                  </a:lnTo>
                  <a:lnTo>
                    <a:pt x="377317" y="198247"/>
                  </a:lnTo>
                  <a:lnTo>
                    <a:pt x="377317" y="80264"/>
                  </a:lnTo>
                  <a:lnTo>
                    <a:pt x="495300" y="198247"/>
                  </a:lnTo>
                  <a:lnTo>
                    <a:pt x="495300" y="118033"/>
                  </a:lnTo>
                  <a:lnTo>
                    <a:pt x="457581" y="80264"/>
                  </a:lnTo>
                  <a:lnTo>
                    <a:pt x="433959" y="56642"/>
                  </a:lnTo>
                  <a:lnTo>
                    <a:pt x="377317" y="0"/>
                  </a:lnTo>
                  <a:lnTo>
                    <a:pt x="0" y="0"/>
                  </a:lnTo>
                  <a:lnTo>
                    <a:pt x="0" y="755269"/>
                  </a:lnTo>
                  <a:lnTo>
                    <a:pt x="584835" y="755269"/>
                  </a:lnTo>
                  <a:lnTo>
                    <a:pt x="584835" y="698627"/>
                  </a:lnTo>
                  <a:lnTo>
                    <a:pt x="584835" y="207772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039" y="1426463"/>
              <a:ext cx="594359" cy="76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5704" y="3115005"/>
            <a:ext cx="4326509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0028" y="3245307"/>
            <a:ext cx="35763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/>
              <a:t>Meta</a:t>
            </a:r>
            <a:r>
              <a:rPr sz="4000" spc="-70" dirty="0"/>
              <a:t> </a:t>
            </a:r>
            <a:r>
              <a:rPr sz="4000" spc="-10" dirty="0"/>
              <a:t>Arguments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69408" y="1067191"/>
            <a:ext cx="5553710" cy="4739640"/>
            <a:chOff x="5169408" y="1067191"/>
            <a:chExt cx="5553710" cy="4739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9408" y="1067191"/>
              <a:ext cx="5553455" cy="47392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77256" y="1365504"/>
              <a:ext cx="5239385" cy="4346575"/>
            </a:xfrm>
            <a:custGeom>
              <a:avLst/>
              <a:gdLst/>
              <a:ahLst/>
              <a:cxnLst/>
              <a:rect l="l" t="t" r="r" b="b"/>
              <a:pathLst>
                <a:path w="5239384" h="4346575">
                  <a:moveTo>
                    <a:pt x="5106035" y="0"/>
                  </a:moveTo>
                  <a:lnTo>
                    <a:pt x="133350" y="0"/>
                  </a:lnTo>
                  <a:lnTo>
                    <a:pt x="91186" y="6858"/>
                  </a:lnTo>
                  <a:lnTo>
                    <a:pt x="54610" y="25781"/>
                  </a:lnTo>
                  <a:lnTo>
                    <a:pt x="25781" y="54610"/>
                  </a:lnTo>
                  <a:lnTo>
                    <a:pt x="6858" y="91186"/>
                  </a:lnTo>
                  <a:lnTo>
                    <a:pt x="0" y="133350"/>
                  </a:lnTo>
                  <a:lnTo>
                    <a:pt x="0" y="4212717"/>
                  </a:lnTo>
                  <a:lnTo>
                    <a:pt x="6858" y="4254855"/>
                  </a:lnTo>
                  <a:lnTo>
                    <a:pt x="25781" y="4291469"/>
                  </a:lnTo>
                  <a:lnTo>
                    <a:pt x="54610" y="4320336"/>
                  </a:lnTo>
                  <a:lnTo>
                    <a:pt x="91186" y="4339272"/>
                  </a:lnTo>
                  <a:lnTo>
                    <a:pt x="133350" y="4346067"/>
                  </a:lnTo>
                  <a:lnTo>
                    <a:pt x="5106035" y="4346067"/>
                  </a:lnTo>
                  <a:lnTo>
                    <a:pt x="5148199" y="4339272"/>
                  </a:lnTo>
                  <a:lnTo>
                    <a:pt x="5184775" y="4320336"/>
                  </a:lnTo>
                  <a:lnTo>
                    <a:pt x="5213604" y="4291469"/>
                  </a:lnTo>
                  <a:lnTo>
                    <a:pt x="5232527" y="4254855"/>
                  </a:lnTo>
                  <a:lnTo>
                    <a:pt x="5239385" y="4212717"/>
                  </a:lnTo>
                  <a:lnTo>
                    <a:pt x="5239385" y="133350"/>
                  </a:lnTo>
                  <a:lnTo>
                    <a:pt x="5232527" y="91186"/>
                  </a:lnTo>
                  <a:lnTo>
                    <a:pt x="5213604" y="54610"/>
                  </a:lnTo>
                  <a:lnTo>
                    <a:pt x="5184775" y="25781"/>
                  </a:lnTo>
                  <a:lnTo>
                    <a:pt x="5148199" y="6858"/>
                  </a:lnTo>
                  <a:lnTo>
                    <a:pt x="51060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77256" y="1365504"/>
              <a:ext cx="5239385" cy="4346575"/>
            </a:xfrm>
            <a:custGeom>
              <a:avLst/>
              <a:gdLst/>
              <a:ahLst/>
              <a:cxnLst/>
              <a:rect l="l" t="t" r="r" b="b"/>
              <a:pathLst>
                <a:path w="5239384" h="4346575">
                  <a:moveTo>
                    <a:pt x="0" y="133350"/>
                  </a:moveTo>
                  <a:lnTo>
                    <a:pt x="6858" y="91186"/>
                  </a:lnTo>
                  <a:lnTo>
                    <a:pt x="25781" y="54610"/>
                  </a:lnTo>
                  <a:lnTo>
                    <a:pt x="54610" y="25781"/>
                  </a:lnTo>
                  <a:lnTo>
                    <a:pt x="91186" y="6858"/>
                  </a:lnTo>
                  <a:lnTo>
                    <a:pt x="133350" y="0"/>
                  </a:lnTo>
                  <a:lnTo>
                    <a:pt x="5106035" y="0"/>
                  </a:lnTo>
                  <a:lnTo>
                    <a:pt x="5148199" y="6858"/>
                  </a:lnTo>
                  <a:lnTo>
                    <a:pt x="5184775" y="25781"/>
                  </a:lnTo>
                  <a:lnTo>
                    <a:pt x="5213604" y="54610"/>
                  </a:lnTo>
                  <a:lnTo>
                    <a:pt x="5232527" y="91186"/>
                  </a:lnTo>
                  <a:lnTo>
                    <a:pt x="5239385" y="133350"/>
                  </a:lnTo>
                  <a:lnTo>
                    <a:pt x="5239385" y="4212717"/>
                  </a:lnTo>
                  <a:lnTo>
                    <a:pt x="5232527" y="4254855"/>
                  </a:lnTo>
                  <a:lnTo>
                    <a:pt x="5213604" y="4291469"/>
                  </a:lnTo>
                  <a:lnTo>
                    <a:pt x="5184775" y="4320336"/>
                  </a:lnTo>
                  <a:lnTo>
                    <a:pt x="5148199" y="4339272"/>
                  </a:lnTo>
                  <a:lnTo>
                    <a:pt x="5106035" y="4346067"/>
                  </a:lnTo>
                  <a:lnTo>
                    <a:pt x="133350" y="4346067"/>
                  </a:lnTo>
                  <a:lnTo>
                    <a:pt x="91186" y="4339272"/>
                  </a:lnTo>
                  <a:lnTo>
                    <a:pt x="54610" y="4320336"/>
                  </a:lnTo>
                  <a:lnTo>
                    <a:pt x="25781" y="4291469"/>
                  </a:lnTo>
                  <a:lnTo>
                    <a:pt x="6858" y="4254855"/>
                  </a:lnTo>
                  <a:lnTo>
                    <a:pt x="0" y="4212717"/>
                  </a:lnTo>
                  <a:lnTo>
                    <a:pt x="0" y="13335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683122" y="1736851"/>
            <a:ext cx="4784090" cy="2189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0"/>
              </a:spcBef>
            </a:pPr>
            <a:r>
              <a:rPr sz="2000" spc="90" dirty="0">
                <a:solidFill>
                  <a:srgbClr val="4470C4"/>
                </a:solidFill>
                <a:latin typeface="Trebuchet MS"/>
                <a:cs typeface="Trebuchet MS"/>
              </a:rPr>
              <a:t>D</a:t>
            </a:r>
            <a:r>
              <a:rPr sz="2000" spc="80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95" dirty="0">
                <a:solidFill>
                  <a:srgbClr val="4470C4"/>
                </a:solidFill>
                <a:latin typeface="Trebuchet MS"/>
                <a:cs typeface="Trebuchet MS"/>
              </a:rPr>
              <a:t>sig</a:t>
            </a:r>
            <a:r>
              <a:rPr sz="2000" spc="75" dirty="0">
                <a:solidFill>
                  <a:srgbClr val="4470C4"/>
                </a:solidFill>
                <a:latin typeface="Trebuchet MS"/>
                <a:cs typeface="Trebuchet MS"/>
              </a:rPr>
              <a:t>n</a:t>
            </a:r>
            <a:r>
              <a:rPr sz="2000" spc="80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d</a:t>
            </a:r>
            <a:r>
              <a:rPr sz="2000" spc="-4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4470C4"/>
                </a:solidFill>
                <a:latin typeface="Trebuchet MS"/>
                <a:cs typeface="Trebuchet MS"/>
              </a:rPr>
              <a:t>t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o</a:t>
            </a:r>
            <a:r>
              <a:rPr sz="2000" spc="-114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4470C4"/>
                </a:solidFill>
                <a:latin typeface="Trebuchet MS"/>
                <a:cs typeface="Trebuchet MS"/>
              </a:rPr>
              <a:t>I</a:t>
            </a:r>
            <a:r>
              <a:rPr sz="2000" spc="-40" dirty="0">
                <a:solidFill>
                  <a:srgbClr val="4470C4"/>
                </a:solidFill>
                <a:latin typeface="Trebuchet MS"/>
                <a:cs typeface="Trebuchet MS"/>
              </a:rPr>
              <a:t>n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4470C4"/>
                </a:solidFill>
                <a:latin typeface="Trebuchet MS"/>
                <a:cs typeface="Trebuchet MS"/>
              </a:rPr>
              <a:t>t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-45" dirty="0">
                <a:solidFill>
                  <a:srgbClr val="4470C4"/>
                </a:solidFill>
                <a:latin typeface="Trebuchet MS"/>
                <a:cs typeface="Trebuchet MS"/>
              </a:rPr>
              <a:t>l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l</a:t>
            </a:r>
            <a:r>
              <a:rPr sz="2000" spc="-13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55" dirty="0">
                <a:solidFill>
                  <a:srgbClr val="4470C4"/>
                </a:solidFill>
                <a:latin typeface="Trebuchet MS"/>
                <a:cs typeface="Trebuchet MS"/>
              </a:rPr>
              <a:t>n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d</a:t>
            </a:r>
            <a:r>
              <a:rPr sz="2000" spc="-5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10" dirty="0">
                <a:solidFill>
                  <a:srgbClr val="4470C4"/>
                </a:solidFill>
                <a:latin typeface="Trebuchet MS"/>
                <a:cs typeface="Trebuchet MS"/>
              </a:rPr>
              <a:t>M</a:t>
            </a:r>
            <a:r>
              <a:rPr sz="2000" spc="120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100" dirty="0">
                <a:solidFill>
                  <a:srgbClr val="4470C4"/>
                </a:solidFill>
                <a:latin typeface="Trebuchet MS"/>
                <a:cs typeface="Trebuchet MS"/>
              </a:rPr>
              <a:t>n</a:t>
            </a:r>
            <a:r>
              <a:rPr sz="2000" spc="120" dirty="0">
                <a:solidFill>
                  <a:srgbClr val="4470C4"/>
                </a:solidFill>
                <a:latin typeface="Trebuchet MS"/>
                <a:cs typeface="Trebuchet MS"/>
              </a:rPr>
              <a:t>ag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5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S</a:t>
            </a:r>
            <a:r>
              <a:rPr sz="2000" spc="25" dirty="0">
                <a:solidFill>
                  <a:srgbClr val="4470C4"/>
                </a:solidFill>
                <a:latin typeface="Trebuchet MS"/>
                <a:cs typeface="Trebuchet MS"/>
              </a:rPr>
              <a:t>of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tw</a:t>
            </a:r>
            <a:r>
              <a:rPr sz="2000" spc="25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  <a:p>
            <a:pPr marL="18415" marR="1429385" indent="5715">
              <a:lnSpc>
                <a:spcPts val="5040"/>
              </a:lnSpc>
              <a:spcBef>
                <a:spcPts val="540"/>
              </a:spcBef>
            </a:pP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Maintains</a:t>
            </a:r>
            <a:r>
              <a:rPr sz="2000" spc="-14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4470C4"/>
                </a:solidFill>
                <a:latin typeface="Trebuchet MS"/>
                <a:cs typeface="Trebuchet MS"/>
              </a:rPr>
              <a:t>Standard</a:t>
            </a:r>
            <a:r>
              <a:rPr sz="2000" spc="-13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Trebuchet MS"/>
                <a:cs typeface="Trebuchet MS"/>
              </a:rPr>
              <a:t>Structure </a:t>
            </a:r>
            <a:r>
              <a:rPr sz="2000" spc="-58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Version</a:t>
            </a:r>
            <a:r>
              <a:rPr sz="2000" spc="-10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Control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Idempotent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263" y="4218432"/>
            <a:ext cx="1490472" cy="8625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2495" y="2002535"/>
            <a:ext cx="838200" cy="10332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5232" y="3450335"/>
            <a:ext cx="1365504" cy="49987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0927" y="1496949"/>
            <a:ext cx="25552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575757"/>
                </a:solidFill>
                <a:latin typeface="Trebuchet MS"/>
                <a:cs typeface="Trebuchet MS"/>
              </a:rPr>
              <a:t>Configuration</a:t>
            </a:r>
            <a:r>
              <a:rPr sz="1600" spc="-10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575757"/>
                </a:solidFill>
                <a:latin typeface="Trebuchet MS"/>
                <a:cs typeface="Trebuchet MS"/>
              </a:rPr>
              <a:t>Management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633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Types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IAC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5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542029"/>
            <a:chOff x="6077711" y="1048511"/>
            <a:chExt cx="5800725" cy="3542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5417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7655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61" y="0"/>
                  </a:lnTo>
                  <a:lnTo>
                    <a:pt x="107950" y="8001"/>
                  </a:lnTo>
                  <a:lnTo>
                    <a:pt x="64642" y="30480"/>
                  </a:lnTo>
                  <a:lnTo>
                    <a:pt x="30479" y="64643"/>
                  </a:lnTo>
                  <a:lnTo>
                    <a:pt x="8000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00" y="3357626"/>
                  </a:lnTo>
                  <a:lnTo>
                    <a:pt x="30479" y="3400933"/>
                  </a:lnTo>
                  <a:lnTo>
                    <a:pt x="64642" y="3435096"/>
                  </a:lnTo>
                  <a:lnTo>
                    <a:pt x="107950" y="3457575"/>
                  </a:lnTo>
                  <a:lnTo>
                    <a:pt x="157861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3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3"/>
                  </a:lnTo>
                  <a:lnTo>
                    <a:pt x="5650357" y="30480"/>
                  </a:lnTo>
                  <a:lnTo>
                    <a:pt x="5607050" y="8001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417445"/>
            <a:chOff x="6248400" y="1146047"/>
            <a:chExt cx="4980305" cy="24174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1752600"/>
            </a:xfrm>
            <a:custGeom>
              <a:avLst/>
              <a:gdLst/>
              <a:ahLst/>
              <a:cxnLst/>
              <a:rect l="l" t="t" r="r" b="b"/>
              <a:pathLst>
                <a:path w="4858384" h="1752600">
                  <a:moveTo>
                    <a:pt x="4858385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4858385" y="1752600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b="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b="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1816353"/>
            <a:ext cx="35140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4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091" y="1816353"/>
            <a:ext cx="3636010" cy="141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5080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85815" y="5056632"/>
            <a:ext cx="1191895" cy="1316990"/>
            <a:chOff x="5385815" y="5056632"/>
            <a:chExt cx="1191895" cy="1316990"/>
          </a:xfrm>
        </p:grpSpPr>
        <p:sp>
          <p:nvSpPr>
            <p:cNvPr id="21" name="object 21"/>
            <p:cNvSpPr/>
            <p:nvPr/>
          </p:nvSpPr>
          <p:spPr>
            <a:xfrm>
              <a:off x="5398007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5" y="5715"/>
                  </a:lnTo>
                  <a:lnTo>
                    <a:pt x="499109" y="22860"/>
                  </a:lnTo>
                  <a:lnTo>
                    <a:pt x="85978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19"/>
                  </a:lnTo>
                  <a:lnTo>
                    <a:pt x="499109" y="1284338"/>
                  </a:lnTo>
                  <a:lnTo>
                    <a:pt x="540765" y="1301546"/>
                  </a:lnTo>
                  <a:lnTo>
                    <a:pt x="585088" y="1307274"/>
                  </a:lnTo>
                  <a:lnTo>
                    <a:pt x="589661" y="1306690"/>
                  </a:lnTo>
                  <a:lnTo>
                    <a:pt x="598753" y="1306690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98" y="1251153"/>
                  </a:lnTo>
                  <a:lnTo>
                    <a:pt x="589661" y="1251153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89661" y="56134"/>
                  </a:lnTo>
                  <a:lnTo>
                    <a:pt x="737060" y="56134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9157" y="635"/>
                  </a:lnTo>
                  <a:lnTo>
                    <a:pt x="589661" y="635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8753" y="1306690"/>
                  </a:moveTo>
                  <a:lnTo>
                    <a:pt x="589661" y="1306690"/>
                  </a:lnTo>
                  <a:lnTo>
                    <a:pt x="594232" y="1307274"/>
                  </a:lnTo>
                  <a:lnTo>
                    <a:pt x="598753" y="1306690"/>
                  </a:lnTo>
                  <a:close/>
                </a:path>
                <a:path w="1179829" h="1307464">
                  <a:moveTo>
                    <a:pt x="1114678" y="281051"/>
                  </a:moveTo>
                  <a:lnTo>
                    <a:pt x="1114678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1" y="1237107"/>
                  </a:lnTo>
                  <a:lnTo>
                    <a:pt x="589661" y="1251153"/>
                  </a:lnTo>
                  <a:lnTo>
                    <a:pt x="736898" y="1251153"/>
                  </a:lnTo>
                  <a:lnTo>
                    <a:pt x="1093342" y="1042619"/>
                  </a:lnTo>
                  <a:lnTo>
                    <a:pt x="1129030" y="1015314"/>
                  </a:lnTo>
                  <a:lnTo>
                    <a:pt x="1156081" y="980452"/>
                  </a:lnTo>
                  <a:lnTo>
                    <a:pt x="1173352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2" y="367411"/>
                  </a:lnTo>
                  <a:lnTo>
                    <a:pt x="1156081" y="326771"/>
                  </a:lnTo>
                  <a:lnTo>
                    <a:pt x="1129030" y="291973"/>
                  </a:lnTo>
                  <a:lnTo>
                    <a:pt x="1114678" y="281051"/>
                  </a:lnTo>
                  <a:close/>
                </a:path>
                <a:path w="1179829" h="1307464">
                  <a:moveTo>
                    <a:pt x="737060" y="56134"/>
                  </a:moveTo>
                  <a:lnTo>
                    <a:pt x="589661" y="56134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8" y="411861"/>
                  </a:lnTo>
                  <a:lnTo>
                    <a:pt x="1114678" y="281051"/>
                  </a:lnTo>
                  <a:lnTo>
                    <a:pt x="1093342" y="264668"/>
                  </a:lnTo>
                  <a:lnTo>
                    <a:pt x="737060" y="56134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89661" y="635"/>
                  </a:lnTo>
                  <a:lnTo>
                    <a:pt x="599157" y="635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12536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88864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90387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3" y="895375"/>
                  </a:moveTo>
                  <a:lnTo>
                    <a:pt x="1169923" y="615861"/>
                  </a:lnTo>
                  <a:lnTo>
                    <a:pt x="1169923" y="472313"/>
                  </a:lnTo>
                  <a:lnTo>
                    <a:pt x="1169923" y="419481"/>
                  </a:lnTo>
                  <a:lnTo>
                    <a:pt x="1169923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3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9191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9343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5" y="895375"/>
                  </a:moveTo>
                  <a:lnTo>
                    <a:pt x="1173225" y="615861"/>
                  </a:lnTo>
                  <a:lnTo>
                    <a:pt x="1173225" y="472313"/>
                  </a:lnTo>
                  <a:lnTo>
                    <a:pt x="1173225" y="419481"/>
                  </a:lnTo>
                  <a:lnTo>
                    <a:pt x="1173225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418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5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319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71247" y="353568"/>
                  </a:lnTo>
                  <a:lnTo>
                    <a:pt x="89662" y="329819"/>
                  </a:lnTo>
                  <a:lnTo>
                    <a:pt x="114046" y="311785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319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816096" y="5056632"/>
            <a:ext cx="1188720" cy="1316990"/>
            <a:chOff x="3816096" y="5056632"/>
            <a:chExt cx="1188720" cy="1316990"/>
          </a:xfrm>
        </p:grpSpPr>
        <p:sp>
          <p:nvSpPr>
            <p:cNvPr id="28" name="object 28"/>
            <p:cNvSpPr/>
            <p:nvPr/>
          </p:nvSpPr>
          <p:spPr>
            <a:xfrm>
              <a:off x="3825240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5" y="22860"/>
                  </a:lnTo>
                  <a:lnTo>
                    <a:pt x="86106" y="26466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6106" y="1042619"/>
                  </a:lnTo>
                  <a:lnTo>
                    <a:pt x="499745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2" y="1306741"/>
                  </a:lnTo>
                  <a:lnTo>
                    <a:pt x="598360" y="1306741"/>
                  </a:lnTo>
                  <a:lnTo>
                    <a:pt x="638556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2" y="1251191"/>
                  </a:lnTo>
                  <a:lnTo>
                    <a:pt x="564261" y="1248054"/>
                  </a:lnTo>
                  <a:lnTo>
                    <a:pt x="122809" y="995375"/>
                  </a:lnTo>
                  <a:lnTo>
                    <a:pt x="80137" y="953719"/>
                  </a:lnTo>
                  <a:lnTo>
                    <a:pt x="64643" y="895362"/>
                  </a:lnTo>
                  <a:lnTo>
                    <a:pt x="64643" y="411861"/>
                  </a:lnTo>
                  <a:lnTo>
                    <a:pt x="80137" y="353568"/>
                  </a:lnTo>
                  <a:lnTo>
                    <a:pt x="122809" y="311785"/>
                  </a:lnTo>
                  <a:lnTo>
                    <a:pt x="535939" y="70104"/>
                  </a:lnTo>
                  <a:lnTo>
                    <a:pt x="590042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6" y="5715"/>
                  </a:lnTo>
                  <a:lnTo>
                    <a:pt x="598172" y="508"/>
                  </a:lnTo>
                  <a:lnTo>
                    <a:pt x="590042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2" y="1306741"/>
                  </a:lnTo>
                  <a:lnTo>
                    <a:pt x="594233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2" y="953719"/>
                  </a:lnTo>
                  <a:lnTo>
                    <a:pt x="1057783" y="995375"/>
                  </a:lnTo>
                  <a:lnTo>
                    <a:pt x="644144" y="1237107"/>
                  </a:lnTo>
                  <a:lnTo>
                    <a:pt x="590042" y="1251191"/>
                  </a:lnTo>
                  <a:lnTo>
                    <a:pt x="736833" y="1251191"/>
                  </a:lnTo>
                  <a:lnTo>
                    <a:pt x="1093343" y="1042619"/>
                  </a:lnTo>
                  <a:lnTo>
                    <a:pt x="1129030" y="1015314"/>
                  </a:lnTo>
                  <a:lnTo>
                    <a:pt x="1156081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1" y="326771"/>
                  </a:lnTo>
                  <a:lnTo>
                    <a:pt x="1129030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2" y="56007"/>
                  </a:lnTo>
                  <a:lnTo>
                    <a:pt x="615823" y="59182"/>
                  </a:lnTo>
                  <a:lnTo>
                    <a:pt x="1057783" y="311785"/>
                  </a:lnTo>
                  <a:lnTo>
                    <a:pt x="1100582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3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3" y="0"/>
                  </a:moveTo>
                  <a:lnTo>
                    <a:pt x="590042" y="508"/>
                  </a:lnTo>
                  <a:lnTo>
                    <a:pt x="598172" y="508"/>
                  </a:lnTo>
                  <a:lnTo>
                    <a:pt x="5942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2816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19144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20668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22192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3716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943343" y="5056632"/>
            <a:ext cx="1191895" cy="1316990"/>
            <a:chOff x="6943343" y="5056632"/>
            <a:chExt cx="1191895" cy="1316990"/>
          </a:xfrm>
        </p:grpSpPr>
        <p:sp>
          <p:nvSpPr>
            <p:cNvPr id="35" name="object 35"/>
            <p:cNvSpPr/>
            <p:nvPr/>
          </p:nvSpPr>
          <p:spPr>
            <a:xfrm>
              <a:off x="695553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9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9" y="995375"/>
                  </a:lnTo>
                  <a:lnTo>
                    <a:pt x="78740" y="953719"/>
                  </a:lnTo>
                  <a:lnTo>
                    <a:pt x="63119" y="895362"/>
                  </a:lnTo>
                  <a:lnTo>
                    <a:pt x="63119" y="411861"/>
                  </a:lnTo>
                  <a:lnTo>
                    <a:pt x="78740" y="353568"/>
                  </a:lnTo>
                  <a:lnTo>
                    <a:pt x="121539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70063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90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90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90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90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46391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7915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083944" y="1042631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7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1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8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8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52487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5401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31238" y="1046480"/>
            <a:ext cx="21094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create_files.sh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6511" y="1136903"/>
            <a:ext cx="4410710" cy="2456815"/>
            <a:chOff x="286511" y="1136903"/>
            <a:chExt cx="4410710" cy="24568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727" y="1655063"/>
              <a:ext cx="4206240" cy="1938655"/>
            </a:xfrm>
            <a:custGeom>
              <a:avLst/>
              <a:gdLst/>
              <a:ahLst/>
              <a:cxnLst/>
              <a:rect l="l" t="t" r="r" b="b"/>
              <a:pathLst>
                <a:path w="4206240" h="1938654">
                  <a:moveTo>
                    <a:pt x="4206240" y="0"/>
                  </a:moveTo>
                  <a:lnTo>
                    <a:pt x="0" y="0"/>
                  </a:lnTo>
                  <a:lnTo>
                    <a:pt x="0" y="1938401"/>
                  </a:lnTo>
                  <a:lnTo>
                    <a:pt x="4206240" y="1938401"/>
                  </a:lnTo>
                  <a:lnTo>
                    <a:pt x="42062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9163" y="1661922"/>
            <a:ext cx="1560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6A9953"/>
                </a:solidFill>
                <a:latin typeface="Consolas"/>
                <a:cs typeface="Consolas"/>
              </a:rPr>
              <a:t>#!/bin/bash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9163" y="2272411"/>
            <a:ext cx="3227705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C585C0"/>
                </a:solidFill>
                <a:latin typeface="Consolas"/>
                <a:cs typeface="Consolas"/>
              </a:rPr>
              <a:t>for</a:t>
            </a:r>
            <a:r>
              <a:rPr sz="2000" spc="-40" dirty="0">
                <a:solidFill>
                  <a:srgbClr val="C585C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9CDCFC"/>
                </a:solidFill>
                <a:latin typeface="Consolas"/>
                <a:cs typeface="Consolas"/>
              </a:rPr>
              <a:t>i</a:t>
            </a:r>
            <a:r>
              <a:rPr sz="2000" spc="-3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C585C0"/>
                </a:solidFill>
                <a:latin typeface="Consolas"/>
                <a:cs typeface="Consolas"/>
              </a:rPr>
              <a:t>in</a:t>
            </a:r>
            <a:r>
              <a:rPr sz="2000" spc="-35" dirty="0">
                <a:solidFill>
                  <a:srgbClr val="C585C0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2D2D2"/>
                </a:solidFill>
                <a:latin typeface="Consolas"/>
                <a:cs typeface="Consolas"/>
              </a:rPr>
              <a:t>{1..3}</a:t>
            </a:r>
            <a:endParaRPr sz="200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</a:pPr>
            <a:r>
              <a:rPr sz="2000" dirty="0">
                <a:solidFill>
                  <a:srgbClr val="C585C0"/>
                </a:solidFill>
                <a:latin typeface="Consolas"/>
                <a:cs typeface="Consolas"/>
              </a:rPr>
              <a:t>do</a:t>
            </a:r>
            <a:endParaRPr sz="2000">
              <a:latin typeface="Consolas"/>
              <a:cs typeface="Consolas"/>
            </a:endParaRPr>
          </a:p>
          <a:p>
            <a:pPr marL="573405">
              <a:lnSpc>
                <a:spcPct val="100000"/>
              </a:lnSpc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touch</a:t>
            </a:r>
            <a:r>
              <a:rPr sz="20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2D2D2"/>
                </a:solidFill>
                <a:latin typeface="Consolas"/>
                <a:cs typeface="Consolas"/>
              </a:rPr>
              <a:t>/root/pet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${i}</a:t>
            </a:r>
            <a:endParaRPr sz="200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</a:pPr>
            <a:r>
              <a:rPr sz="2000" dirty="0">
                <a:solidFill>
                  <a:srgbClr val="C585C0"/>
                </a:solidFill>
                <a:latin typeface="Consolas"/>
                <a:cs typeface="Consolas"/>
              </a:rPr>
              <a:t>done</a:t>
            </a:r>
            <a:endParaRPr sz="2000">
              <a:latin typeface="Consolas"/>
              <a:cs typeface="Consola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109217" y="4703127"/>
          <a:ext cx="3378200" cy="1950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1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Iteration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filename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/root/pet1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/root/pet2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/root/pet3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93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object 13"/>
          <p:cNvGrpSpPr/>
          <p:nvPr/>
        </p:nvGrpSpPr>
        <p:grpSpPr>
          <a:xfrm>
            <a:off x="6187440" y="1039367"/>
            <a:ext cx="5179060" cy="3542029"/>
            <a:chOff x="6187440" y="1039367"/>
            <a:chExt cx="5179060" cy="354202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7440" y="1039367"/>
              <a:ext cx="5178552" cy="35417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05728" y="1045463"/>
              <a:ext cx="5093335" cy="3468370"/>
            </a:xfrm>
            <a:custGeom>
              <a:avLst/>
              <a:gdLst/>
              <a:ahLst/>
              <a:cxnLst/>
              <a:rect l="l" t="t" r="r" b="b"/>
              <a:pathLst>
                <a:path w="5093334" h="3468370">
                  <a:moveTo>
                    <a:pt x="4981956" y="0"/>
                  </a:moveTo>
                  <a:lnTo>
                    <a:pt x="111125" y="0"/>
                  </a:lnTo>
                  <a:lnTo>
                    <a:pt x="67818" y="8762"/>
                  </a:lnTo>
                  <a:lnTo>
                    <a:pt x="32512" y="32638"/>
                  </a:lnTo>
                  <a:lnTo>
                    <a:pt x="8762" y="67945"/>
                  </a:lnTo>
                  <a:lnTo>
                    <a:pt x="0" y="111251"/>
                  </a:lnTo>
                  <a:lnTo>
                    <a:pt x="0" y="3357118"/>
                  </a:lnTo>
                  <a:lnTo>
                    <a:pt x="8762" y="3400425"/>
                  </a:lnTo>
                  <a:lnTo>
                    <a:pt x="32512" y="3435730"/>
                  </a:lnTo>
                  <a:lnTo>
                    <a:pt x="67818" y="3459606"/>
                  </a:lnTo>
                  <a:lnTo>
                    <a:pt x="111125" y="3468370"/>
                  </a:lnTo>
                  <a:lnTo>
                    <a:pt x="4981956" y="3468370"/>
                  </a:lnTo>
                  <a:lnTo>
                    <a:pt x="5025136" y="3459606"/>
                  </a:lnTo>
                  <a:lnTo>
                    <a:pt x="5060569" y="3435730"/>
                  </a:lnTo>
                  <a:lnTo>
                    <a:pt x="5084318" y="3400425"/>
                  </a:lnTo>
                  <a:lnTo>
                    <a:pt x="5093081" y="3357118"/>
                  </a:lnTo>
                  <a:lnTo>
                    <a:pt x="5093081" y="111251"/>
                  </a:lnTo>
                  <a:lnTo>
                    <a:pt x="5084318" y="67945"/>
                  </a:lnTo>
                  <a:lnTo>
                    <a:pt x="5060569" y="32638"/>
                  </a:lnTo>
                  <a:lnTo>
                    <a:pt x="5025136" y="8762"/>
                  </a:lnTo>
                  <a:lnTo>
                    <a:pt x="49819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05728" y="1039367"/>
            <a:ext cx="509333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6311" y="2151888"/>
            <a:ext cx="4885690" cy="737870"/>
          </a:xfrm>
          <a:custGeom>
            <a:avLst/>
            <a:gdLst/>
            <a:ahLst/>
            <a:cxnLst/>
            <a:rect l="l" t="t" r="r" b="b"/>
            <a:pathLst>
              <a:path w="4885690" h="737869">
                <a:moveTo>
                  <a:pt x="4885563" y="0"/>
                </a:moveTo>
                <a:lnTo>
                  <a:pt x="0" y="0"/>
                </a:lnTo>
                <a:lnTo>
                  <a:pt x="0" y="737362"/>
                </a:lnTo>
                <a:lnTo>
                  <a:pt x="4885563" y="737362"/>
                </a:lnTo>
                <a:lnTo>
                  <a:pt x="48855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275323" y="2227858"/>
          <a:ext cx="4679314" cy="595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5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48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4196">
                <a:tc>
                  <a:txBody>
                    <a:bodyPr/>
                    <a:lstStyle/>
                    <a:p>
                      <a:pPr marR="41275" algn="r">
                        <a:lnSpc>
                          <a:spcPts val="131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-rw-r--r--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31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31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31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Sep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31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02:04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31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pet2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384">
                <a:tc>
                  <a:txBody>
                    <a:bodyPr/>
                    <a:lstStyle/>
                    <a:p>
                      <a:pPr marR="41275" algn="r">
                        <a:lnSpc>
                          <a:spcPts val="145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-rw-r--r--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45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45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455"/>
                        </a:lnSpc>
                      </a:pPr>
                      <a:r>
                        <a:rPr sz="1400" spc="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Sep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455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5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02:04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455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pet1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67">
                <a:tc>
                  <a:txBody>
                    <a:bodyPr/>
                    <a:lstStyle/>
                    <a:p>
                      <a:pPr marR="41275" algn="r">
                        <a:lnSpc>
                          <a:spcPts val="141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-rw-r--r--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410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root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8100" algn="r">
                        <a:lnSpc>
                          <a:spcPts val="141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41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Sep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1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9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0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02:04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ts val="1410"/>
                        </a:lnSpc>
                      </a:pP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pet3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6306311" y="1801367"/>
            <a:ext cx="4885690" cy="365760"/>
          </a:xfrm>
          <a:custGeom>
            <a:avLst/>
            <a:gdLst/>
            <a:ahLst/>
            <a:cxnLst/>
            <a:rect l="l" t="t" r="r" b="b"/>
            <a:pathLst>
              <a:path w="4885690" h="365760">
                <a:moveTo>
                  <a:pt x="4885563" y="0"/>
                </a:moveTo>
                <a:lnTo>
                  <a:pt x="0" y="0"/>
                </a:lnTo>
                <a:lnTo>
                  <a:pt x="0" y="365378"/>
                </a:lnTo>
                <a:lnTo>
                  <a:pt x="4885563" y="365378"/>
                </a:lnTo>
                <a:lnTo>
                  <a:pt x="48855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86829" y="1808734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-ltr</a:t>
            </a:r>
            <a:r>
              <a:rPr sz="18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/root/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213984" y="456133"/>
            <a:ext cx="17297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35" dirty="0">
                <a:solidFill>
                  <a:srgbClr val="575757"/>
                </a:solidFill>
                <a:latin typeface="Trebuchet MS"/>
                <a:cs typeface="Trebuchet MS"/>
              </a:rPr>
              <a:t>Shell</a:t>
            </a:r>
            <a:r>
              <a:rPr sz="24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Scripts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554480"/>
            <a:ext cx="5800725" cy="4383405"/>
            <a:chOff x="6077711" y="1554480"/>
            <a:chExt cx="5800725" cy="4383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554480"/>
              <a:ext cx="5800344" cy="4383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560576"/>
              <a:ext cx="5715000" cy="4309745"/>
            </a:xfrm>
            <a:custGeom>
              <a:avLst/>
              <a:gdLst/>
              <a:ahLst/>
              <a:cxnLst/>
              <a:rect l="l" t="t" r="r" b="b"/>
              <a:pathLst>
                <a:path w="5715000" h="4309745">
                  <a:moveTo>
                    <a:pt x="5518784" y="0"/>
                  </a:moveTo>
                  <a:lnTo>
                    <a:pt x="196214" y="0"/>
                  </a:lnTo>
                  <a:lnTo>
                    <a:pt x="151257" y="5207"/>
                  </a:lnTo>
                  <a:lnTo>
                    <a:pt x="109982" y="19938"/>
                  </a:lnTo>
                  <a:lnTo>
                    <a:pt x="73533" y="43179"/>
                  </a:lnTo>
                  <a:lnTo>
                    <a:pt x="43179" y="73533"/>
                  </a:lnTo>
                  <a:lnTo>
                    <a:pt x="19938" y="109982"/>
                  </a:lnTo>
                  <a:lnTo>
                    <a:pt x="5207" y="151257"/>
                  </a:lnTo>
                  <a:lnTo>
                    <a:pt x="0" y="196214"/>
                  </a:lnTo>
                  <a:lnTo>
                    <a:pt x="0" y="4113479"/>
                  </a:lnTo>
                  <a:lnTo>
                    <a:pt x="5207" y="4158475"/>
                  </a:lnTo>
                  <a:lnTo>
                    <a:pt x="19938" y="4199788"/>
                  </a:lnTo>
                  <a:lnTo>
                    <a:pt x="43179" y="4236224"/>
                  </a:lnTo>
                  <a:lnTo>
                    <a:pt x="73533" y="4266628"/>
                  </a:lnTo>
                  <a:lnTo>
                    <a:pt x="109982" y="4289793"/>
                  </a:lnTo>
                  <a:lnTo>
                    <a:pt x="151257" y="4304563"/>
                  </a:lnTo>
                  <a:lnTo>
                    <a:pt x="196214" y="4309745"/>
                  </a:lnTo>
                  <a:lnTo>
                    <a:pt x="5518784" y="4309745"/>
                  </a:lnTo>
                  <a:lnTo>
                    <a:pt x="5563743" y="4304563"/>
                  </a:lnTo>
                  <a:lnTo>
                    <a:pt x="5605018" y="4289793"/>
                  </a:lnTo>
                  <a:lnTo>
                    <a:pt x="5641467" y="4266628"/>
                  </a:lnTo>
                  <a:lnTo>
                    <a:pt x="5671820" y="4236224"/>
                  </a:lnTo>
                  <a:lnTo>
                    <a:pt x="5695060" y="4199788"/>
                  </a:lnTo>
                  <a:lnTo>
                    <a:pt x="5709793" y="4158475"/>
                  </a:lnTo>
                  <a:lnTo>
                    <a:pt x="5715000" y="4113479"/>
                  </a:lnTo>
                  <a:lnTo>
                    <a:pt x="5715000" y="196214"/>
                  </a:lnTo>
                  <a:lnTo>
                    <a:pt x="5709793" y="151257"/>
                  </a:lnTo>
                  <a:lnTo>
                    <a:pt x="5695060" y="109982"/>
                  </a:lnTo>
                  <a:lnTo>
                    <a:pt x="5671820" y="73533"/>
                  </a:lnTo>
                  <a:lnTo>
                    <a:pt x="5641467" y="43179"/>
                  </a:lnTo>
                  <a:lnTo>
                    <a:pt x="5605018" y="19938"/>
                  </a:lnTo>
                  <a:lnTo>
                    <a:pt x="5563743" y="5207"/>
                  </a:lnTo>
                  <a:lnTo>
                    <a:pt x="55187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554480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4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554480"/>
            <a:ext cx="57150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6032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652016"/>
            <a:ext cx="5013960" cy="3322320"/>
            <a:chOff x="6248400" y="1652016"/>
            <a:chExt cx="5013960" cy="33223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652016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15456" y="2670048"/>
              <a:ext cx="4946650" cy="2303780"/>
            </a:xfrm>
            <a:custGeom>
              <a:avLst/>
              <a:gdLst/>
              <a:ahLst/>
              <a:cxnLst/>
              <a:rect l="l" t="t" r="r" b="b"/>
              <a:pathLst>
                <a:path w="4946650" h="2303779">
                  <a:moveTo>
                    <a:pt x="4946523" y="0"/>
                  </a:moveTo>
                  <a:lnTo>
                    <a:pt x="0" y="0"/>
                  </a:lnTo>
                  <a:lnTo>
                    <a:pt x="0" y="2303779"/>
                  </a:lnTo>
                  <a:lnTo>
                    <a:pt x="4946523" y="2303779"/>
                  </a:lnTo>
                  <a:lnTo>
                    <a:pt x="49465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563624"/>
            <a:ext cx="5800725" cy="4383405"/>
            <a:chOff x="118871" y="1563624"/>
            <a:chExt cx="5800725" cy="43834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563624"/>
              <a:ext cx="5800344" cy="4383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572768"/>
              <a:ext cx="5715000" cy="4306570"/>
            </a:xfrm>
            <a:custGeom>
              <a:avLst/>
              <a:gdLst/>
              <a:ahLst/>
              <a:cxnLst/>
              <a:rect l="l" t="t" r="r" b="b"/>
              <a:pathLst>
                <a:path w="5715000" h="4306570">
                  <a:moveTo>
                    <a:pt x="5518912" y="0"/>
                  </a:moveTo>
                  <a:lnTo>
                    <a:pt x="196126" y="0"/>
                  </a:lnTo>
                  <a:lnTo>
                    <a:pt x="151155" y="5207"/>
                  </a:lnTo>
                  <a:lnTo>
                    <a:pt x="109867" y="19939"/>
                  </a:lnTo>
                  <a:lnTo>
                    <a:pt x="73456" y="43053"/>
                  </a:lnTo>
                  <a:lnTo>
                    <a:pt x="43091" y="73406"/>
                  </a:lnTo>
                  <a:lnTo>
                    <a:pt x="19938" y="109855"/>
                  </a:lnTo>
                  <a:lnTo>
                    <a:pt x="5181" y="151130"/>
                  </a:lnTo>
                  <a:lnTo>
                    <a:pt x="0" y="196087"/>
                  </a:lnTo>
                  <a:lnTo>
                    <a:pt x="0" y="4110329"/>
                  </a:lnTo>
                  <a:lnTo>
                    <a:pt x="5181" y="4155300"/>
                  </a:lnTo>
                  <a:lnTo>
                    <a:pt x="19938" y="4196575"/>
                  </a:lnTo>
                  <a:lnTo>
                    <a:pt x="43091" y="4232986"/>
                  </a:lnTo>
                  <a:lnTo>
                    <a:pt x="73456" y="4263364"/>
                  </a:lnTo>
                  <a:lnTo>
                    <a:pt x="109867" y="4286504"/>
                  </a:lnTo>
                  <a:lnTo>
                    <a:pt x="151155" y="4301261"/>
                  </a:lnTo>
                  <a:lnTo>
                    <a:pt x="196126" y="4306443"/>
                  </a:lnTo>
                  <a:lnTo>
                    <a:pt x="5518912" y="4306443"/>
                  </a:lnTo>
                  <a:lnTo>
                    <a:pt x="5563870" y="4301261"/>
                  </a:lnTo>
                  <a:lnTo>
                    <a:pt x="5605145" y="4286504"/>
                  </a:lnTo>
                  <a:lnTo>
                    <a:pt x="5641594" y="4263364"/>
                  </a:lnTo>
                  <a:lnTo>
                    <a:pt x="5671947" y="4232986"/>
                  </a:lnTo>
                  <a:lnTo>
                    <a:pt x="5695061" y="4196575"/>
                  </a:lnTo>
                  <a:lnTo>
                    <a:pt x="5709793" y="4155300"/>
                  </a:lnTo>
                  <a:lnTo>
                    <a:pt x="5715000" y="4110329"/>
                  </a:lnTo>
                  <a:lnTo>
                    <a:pt x="5715000" y="196087"/>
                  </a:lnTo>
                  <a:lnTo>
                    <a:pt x="5709793" y="151130"/>
                  </a:lnTo>
                  <a:lnTo>
                    <a:pt x="5695061" y="109855"/>
                  </a:lnTo>
                  <a:lnTo>
                    <a:pt x="5671947" y="73406"/>
                  </a:lnTo>
                  <a:lnTo>
                    <a:pt x="5641594" y="43053"/>
                  </a:lnTo>
                  <a:lnTo>
                    <a:pt x="5605145" y="19939"/>
                  </a:lnTo>
                  <a:lnTo>
                    <a:pt x="5563870" y="5207"/>
                  </a:lnTo>
                  <a:lnTo>
                    <a:pt x="551891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563624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4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1658112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0728" y="2112264"/>
              <a:ext cx="4502150" cy="3416935"/>
            </a:xfrm>
            <a:custGeom>
              <a:avLst/>
              <a:gdLst/>
              <a:ahLst/>
              <a:cxnLst/>
              <a:rect l="l" t="t" r="r" b="b"/>
              <a:pathLst>
                <a:path w="4502150" h="3416935">
                  <a:moveTo>
                    <a:pt x="4501642" y="0"/>
                  </a:moveTo>
                  <a:lnTo>
                    <a:pt x="0" y="0"/>
                  </a:lnTo>
                  <a:lnTo>
                    <a:pt x="0" y="3416427"/>
                  </a:lnTo>
                  <a:lnTo>
                    <a:pt x="4501642" y="3416427"/>
                  </a:lnTo>
                  <a:lnTo>
                    <a:pt x="450164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9163" y="905636"/>
            <a:ext cx="4011295" cy="454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algn="ctr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solidFill>
                  <a:srgbClr val="575757"/>
                </a:solidFill>
                <a:latin typeface="Trebuchet MS"/>
                <a:cs typeface="Trebuchet MS"/>
              </a:rPr>
              <a:t>depends_on</a:t>
            </a:r>
            <a:endParaRPr sz="2400">
              <a:latin typeface="Trebuchet MS"/>
              <a:cs typeface="Trebuchet MS"/>
            </a:endParaRPr>
          </a:p>
          <a:p>
            <a:pPr marL="1893570">
              <a:lnSpc>
                <a:spcPct val="100000"/>
              </a:lnSpc>
              <a:spcBef>
                <a:spcPts val="237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onsolas"/>
              <a:cs typeface="Consolas"/>
            </a:endParaRPr>
          </a:p>
          <a:p>
            <a:pPr marL="262255" marR="379730" indent="-250190">
              <a:lnSpc>
                <a:spcPct val="100000"/>
              </a:lnSpc>
              <a:tabLst>
                <a:tab pos="1390015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depends_on</a:t>
            </a:r>
            <a:r>
              <a:rPr sz="18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[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random_pet.my-pet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 marR="5080" indent="-250190">
              <a:lnSpc>
                <a:spcPct val="100000"/>
              </a:lnSpc>
              <a:spcBef>
                <a:spcPts val="5"/>
              </a:spcBef>
              <a:tabLst>
                <a:tab pos="1518285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separator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length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95465" y="2675966"/>
            <a:ext cx="427228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514350" indent="-375285">
              <a:lnSpc>
                <a:spcPct val="100000"/>
              </a:lnSpc>
              <a:spcBef>
                <a:spcPts val="100"/>
              </a:spcBef>
              <a:tabLst>
                <a:tab pos="1768475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love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file_permission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"0700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lifecycle	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640080">
              <a:lnSpc>
                <a:spcPct val="100000"/>
              </a:lnSpc>
              <a:spcBef>
                <a:spcPts val="5"/>
              </a:spcBef>
              <a:tabLst>
                <a:tab pos="352107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create_before_destroy	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19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70369" y="4323333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95465" y="4597349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51826" y="909320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75757"/>
                </a:solidFill>
                <a:latin typeface="Trebuchet MS"/>
                <a:cs typeface="Trebuchet MS"/>
              </a:rPr>
              <a:t>lifecycle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687570" y="456133"/>
            <a:ext cx="23444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95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1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9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85" dirty="0">
                <a:solidFill>
                  <a:srgbClr val="575757"/>
                </a:solidFill>
                <a:latin typeface="Trebuchet MS"/>
                <a:cs typeface="Trebuchet MS"/>
              </a:rPr>
              <a:t>g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2040508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12858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Cou</a:t>
            </a:r>
            <a:r>
              <a:rPr sz="4000" spc="-45" dirty="0"/>
              <a:t>n</a:t>
            </a:r>
            <a:r>
              <a:rPr sz="4000" dirty="0"/>
              <a:t>t</a:t>
            </a:r>
            <a:endParaRPr sz="40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1889760"/>
            <a:chOff x="6077711" y="1048511"/>
            <a:chExt cx="5800725" cy="1889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18897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7655"/>
              <a:ext cx="5715000" cy="1813560"/>
            </a:xfrm>
            <a:custGeom>
              <a:avLst/>
              <a:gdLst/>
              <a:ahLst/>
              <a:cxnLst/>
              <a:rect l="l" t="t" r="r" b="b"/>
              <a:pathLst>
                <a:path w="5715000" h="1813560">
                  <a:moveTo>
                    <a:pt x="5632450" y="0"/>
                  </a:moveTo>
                  <a:lnTo>
                    <a:pt x="82550" y="0"/>
                  </a:lnTo>
                  <a:lnTo>
                    <a:pt x="50419" y="6477"/>
                  </a:lnTo>
                  <a:lnTo>
                    <a:pt x="24129" y="24130"/>
                  </a:lnTo>
                  <a:lnTo>
                    <a:pt x="6476" y="50419"/>
                  </a:lnTo>
                  <a:lnTo>
                    <a:pt x="0" y="82550"/>
                  </a:lnTo>
                  <a:lnTo>
                    <a:pt x="0" y="1731010"/>
                  </a:lnTo>
                  <a:lnTo>
                    <a:pt x="6476" y="1763141"/>
                  </a:lnTo>
                  <a:lnTo>
                    <a:pt x="24129" y="1789430"/>
                  </a:lnTo>
                  <a:lnTo>
                    <a:pt x="50419" y="1807083"/>
                  </a:lnTo>
                  <a:lnTo>
                    <a:pt x="82550" y="1813560"/>
                  </a:lnTo>
                  <a:lnTo>
                    <a:pt x="5632450" y="1813560"/>
                  </a:lnTo>
                  <a:lnTo>
                    <a:pt x="5664581" y="1807083"/>
                  </a:lnTo>
                  <a:lnTo>
                    <a:pt x="5690870" y="1789430"/>
                  </a:lnTo>
                  <a:lnTo>
                    <a:pt x="5708523" y="1763141"/>
                  </a:lnTo>
                  <a:lnTo>
                    <a:pt x="5715000" y="1731010"/>
                  </a:lnTo>
                  <a:lnTo>
                    <a:pt x="5715000" y="82550"/>
                  </a:lnTo>
                  <a:lnTo>
                    <a:pt x="5708523" y="50419"/>
                  </a:lnTo>
                  <a:lnTo>
                    <a:pt x="5690870" y="24130"/>
                  </a:lnTo>
                  <a:lnTo>
                    <a:pt x="5664581" y="6477"/>
                  </a:lnTo>
                  <a:lnTo>
                    <a:pt x="563245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1584960"/>
            <a:chOff x="6248400" y="1146047"/>
            <a:chExt cx="4980305" cy="15849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920750"/>
            </a:xfrm>
            <a:custGeom>
              <a:avLst/>
              <a:gdLst/>
              <a:ahLst/>
              <a:cxnLst/>
              <a:rect l="l" t="t" r="r" b="b"/>
              <a:pathLst>
                <a:path w="4858384" h="920750">
                  <a:moveTo>
                    <a:pt x="4858385" y="0"/>
                  </a:moveTo>
                  <a:lnTo>
                    <a:pt x="0" y="0"/>
                  </a:lnTo>
                  <a:lnTo>
                    <a:pt x="0" y="920496"/>
                  </a:lnTo>
                  <a:lnTo>
                    <a:pt x="4858385" y="920496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9091" y="1046480"/>
            <a:ext cx="3636010" cy="2163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53564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136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795" algn="ctr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endParaRPr sz="18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1105"/>
              </a:spcBef>
              <a:tabLst>
                <a:tab pos="13963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count	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1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0838" y="1816353"/>
            <a:ext cx="3514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19" name="object 19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4" name="object 24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29" name="object 29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850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068567" y="2907792"/>
            <a:ext cx="5819140" cy="3569335"/>
            <a:chOff x="6068567" y="2907792"/>
            <a:chExt cx="5819140" cy="356933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2907792"/>
              <a:ext cx="5818632" cy="356920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95999" y="2935224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7"/>
                  </a:lnTo>
                  <a:lnTo>
                    <a:pt x="0" y="111125"/>
                  </a:lnTo>
                  <a:lnTo>
                    <a:pt x="0" y="3354501"/>
                  </a:lnTo>
                  <a:lnTo>
                    <a:pt x="8762" y="3397732"/>
                  </a:lnTo>
                  <a:lnTo>
                    <a:pt x="32512" y="3433038"/>
                  </a:lnTo>
                  <a:lnTo>
                    <a:pt x="67945" y="3456851"/>
                  </a:lnTo>
                  <a:lnTo>
                    <a:pt x="111125" y="3465576"/>
                  </a:lnTo>
                  <a:lnTo>
                    <a:pt x="5603875" y="3465576"/>
                  </a:lnTo>
                  <a:lnTo>
                    <a:pt x="5647055" y="3456851"/>
                  </a:lnTo>
                  <a:lnTo>
                    <a:pt x="5682488" y="3433038"/>
                  </a:lnTo>
                  <a:lnTo>
                    <a:pt x="5706236" y="3397732"/>
                  </a:lnTo>
                  <a:lnTo>
                    <a:pt x="5715000" y="3354501"/>
                  </a:lnTo>
                  <a:lnTo>
                    <a:pt x="5715000" y="111125"/>
                  </a:lnTo>
                  <a:lnTo>
                    <a:pt x="5706236" y="67817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096000" y="2929127"/>
            <a:ext cx="57150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56959" y="3422903"/>
            <a:ext cx="5654040" cy="29845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[Output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Truncated]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local_file.pet[2]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spcBef>
                <a:spcPts val="5"/>
              </a:spcBef>
              <a:tabLst>
                <a:tab pos="294894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tabLst>
                <a:tab pos="294640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filename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  <a:tabLst>
                <a:tab pos="294640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 id	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1889760"/>
            <a:chOff x="6077711" y="1048511"/>
            <a:chExt cx="5800725" cy="1889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18897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7655"/>
              <a:ext cx="5715000" cy="1813560"/>
            </a:xfrm>
            <a:custGeom>
              <a:avLst/>
              <a:gdLst/>
              <a:ahLst/>
              <a:cxnLst/>
              <a:rect l="l" t="t" r="r" b="b"/>
              <a:pathLst>
                <a:path w="5715000" h="1813560">
                  <a:moveTo>
                    <a:pt x="5632450" y="0"/>
                  </a:moveTo>
                  <a:lnTo>
                    <a:pt x="82550" y="0"/>
                  </a:lnTo>
                  <a:lnTo>
                    <a:pt x="50419" y="6477"/>
                  </a:lnTo>
                  <a:lnTo>
                    <a:pt x="24129" y="24130"/>
                  </a:lnTo>
                  <a:lnTo>
                    <a:pt x="6476" y="50419"/>
                  </a:lnTo>
                  <a:lnTo>
                    <a:pt x="0" y="82550"/>
                  </a:lnTo>
                  <a:lnTo>
                    <a:pt x="0" y="1731010"/>
                  </a:lnTo>
                  <a:lnTo>
                    <a:pt x="6476" y="1763141"/>
                  </a:lnTo>
                  <a:lnTo>
                    <a:pt x="24129" y="1789430"/>
                  </a:lnTo>
                  <a:lnTo>
                    <a:pt x="50419" y="1807083"/>
                  </a:lnTo>
                  <a:lnTo>
                    <a:pt x="82550" y="1813560"/>
                  </a:lnTo>
                  <a:lnTo>
                    <a:pt x="5632450" y="1813560"/>
                  </a:lnTo>
                  <a:lnTo>
                    <a:pt x="5664581" y="1807083"/>
                  </a:lnTo>
                  <a:lnTo>
                    <a:pt x="5690870" y="1789430"/>
                  </a:lnTo>
                  <a:lnTo>
                    <a:pt x="5708523" y="1763141"/>
                  </a:lnTo>
                  <a:lnTo>
                    <a:pt x="5715000" y="1731010"/>
                  </a:lnTo>
                  <a:lnTo>
                    <a:pt x="5715000" y="82550"/>
                  </a:lnTo>
                  <a:lnTo>
                    <a:pt x="5708523" y="50419"/>
                  </a:lnTo>
                  <a:lnTo>
                    <a:pt x="5690870" y="24130"/>
                  </a:lnTo>
                  <a:lnTo>
                    <a:pt x="5664581" y="6477"/>
                  </a:lnTo>
                  <a:lnTo>
                    <a:pt x="563245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1584960"/>
            <a:chOff x="6248400" y="1146047"/>
            <a:chExt cx="4980305" cy="15849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920750"/>
            </a:xfrm>
            <a:custGeom>
              <a:avLst/>
              <a:gdLst/>
              <a:ahLst/>
              <a:cxnLst/>
              <a:rect l="l" t="t" r="r" b="b"/>
              <a:pathLst>
                <a:path w="4858384" h="920750">
                  <a:moveTo>
                    <a:pt x="4858385" y="0"/>
                  </a:moveTo>
                  <a:lnTo>
                    <a:pt x="0" y="0"/>
                  </a:lnTo>
                  <a:lnTo>
                    <a:pt x="0" y="920496"/>
                  </a:lnTo>
                  <a:lnTo>
                    <a:pt x="4858385" y="920496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1816353"/>
            <a:ext cx="35140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091" y="1816353"/>
            <a:ext cx="3636010" cy="98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795" algn="ctr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endParaRPr sz="18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1105"/>
              </a:spcBef>
              <a:tabLst>
                <a:tab pos="13963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count	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1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2" name="object 22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850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68567" y="2907792"/>
            <a:ext cx="5819140" cy="3569335"/>
            <a:chOff x="6068567" y="2907792"/>
            <a:chExt cx="5819140" cy="3569335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2907792"/>
              <a:ext cx="5818632" cy="35692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95999" y="2935224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7"/>
                  </a:lnTo>
                  <a:lnTo>
                    <a:pt x="0" y="111125"/>
                  </a:lnTo>
                  <a:lnTo>
                    <a:pt x="0" y="3354501"/>
                  </a:lnTo>
                  <a:lnTo>
                    <a:pt x="8762" y="3397732"/>
                  </a:lnTo>
                  <a:lnTo>
                    <a:pt x="32512" y="3433038"/>
                  </a:lnTo>
                  <a:lnTo>
                    <a:pt x="67945" y="3456851"/>
                  </a:lnTo>
                  <a:lnTo>
                    <a:pt x="111125" y="3465576"/>
                  </a:lnTo>
                  <a:lnTo>
                    <a:pt x="5603875" y="3465576"/>
                  </a:lnTo>
                  <a:lnTo>
                    <a:pt x="5647055" y="3456851"/>
                  </a:lnTo>
                  <a:lnTo>
                    <a:pt x="5682488" y="3433038"/>
                  </a:lnTo>
                  <a:lnTo>
                    <a:pt x="5706236" y="3397732"/>
                  </a:lnTo>
                  <a:lnTo>
                    <a:pt x="5715000" y="3354501"/>
                  </a:lnTo>
                  <a:lnTo>
                    <a:pt x="5715000" y="111125"/>
                  </a:lnTo>
                  <a:lnTo>
                    <a:pt x="5706236" y="67817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95999" y="2929128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4">
                  <a:moveTo>
                    <a:pt x="5715000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715000" y="39928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096000" y="2935350"/>
            <a:ext cx="57150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6000" y="3691126"/>
            <a:ext cx="5715000" cy="3166745"/>
          </a:xfrm>
          <a:custGeom>
            <a:avLst/>
            <a:gdLst/>
            <a:ahLst/>
            <a:cxnLst/>
            <a:rect l="l" t="t" r="r" b="b"/>
            <a:pathLst>
              <a:path w="5715000" h="3166745">
                <a:moveTo>
                  <a:pt x="5715000" y="0"/>
                </a:moveTo>
                <a:lnTo>
                  <a:pt x="0" y="0"/>
                </a:lnTo>
                <a:lnTo>
                  <a:pt x="0" y="3166364"/>
                </a:lnTo>
                <a:lnTo>
                  <a:pt x="5715000" y="3166364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89853" y="3786478"/>
            <a:ext cx="4207510" cy="253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[Output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Truncated]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94105" algn="l"/>
                <a:tab pos="2691765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local_file.pet[2]:</a:t>
            </a:r>
            <a:r>
              <a:rPr sz="1200" spc="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Creating...	local_file.pet[0]: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Creating...	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local_file.pet[1]: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Creating...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local_file.pet[0]: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[id=7e4db4fbfdbb108bdd04692602bae3e9bd1e1b68]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local_file.pet[2]: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[id=7e4db4fbfdbb108bdd04692602bae3e9bd1e1b68]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local_file.pet[1]: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[id=7e4db4fbfdbb108bdd04692602bae3e9bd1e1b68]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nsolas"/>
              <a:cs typeface="Consolas"/>
            </a:endParaRPr>
          </a:p>
          <a:p>
            <a:pPr marR="14922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Apply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96000" y="3383279"/>
            <a:ext cx="5239385" cy="307975"/>
          </a:xfrm>
          <a:custGeom>
            <a:avLst/>
            <a:gdLst/>
            <a:ahLst/>
            <a:cxnLst/>
            <a:rect l="l" t="t" r="r" b="b"/>
            <a:pathLst>
              <a:path w="5239384" h="307975">
                <a:moveTo>
                  <a:pt x="5239384" y="0"/>
                </a:moveTo>
                <a:lnTo>
                  <a:pt x="0" y="0"/>
                </a:lnTo>
                <a:lnTo>
                  <a:pt x="0" y="307466"/>
                </a:lnTo>
                <a:lnTo>
                  <a:pt x="5239384" y="307466"/>
                </a:lnTo>
                <a:lnTo>
                  <a:pt x="52393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189853" y="3463187"/>
            <a:ext cx="166751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9" name="object 39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6" name="object 46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1068120" y="460230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[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96000" y="3343909"/>
            <a:ext cx="5132705" cy="3514090"/>
          </a:xfrm>
          <a:custGeom>
            <a:avLst/>
            <a:gdLst/>
            <a:ahLst/>
            <a:cxnLst/>
            <a:rect l="l" t="t" r="r" b="b"/>
            <a:pathLst>
              <a:path w="5132705" h="3514090">
                <a:moveTo>
                  <a:pt x="5132705" y="336550"/>
                </a:moveTo>
                <a:lnTo>
                  <a:pt x="2344547" y="336550"/>
                </a:lnTo>
                <a:lnTo>
                  <a:pt x="2344547" y="0"/>
                </a:lnTo>
                <a:lnTo>
                  <a:pt x="0" y="0"/>
                </a:lnTo>
                <a:lnTo>
                  <a:pt x="0" y="336550"/>
                </a:lnTo>
                <a:lnTo>
                  <a:pt x="0" y="3514090"/>
                </a:lnTo>
                <a:lnTo>
                  <a:pt x="5132705" y="3514090"/>
                </a:lnTo>
                <a:lnTo>
                  <a:pt x="5132705" y="33655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176264" y="3355975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6264" y="3697046"/>
            <a:ext cx="71056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pet.txt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350260"/>
            <a:chOff x="6077711" y="1048511"/>
            <a:chExt cx="5800725" cy="335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4607"/>
              <a:ext cx="5715000" cy="3276600"/>
            </a:xfrm>
            <a:custGeom>
              <a:avLst/>
              <a:gdLst/>
              <a:ahLst/>
              <a:cxnLst/>
              <a:rect l="l" t="t" r="r" b="b"/>
              <a:pathLst>
                <a:path w="5715000" h="3276600">
                  <a:moveTo>
                    <a:pt x="5565902" y="0"/>
                  </a:moveTo>
                  <a:lnTo>
                    <a:pt x="149098" y="0"/>
                  </a:lnTo>
                  <a:lnTo>
                    <a:pt x="101980" y="7619"/>
                  </a:lnTo>
                  <a:lnTo>
                    <a:pt x="61087" y="28828"/>
                  </a:lnTo>
                  <a:lnTo>
                    <a:pt x="28828" y="61087"/>
                  </a:lnTo>
                  <a:lnTo>
                    <a:pt x="7620" y="101980"/>
                  </a:lnTo>
                  <a:lnTo>
                    <a:pt x="0" y="149097"/>
                  </a:lnTo>
                  <a:lnTo>
                    <a:pt x="0" y="3127247"/>
                  </a:lnTo>
                  <a:lnTo>
                    <a:pt x="7620" y="3174365"/>
                  </a:lnTo>
                  <a:lnTo>
                    <a:pt x="28828" y="3215259"/>
                  </a:lnTo>
                  <a:lnTo>
                    <a:pt x="61087" y="3247516"/>
                  </a:lnTo>
                  <a:lnTo>
                    <a:pt x="101980" y="3268726"/>
                  </a:lnTo>
                  <a:lnTo>
                    <a:pt x="149098" y="3276346"/>
                  </a:lnTo>
                  <a:lnTo>
                    <a:pt x="5565902" y="3276346"/>
                  </a:lnTo>
                  <a:lnTo>
                    <a:pt x="5613019" y="3268726"/>
                  </a:lnTo>
                  <a:lnTo>
                    <a:pt x="5653913" y="3247516"/>
                  </a:lnTo>
                  <a:lnTo>
                    <a:pt x="5686171" y="3215259"/>
                  </a:lnTo>
                  <a:lnTo>
                    <a:pt x="5707380" y="3174365"/>
                  </a:lnTo>
                  <a:lnTo>
                    <a:pt x="5715000" y="3127247"/>
                  </a:lnTo>
                  <a:lnTo>
                    <a:pt x="5715000" y="149097"/>
                  </a:lnTo>
                  <a:lnTo>
                    <a:pt x="5707380" y="101980"/>
                  </a:lnTo>
                  <a:lnTo>
                    <a:pt x="5686171" y="61087"/>
                  </a:lnTo>
                  <a:lnTo>
                    <a:pt x="5653913" y="28828"/>
                  </a:lnTo>
                  <a:lnTo>
                    <a:pt x="5613019" y="7619"/>
                  </a:lnTo>
                  <a:lnTo>
                    <a:pt x="55659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968625"/>
            <a:chOff x="6248400" y="1146047"/>
            <a:chExt cx="4980305" cy="29686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2303780"/>
            </a:xfrm>
            <a:custGeom>
              <a:avLst/>
              <a:gdLst/>
              <a:ahLst/>
              <a:cxnLst/>
              <a:rect l="l" t="t" r="r" b="b"/>
              <a:pathLst>
                <a:path w="4858384" h="2303779">
                  <a:moveTo>
                    <a:pt x="4858385" y="0"/>
                  </a:moveTo>
                  <a:lnTo>
                    <a:pt x="0" y="0"/>
                  </a:lnTo>
                  <a:lnTo>
                    <a:pt x="0" y="2303780"/>
                  </a:lnTo>
                  <a:lnTo>
                    <a:pt x="4858385" y="2303780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07536" y="2072639"/>
              <a:ext cx="1877695" cy="368935"/>
            </a:xfrm>
            <a:custGeom>
              <a:avLst/>
              <a:gdLst/>
              <a:ahLst/>
              <a:cxnLst/>
              <a:rect l="l" t="t" r="r" b="b"/>
              <a:pathLst>
                <a:path w="1877695" h="368935">
                  <a:moveTo>
                    <a:pt x="1877187" y="0"/>
                  </a:moveTo>
                  <a:lnTo>
                    <a:pt x="0" y="0"/>
                  </a:lnTo>
                  <a:lnTo>
                    <a:pt x="0" y="368426"/>
                  </a:lnTo>
                  <a:lnTo>
                    <a:pt x="1877187" y="368426"/>
                  </a:lnTo>
                  <a:lnTo>
                    <a:pt x="187718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9091" y="1046480"/>
            <a:ext cx="4925695" cy="2167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32410" algn="ctr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1105"/>
              </a:spcBef>
              <a:tabLst>
                <a:tab pos="13963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count	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1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0838" y="3737559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0" name="object 20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850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68567" y="4370831"/>
            <a:ext cx="5819140" cy="2487295"/>
            <a:chOff x="6068567" y="4370831"/>
            <a:chExt cx="5819140" cy="248729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4370831"/>
              <a:ext cx="5818632" cy="24871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95999" y="4398264"/>
              <a:ext cx="5715000" cy="2459990"/>
            </a:xfrm>
            <a:custGeom>
              <a:avLst/>
              <a:gdLst/>
              <a:ahLst/>
              <a:cxnLst/>
              <a:rect l="l" t="t" r="r" b="b"/>
              <a:pathLst>
                <a:path w="5715000" h="2459990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8"/>
                  </a:lnTo>
                  <a:lnTo>
                    <a:pt x="0" y="110998"/>
                  </a:lnTo>
                  <a:lnTo>
                    <a:pt x="0" y="2459734"/>
                  </a:lnTo>
                  <a:lnTo>
                    <a:pt x="5715000" y="2459734"/>
                  </a:lnTo>
                  <a:lnTo>
                    <a:pt x="5715000" y="110998"/>
                  </a:lnTo>
                  <a:lnTo>
                    <a:pt x="5706236" y="67818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096000" y="4392167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96000" y="5154163"/>
            <a:ext cx="5715000" cy="1703705"/>
          </a:xfrm>
          <a:custGeom>
            <a:avLst/>
            <a:gdLst/>
            <a:ahLst/>
            <a:cxnLst/>
            <a:rect l="l" t="t" r="r" b="b"/>
            <a:pathLst>
              <a:path w="5715000" h="1703704">
                <a:moveTo>
                  <a:pt x="5715000" y="0"/>
                </a:moveTo>
                <a:lnTo>
                  <a:pt x="0" y="0"/>
                </a:lnTo>
                <a:lnTo>
                  <a:pt x="0" y="1703324"/>
                </a:lnTo>
                <a:lnTo>
                  <a:pt x="5715000" y="1703324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344918" y="5445633"/>
            <a:ext cx="1553210" cy="1828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[Output</a:t>
            </a:r>
            <a:r>
              <a:rPr sz="1200" spc="-20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Truncated]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44918" y="5628513"/>
            <a:ext cx="127000" cy="180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200" dirty="0">
                <a:solidFill>
                  <a:srgbClr val="6F2F9F"/>
                </a:solidFill>
                <a:latin typeface="Consolas"/>
                <a:cs typeface="Consolas"/>
              </a:rPr>
              <a:t>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03769" y="5811392"/>
            <a:ext cx="82550" cy="180340"/>
          </a:xfrm>
          <a:custGeom>
            <a:avLst/>
            <a:gdLst/>
            <a:ahLst/>
            <a:cxnLst/>
            <a:rect l="l" t="t" r="r" b="b"/>
            <a:pathLst>
              <a:path w="82550" h="180339">
                <a:moveTo>
                  <a:pt x="82296" y="0"/>
                </a:moveTo>
                <a:lnTo>
                  <a:pt x="0" y="0"/>
                </a:lnTo>
                <a:lnTo>
                  <a:pt x="0" y="179831"/>
                </a:lnTo>
                <a:lnTo>
                  <a:pt x="82296" y="179831"/>
                </a:lnTo>
                <a:lnTo>
                  <a:pt x="8229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344918" y="5994272"/>
            <a:ext cx="4253865" cy="1828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  <a:tabLst>
                <a:tab pos="2652395" algn="l"/>
              </a:tabLst>
            </a:pP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local_file.pet[2]:</a:t>
            </a:r>
            <a:r>
              <a:rPr sz="1200" spc="5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F2F9F"/>
                </a:solidFill>
                <a:latin typeface="Consolas"/>
                <a:cs typeface="Consolas"/>
              </a:rPr>
              <a:t>Creating...	local_file.pet[0]: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44918" y="6177153"/>
            <a:ext cx="3747770" cy="1828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  <a:tabLst>
                <a:tab pos="1054735" algn="l"/>
              </a:tabLst>
            </a:pPr>
            <a:r>
              <a:rPr sz="1200" dirty="0">
                <a:solidFill>
                  <a:srgbClr val="6F2F9F"/>
                </a:solidFill>
                <a:latin typeface="Consolas"/>
                <a:cs typeface="Consolas"/>
              </a:rPr>
              <a:t>Creating...	</a:t>
            </a: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local_file.pet[1]:</a:t>
            </a:r>
            <a:r>
              <a:rPr sz="1200" spc="2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F2F9F"/>
                </a:solidFill>
                <a:latin typeface="Consolas"/>
                <a:cs typeface="Consolas"/>
              </a:rPr>
              <a:t>Creating...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03770" y="6360033"/>
            <a:ext cx="3877310" cy="180340"/>
          </a:xfrm>
          <a:custGeom>
            <a:avLst/>
            <a:gdLst/>
            <a:ahLst/>
            <a:cxnLst/>
            <a:rect l="l" t="t" r="r" b="b"/>
            <a:pathLst>
              <a:path w="3877309" h="180340">
                <a:moveTo>
                  <a:pt x="3877056" y="0"/>
                </a:moveTo>
                <a:lnTo>
                  <a:pt x="3877056" y="0"/>
                </a:lnTo>
                <a:lnTo>
                  <a:pt x="0" y="0"/>
                </a:lnTo>
                <a:lnTo>
                  <a:pt x="0" y="179832"/>
                </a:lnTo>
                <a:lnTo>
                  <a:pt x="3877056" y="179832"/>
                </a:lnTo>
                <a:lnTo>
                  <a:pt x="387705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344918" y="6360033"/>
            <a:ext cx="382714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local_file.pet[0]:</a:t>
            </a:r>
            <a:r>
              <a:rPr sz="1200" spc="5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Creation</a:t>
            </a:r>
            <a:r>
              <a:rPr sz="1200" spc="40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complete</a:t>
            </a:r>
            <a:r>
              <a:rPr sz="1200" spc="4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F2F9F"/>
                </a:solidFill>
                <a:latin typeface="Consolas"/>
                <a:cs typeface="Consolas"/>
              </a:rPr>
              <a:t>after</a:t>
            </a:r>
            <a:r>
              <a:rPr sz="1200" spc="45" dirty="0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Consolas"/>
                <a:cs typeface="Consolas"/>
              </a:rPr>
              <a:t>0s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303769" y="6542913"/>
            <a:ext cx="3785870" cy="180340"/>
          </a:xfrm>
          <a:custGeom>
            <a:avLst/>
            <a:gdLst/>
            <a:ahLst/>
            <a:cxnLst/>
            <a:rect l="l" t="t" r="r" b="b"/>
            <a:pathLst>
              <a:path w="3785870" h="180340">
                <a:moveTo>
                  <a:pt x="3785616" y="0"/>
                </a:moveTo>
                <a:lnTo>
                  <a:pt x="0" y="0"/>
                </a:lnTo>
                <a:lnTo>
                  <a:pt x="0" y="179831"/>
                </a:lnTo>
                <a:lnTo>
                  <a:pt x="3785616" y="179831"/>
                </a:lnTo>
                <a:lnTo>
                  <a:pt x="378561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344918" y="6542913"/>
            <a:ext cx="382714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65"/>
              </a:lnSpc>
            </a:pPr>
            <a:r>
              <a:rPr sz="1200" spc="-5" dirty="0">
                <a:solidFill>
                  <a:srgbClr val="6F2F9F"/>
                </a:solidFill>
                <a:latin typeface="Consolas"/>
                <a:cs typeface="Consolas"/>
              </a:rPr>
              <a:t>[id=7e4db4fbfdbb108bdd04692602bae3e9bd1e1b68]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096000" y="4849367"/>
            <a:ext cx="5239385" cy="1873885"/>
            <a:chOff x="6096000" y="4849367"/>
            <a:chExt cx="5239385" cy="1873885"/>
          </a:xfrm>
        </p:grpSpPr>
        <p:sp>
          <p:nvSpPr>
            <p:cNvPr id="42" name="object 42"/>
            <p:cNvSpPr/>
            <p:nvPr/>
          </p:nvSpPr>
          <p:spPr>
            <a:xfrm>
              <a:off x="11089385" y="6542913"/>
              <a:ext cx="82550" cy="180340"/>
            </a:xfrm>
            <a:custGeom>
              <a:avLst/>
              <a:gdLst/>
              <a:ahLst/>
              <a:cxnLst/>
              <a:rect l="l" t="t" r="r" b="b"/>
              <a:pathLst>
                <a:path w="82550" h="180340">
                  <a:moveTo>
                    <a:pt x="82296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82296" y="179831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6000" y="4849367"/>
              <a:ext cx="5239385" cy="304800"/>
            </a:xfrm>
            <a:custGeom>
              <a:avLst/>
              <a:gdLst/>
              <a:ahLst/>
              <a:cxnLst/>
              <a:rect l="l" t="t" r="r" b="b"/>
              <a:pathLst>
                <a:path w="5239384" h="304800">
                  <a:moveTo>
                    <a:pt x="5239384" y="0"/>
                  </a:moveTo>
                  <a:lnTo>
                    <a:pt x="0" y="0"/>
                  </a:lnTo>
                  <a:lnTo>
                    <a:pt x="0" y="304418"/>
                  </a:lnTo>
                  <a:lnTo>
                    <a:pt x="5239384" y="304418"/>
                  </a:lnTo>
                  <a:lnTo>
                    <a:pt x="52393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177153" y="4736812"/>
            <a:ext cx="1692910" cy="66484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100" spc="-825" baseline="1984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55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2700" spc="-825" baseline="1543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2700" spc="-885" baseline="1543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rra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rm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700" spc="-705" baseline="1543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705" baseline="1984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2100" baseline="1984">
              <a:latin typeface="Consolas"/>
              <a:cs typeface="Consolas"/>
            </a:endParaRPr>
          </a:p>
          <a:p>
            <a:pPr marL="28575">
              <a:lnSpc>
                <a:spcPct val="100000"/>
              </a:lnSpc>
              <a:spcBef>
                <a:spcPts val="515"/>
              </a:spcBef>
            </a:pPr>
            <a:r>
              <a:rPr sz="2100" spc="-315" baseline="1984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-2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2100" spc="-315" baseline="1984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2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315" baseline="1984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210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2100" spc="-315" baseline="1984" dirty="0">
                <a:solidFill>
                  <a:srgbClr val="FFFFFF"/>
                </a:solidFill>
                <a:latin typeface="Consolas"/>
                <a:cs typeface="Consolas"/>
              </a:rPr>
              <a:t>txt</a:t>
            </a:r>
            <a:endParaRPr sz="2100" baseline="1984">
              <a:latin typeface="Consolas"/>
              <a:cs typeface="Consola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46" name="object 46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53" name="object 53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51753" y="5374004"/>
            <a:ext cx="8788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 marR="30480" indent="-15875">
              <a:lnSpc>
                <a:spcPct val="100000"/>
              </a:lnSpc>
              <a:spcBef>
                <a:spcPts val="90"/>
              </a:spcBef>
            </a:pPr>
            <a:r>
              <a:rPr sz="2100" spc="-975" baseline="13888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629400" y="2121407"/>
            <a:ext cx="4691380" cy="1584960"/>
            <a:chOff x="6629400" y="2121407"/>
            <a:chExt cx="4691380" cy="1584960"/>
          </a:xfrm>
        </p:grpSpPr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400" y="2121407"/>
              <a:ext cx="4690872" cy="158495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653783" y="2121407"/>
              <a:ext cx="4590415" cy="1508760"/>
            </a:xfrm>
            <a:custGeom>
              <a:avLst/>
              <a:gdLst/>
              <a:ahLst/>
              <a:cxnLst/>
              <a:rect l="l" t="t" r="r" b="b"/>
              <a:pathLst>
                <a:path w="4590415" h="1508760">
                  <a:moveTo>
                    <a:pt x="4120388" y="0"/>
                  </a:moveTo>
                  <a:lnTo>
                    <a:pt x="0" y="0"/>
                  </a:lnTo>
                  <a:lnTo>
                    <a:pt x="0" y="1476755"/>
                  </a:lnTo>
                  <a:lnTo>
                    <a:pt x="11557" y="1476755"/>
                  </a:lnTo>
                  <a:lnTo>
                    <a:pt x="19812" y="1488947"/>
                  </a:lnTo>
                  <a:lnTo>
                    <a:pt x="41275" y="1503425"/>
                  </a:lnTo>
                  <a:lnTo>
                    <a:pt x="67564" y="1508759"/>
                  </a:lnTo>
                  <a:lnTo>
                    <a:pt x="4522343" y="1508759"/>
                  </a:lnTo>
                  <a:lnTo>
                    <a:pt x="4548632" y="1503425"/>
                  </a:lnTo>
                  <a:lnTo>
                    <a:pt x="4570095" y="1488947"/>
                  </a:lnTo>
                  <a:lnTo>
                    <a:pt x="4584573" y="1467484"/>
                  </a:lnTo>
                  <a:lnTo>
                    <a:pt x="4589907" y="1441195"/>
                  </a:lnTo>
                  <a:lnTo>
                    <a:pt x="4589907" y="93471"/>
                  </a:lnTo>
                  <a:lnTo>
                    <a:pt x="4584573" y="67182"/>
                  </a:lnTo>
                  <a:lnTo>
                    <a:pt x="4570095" y="45719"/>
                  </a:lnTo>
                  <a:lnTo>
                    <a:pt x="4548632" y="31241"/>
                  </a:lnTo>
                  <a:lnTo>
                    <a:pt x="4522343" y="25907"/>
                  </a:lnTo>
                  <a:lnTo>
                    <a:pt x="4120388" y="25907"/>
                  </a:lnTo>
                  <a:lnTo>
                    <a:pt x="412038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25438" y="1815795"/>
            <a:ext cx="3568700" cy="17094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88290" marR="30480" indent="-250825" algn="just">
              <a:lnSpc>
                <a:spcPct val="101600"/>
              </a:lnSpc>
              <a:spcBef>
                <a:spcPts val="6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42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42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8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8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51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6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509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574040" marR="859790" algn="just">
              <a:lnSpc>
                <a:spcPct val="100000"/>
              </a:lnSpc>
              <a:spcBef>
                <a:spcPts val="254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oo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t/pets.t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ot/dogs.t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4041775"/>
            <a:chOff x="6077711" y="1048511"/>
            <a:chExt cx="5800725" cy="4041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7655"/>
              <a:ext cx="5715000" cy="3965575"/>
            </a:xfrm>
            <a:custGeom>
              <a:avLst/>
              <a:gdLst/>
              <a:ahLst/>
              <a:cxnLst/>
              <a:rect l="l" t="t" r="r" b="b"/>
              <a:pathLst>
                <a:path w="5715000" h="3965575">
                  <a:moveTo>
                    <a:pt x="5534406" y="0"/>
                  </a:moveTo>
                  <a:lnTo>
                    <a:pt x="180594" y="0"/>
                  </a:lnTo>
                  <a:lnTo>
                    <a:pt x="132587" y="6477"/>
                  </a:lnTo>
                  <a:lnTo>
                    <a:pt x="89408" y="24638"/>
                  </a:lnTo>
                  <a:lnTo>
                    <a:pt x="52959" y="52959"/>
                  </a:lnTo>
                  <a:lnTo>
                    <a:pt x="24637" y="89408"/>
                  </a:lnTo>
                  <a:lnTo>
                    <a:pt x="6476" y="132588"/>
                  </a:lnTo>
                  <a:lnTo>
                    <a:pt x="0" y="180594"/>
                  </a:lnTo>
                  <a:lnTo>
                    <a:pt x="0" y="3784727"/>
                  </a:lnTo>
                  <a:lnTo>
                    <a:pt x="6476" y="3832733"/>
                  </a:lnTo>
                  <a:lnTo>
                    <a:pt x="24637" y="3875913"/>
                  </a:lnTo>
                  <a:lnTo>
                    <a:pt x="52959" y="3912362"/>
                  </a:lnTo>
                  <a:lnTo>
                    <a:pt x="89408" y="3940683"/>
                  </a:lnTo>
                  <a:lnTo>
                    <a:pt x="132587" y="3958844"/>
                  </a:lnTo>
                  <a:lnTo>
                    <a:pt x="180594" y="3965321"/>
                  </a:lnTo>
                  <a:lnTo>
                    <a:pt x="5534406" y="3965321"/>
                  </a:lnTo>
                  <a:lnTo>
                    <a:pt x="5582411" y="3958844"/>
                  </a:lnTo>
                  <a:lnTo>
                    <a:pt x="5625592" y="3940683"/>
                  </a:lnTo>
                  <a:lnTo>
                    <a:pt x="5662041" y="3912362"/>
                  </a:lnTo>
                  <a:lnTo>
                    <a:pt x="5690361" y="3875913"/>
                  </a:lnTo>
                  <a:lnTo>
                    <a:pt x="5708523" y="3832733"/>
                  </a:lnTo>
                  <a:lnTo>
                    <a:pt x="5715000" y="3784727"/>
                  </a:lnTo>
                  <a:lnTo>
                    <a:pt x="5715000" y="180594"/>
                  </a:lnTo>
                  <a:lnTo>
                    <a:pt x="5708523" y="132588"/>
                  </a:lnTo>
                  <a:lnTo>
                    <a:pt x="5690361" y="89408"/>
                  </a:lnTo>
                  <a:lnTo>
                    <a:pt x="5662041" y="52959"/>
                  </a:lnTo>
                  <a:lnTo>
                    <a:pt x="5625592" y="24638"/>
                  </a:lnTo>
                  <a:lnTo>
                    <a:pt x="5582411" y="6477"/>
                  </a:lnTo>
                  <a:lnTo>
                    <a:pt x="553440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3523615"/>
            <a:chOff x="6248400" y="1146047"/>
            <a:chExt cx="4980305" cy="3523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2859405"/>
            </a:xfrm>
            <a:custGeom>
              <a:avLst/>
              <a:gdLst/>
              <a:ahLst/>
              <a:cxnLst/>
              <a:rect l="l" t="t" r="r" b="b"/>
              <a:pathLst>
                <a:path w="4858384" h="2859404">
                  <a:moveTo>
                    <a:pt x="4858385" y="0"/>
                  </a:moveTo>
                  <a:lnTo>
                    <a:pt x="0" y="0"/>
                  </a:lnTo>
                  <a:lnTo>
                    <a:pt x="0" y="2858897"/>
                  </a:lnTo>
                  <a:lnTo>
                    <a:pt x="4858385" y="2858897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50838" y="4287139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19" name="object 19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9787" y="2508961"/>
            <a:ext cx="651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57679" y="2584500"/>
            <a:ext cx="1263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681473" y="347929"/>
            <a:ext cx="2292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Length</a:t>
            </a:r>
            <a:r>
              <a:rPr sz="2400" b="0" spc="-114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Function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68567" y="5218175"/>
            <a:ext cx="5819140" cy="1640205"/>
            <a:chOff x="6068567" y="5218175"/>
            <a:chExt cx="5819140" cy="164020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5218175"/>
              <a:ext cx="5818632" cy="16398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95999" y="5245608"/>
              <a:ext cx="5715000" cy="1612265"/>
            </a:xfrm>
            <a:custGeom>
              <a:avLst/>
              <a:gdLst/>
              <a:ahLst/>
              <a:cxnLst/>
              <a:rect l="l" t="t" r="r" b="b"/>
              <a:pathLst>
                <a:path w="5715000" h="1612265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1"/>
                  </a:lnTo>
                  <a:lnTo>
                    <a:pt x="8762" y="67817"/>
                  </a:lnTo>
                  <a:lnTo>
                    <a:pt x="0" y="110997"/>
                  </a:lnTo>
                  <a:lnTo>
                    <a:pt x="0" y="1612133"/>
                  </a:lnTo>
                  <a:lnTo>
                    <a:pt x="5715000" y="1612133"/>
                  </a:lnTo>
                  <a:lnTo>
                    <a:pt x="5715000" y="110997"/>
                  </a:lnTo>
                  <a:lnTo>
                    <a:pt x="5706236" y="67817"/>
                  </a:lnTo>
                  <a:lnTo>
                    <a:pt x="5682488" y="32511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114288" y="5239511"/>
            <a:ext cx="5697220" cy="41719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96000" y="6001509"/>
            <a:ext cx="5715000" cy="856615"/>
          </a:xfrm>
          <a:custGeom>
            <a:avLst/>
            <a:gdLst/>
            <a:ahLst/>
            <a:cxnLst/>
            <a:rect l="l" t="t" r="r" b="b"/>
            <a:pathLst>
              <a:path w="5715000" h="856615">
                <a:moveTo>
                  <a:pt x="5715000" y="0"/>
                </a:moveTo>
                <a:lnTo>
                  <a:pt x="0" y="0"/>
                </a:lnTo>
                <a:lnTo>
                  <a:pt x="0" y="856361"/>
                </a:lnTo>
                <a:lnTo>
                  <a:pt x="5715000" y="856361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189853" y="6070167"/>
            <a:ext cx="1767205" cy="82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-154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pe</a:t>
            </a:r>
            <a:r>
              <a:rPr sz="2100" spc="-1162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400" spc="-77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15" baseline="1984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74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1170" baseline="1984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ut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unc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te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>
              <a:lnSpc>
                <a:spcPts val="1455"/>
              </a:lnSpc>
            </a:pPr>
            <a:r>
              <a:rPr sz="2100" spc="-585" baseline="-15873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39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loca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_f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2]: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89853" y="5741898"/>
            <a:ext cx="16675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2100" spc="-1162" baseline="1984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4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100" spc="-547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15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err</a:t>
            </a:r>
            <a:r>
              <a:rPr sz="2100" spc="-832" baseline="1984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/roo</a:t>
            </a:r>
            <a:r>
              <a:rPr sz="1800" spc="-436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fo</a:t>
            </a:r>
            <a:r>
              <a:rPr sz="2100" spc="30" baseline="1984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2100" spc="-997" baseline="19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00" spc="-1012" baseline="1984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100" spc="-975" baseline="1984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2100" spc="-1012" baseline="1984" dirty="0">
                <a:solidFill>
                  <a:srgbClr val="FFFFFF"/>
                </a:solidFill>
                <a:latin typeface="Consolas"/>
                <a:cs typeface="Consolas"/>
              </a:rPr>
              <a:t>ply</a:t>
            </a:r>
            <a:endParaRPr sz="2100" baseline="1984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6" name="object 36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3" name="object 43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68120" y="460230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[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07535" y="2072639"/>
            <a:ext cx="1877695" cy="368935"/>
          </a:xfrm>
          <a:custGeom>
            <a:avLst/>
            <a:gdLst/>
            <a:ahLst/>
            <a:cxnLst/>
            <a:rect l="l" t="t" r="r" b="b"/>
            <a:pathLst>
              <a:path w="1877695" h="368935">
                <a:moveTo>
                  <a:pt x="1877187" y="0"/>
                </a:moveTo>
                <a:lnTo>
                  <a:pt x="0" y="0"/>
                </a:lnTo>
                <a:lnTo>
                  <a:pt x="0" y="368426"/>
                </a:lnTo>
                <a:lnTo>
                  <a:pt x="1877187" y="368426"/>
                </a:lnTo>
                <a:lnTo>
                  <a:pt x="18771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9091" y="1046480"/>
            <a:ext cx="4925695" cy="1344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32410" algn="ctr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14288" y="5993129"/>
            <a:ext cx="5130165" cy="864869"/>
          </a:xfrm>
          <a:custGeom>
            <a:avLst/>
            <a:gdLst/>
            <a:ahLst/>
            <a:cxnLst/>
            <a:rect l="l" t="t" r="r" b="b"/>
            <a:pathLst>
              <a:path w="5130165" h="864870">
                <a:moveTo>
                  <a:pt x="0" y="864870"/>
                </a:moveTo>
                <a:lnTo>
                  <a:pt x="5129657" y="864870"/>
                </a:lnTo>
                <a:lnTo>
                  <a:pt x="5129657" y="0"/>
                </a:lnTo>
                <a:lnTo>
                  <a:pt x="0" y="0"/>
                </a:lnTo>
                <a:lnTo>
                  <a:pt x="0" y="8648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114288" y="5656579"/>
            <a:ext cx="5697220" cy="33655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111760" rIns="0" bIns="0" rtlCol="0">
            <a:spAutoFit/>
          </a:bodyPr>
          <a:lstStyle/>
          <a:p>
            <a:pPr marL="92710">
              <a:lnSpc>
                <a:spcPts val="1770"/>
              </a:lnSpc>
              <a:spcBef>
                <a:spcPts val="88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14288" y="5993129"/>
            <a:ext cx="5130165" cy="86486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92710" marR="4242435" algn="just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dog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cat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31135" y="2514600"/>
            <a:ext cx="2858770" cy="368935"/>
          </a:xfrm>
          <a:custGeom>
            <a:avLst/>
            <a:gdLst/>
            <a:ahLst/>
            <a:cxnLst/>
            <a:rect l="l" t="t" r="r" b="b"/>
            <a:pathLst>
              <a:path w="2858770" h="368935">
                <a:moveTo>
                  <a:pt x="2858642" y="0"/>
                </a:moveTo>
                <a:lnTo>
                  <a:pt x="0" y="0"/>
                </a:lnTo>
                <a:lnTo>
                  <a:pt x="0" y="368680"/>
                </a:lnTo>
                <a:lnTo>
                  <a:pt x="2858642" y="368680"/>
                </a:lnTo>
                <a:lnTo>
                  <a:pt x="285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992883" y="2522677"/>
            <a:ext cx="275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6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length(var.filename)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24600" y="2121407"/>
            <a:ext cx="4691380" cy="2030095"/>
            <a:chOff x="6324600" y="2121407"/>
            <a:chExt cx="4691380" cy="2030095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600" y="2121407"/>
              <a:ext cx="4690872" cy="158495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348983" y="2121407"/>
              <a:ext cx="4590415" cy="2030095"/>
            </a:xfrm>
            <a:custGeom>
              <a:avLst/>
              <a:gdLst/>
              <a:ahLst/>
              <a:cxnLst/>
              <a:rect l="l" t="t" r="r" b="b"/>
              <a:pathLst>
                <a:path w="4590415" h="2030095">
                  <a:moveTo>
                    <a:pt x="4426839" y="0"/>
                  </a:moveTo>
                  <a:lnTo>
                    <a:pt x="306323" y="0"/>
                  </a:lnTo>
                  <a:lnTo>
                    <a:pt x="306323" y="25907"/>
                  </a:lnTo>
                  <a:lnTo>
                    <a:pt x="67563" y="25907"/>
                  </a:lnTo>
                  <a:lnTo>
                    <a:pt x="41275" y="31241"/>
                  </a:lnTo>
                  <a:lnTo>
                    <a:pt x="19812" y="45719"/>
                  </a:lnTo>
                  <a:lnTo>
                    <a:pt x="5333" y="67182"/>
                  </a:lnTo>
                  <a:lnTo>
                    <a:pt x="0" y="93471"/>
                  </a:lnTo>
                  <a:lnTo>
                    <a:pt x="0" y="1441068"/>
                  </a:lnTo>
                  <a:lnTo>
                    <a:pt x="5333" y="1467357"/>
                  </a:lnTo>
                  <a:lnTo>
                    <a:pt x="19812" y="1488947"/>
                  </a:lnTo>
                  <a:lnTo>
                    <a:pt x="41275" y="1503425"/>
                  </a:lnTo>
                  <a:lnTo>
                    <a:pt x="67563" y="1508633"/>
                  </a:lnTo>
                  <a:lnTo>
                    <a:pt x="306323" y="1508633"/>
                  </a:lnTo>
                  <a:lnTo>
                    <a:pt x="306323" y="2029840"/>
                  </a:lnTo>
                  <a:lnTo>
                    <a:pt x="4426839" y="2029840"/>
                  </a:lnTo>
                  <a:lnTo>
                    <a:pt x="4426839" y="1508633"/>
                  </a:lnTo>
                  <a:lnTo>
                    <a:pt x="4522343" y="1508633"/>
                  </a:lnTo>
                  <a:lnTo>
                    <a:pt x="4548632" y="1503425"/>
                  </a:lnTo>
                  <a:lnTo>
                    <a:pt x="4570095" y="1488947"/>
                  </a:lnTo>
                  <a:lnTo>
                    <a:pt x="4584572" y="1467357"/>
                  </a:lnTo>
                  <a:lnTo>
                    <a:pt x="4589907" y="1441068"/>
                  </a:lnTo>
                  <a:lnTo>
                    <a:pt x="4589907" y="93471"/>
                  </a:lnTo>
                  <a:lnTo>
                    <a:pt x="4584572" y="67182"/>
                  </a:lnTo>
                  <a:lnTo>
                    <a:pt x="4570095" y="45719"/>
                  </a:lnTo>
                  <a:lnTo>
                    <a:pt x="4548632" y="31241"/>
                  </a:lnTo>
                  <a:lnTo>
                    <a:pt x="4522343" y="25907"/>
                  </a:lnTo>
                  <a:lnTo>
                    <a:pt x="4426839" y="25907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427342" y="1815795"/>
            <a:ext cx="3566795" cy="22548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86385" marR="30480" indent="-248920" algn="just">
              <a:lnSpc>
                <a:spcPct val="101600"/>
              </a:lnSpc>
              <a:spcBef>
                <a:spcPts val="6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72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9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502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6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502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547370" marR="861060" indent="24130" algn="just">
              <a:lnSpc>
                <a:spcPct val="104900"/>
              </a:lnSpc>
              <a:spcBef>
                <a:spcPts val="15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/p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ets.txt"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 </a:t>
            </a:r>
            <a:r>
              <a:rPr sz="1800" spc="-9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r>
              <a:rPr sz="2700" spc="-30" baseline="-7716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2700" spc="-1470" baseline="-7716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"/root/cows.txt",</a:t>
            </a:r>
            <a:endParaRPr sz="1800">
              <a:latin typeface="Consolas"/>
              <a:cs typeface="Consolas"/>
            </a:endParaRPr>
          </a:p>
          <a:p>
            <a:pPr marL="547370">
              <a:lnSpc>
                <a:spcPts val="1910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"/root/ducks.txt"</a:t>
            </a:r>
            <a:endParaRPr sz="1800">
              <a:latin typeface="Consolas"/>
              <a:cs typeface="Consolas"/>
            </a:endParaRPr>
          </a:p>
          <a:p>
            <a:pPr marL="321310">
              <a:lnSpc>
                <a:spcPts val="2075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0960" y="318642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Length</a:t>
            </a:r>
            <a:r>
              <a:rPr sz="2400" b="0" spc="-1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Function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30767" y="1760156"/>
          <a:ext cx="6278244" cy="283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5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0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variable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ts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400" b="1" spc="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1400" b="1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pl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banana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ra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length(fruits)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cars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1400" b="1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“honda”,</a:t>
                      </a:r>
                      <a:r>
                        <a:rPr sz="1400" b="1" spc="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“bmw”,</a:t>
                      </a:r>
                      <a:r>
                        <a:rPr sz="1400" b="1" spc="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“nissan”,</a:t>
                      </a:r>
                      <a:r>
                        <a:rPr sz="1400" b="1" spc="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“kia”]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length(cars)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3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colors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400" b="1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[</a:t>
                      </a:r>
                      <a:r>
                        <a:rPr sz="1400" b="1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“red”,</a:t>
                      </a:r>
                      <a:r>
                        <a:rPr sz="1400" b="1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“purple”]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length(colors)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9639" y="826401"/>
            <a:ext cx="5806440" cy="5017135"/>
            <a:chOff x="929639" y="826401"/>
            <a:chExt cx="5806440" cy="5017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639" y="826401"/>
              <a:ext cx="5788152" cy="501661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43583" y="1124712"/>
              <a:ext cx="5489575" cy="4653915"/>
            </a:xfrm>
            <a:custGeom>
              <a:avLst/>
              <a:gdLst/>
              <a:ahLst/>
              <a:cxnLst/>
              <a:rect l="l" t="t" r="r" b="b"/>
              <a:pathLst>
                <a:path w="5489575" h="4653915">
                  <a:moveTo>
                    <a:pt x="5346572" y="0"/>
                  </a:moveTo>
                  <a:lnTo>
                    <a:pt x="142747" y="0"/>
                  </a:lnTo>
                  <a:lnTo>
                    <a:pt x="97662" y="7238"/>
                  </a:lnTo>
                  <a:lnTo>
                    <a:pt x="58419" y="27559"/>
                  </a:lnTo>
                  <a:lnTo>
                    <a:pt x="27559" y="58420"/>
                  </a:lnTo>
                  <a:lnTo>
                    <a:pt x="7277" y="97662"/>
                  </a:lnTo>
                  <a:lnTo>
                    <a:pt x="0" y="142748"/>
                  </a:lnTo>
                  <a:lnTo>
                    <a:pt x="0" y="4511001"/>
                  </a:lnTo>
                  <a:lnTo>
                    <a:pt x="7277" y="4556137"/>
                  </a:lnTo>
                  <a:lnTo>
                    <a:pt x="27559" y="4595329"/>
                  </a:lnTo>
                  <a:lnTo>
                    <a:pt x="58419" y="4626241"/>
                  </a:lnTo>
                  <a:lnTo>
                    <a:pt x="97662" y="4646510"/>
                  </a:lnTo>
                  <a:lnTo>
                    <a:pt x="142747" y="4653788"/>
                  </a:lnTo>
                  <a:lnTo>
                    <a:pt x="5346572" y="4653788"/>
                  </a:lnTo>
                  <a:lnTo>
                    <a:pt x="5391658" y="4646510"/>
                  </a:lnTo>
                  <a:lnTo>
                    <a:pt x="5430900" y="4626241"/>
                  </a:lnTo>
                  <a:lnTo>
                    <a:pt x="5461762" y="4595329"/>
                  </a:lnTo>
                  <a:lnTo>
                    <a:pt x="5482082" y="4556137"/>
                  </a:lnTo>
                  <a:lnTo>
                    <a:pt x="5489320" y="4511001"/>
                  </a:lnTo>
                  <a:lnTo>
                    <a:pt x="5489320" y="142748"/>
                  </a:lnTo>
                  <a:lnTo>
                    <a:pt x="5482082" y="97662"/>
                  </a:lnTo>
                  <a:lnTo>
                    <a:pt x="5461762" y="58420"/>
                  </a:lnTo>
                  <a:lnTo>
                    <a:pt x="5430900" y="27559"/>
                  </a:lnTo>
                  <a:lnTo>
                    <a:pt x="5391658" y="7238"/>
                  </a:lnTo>
                  <a:lnTo>
                    <a:pt x="5346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43583" y="1124712"/>
              <a:ext cx="5489575" cy="4653915"/>
            </a:xfrm>
            <a:custGeom>
              <a:avLst/>
              <a:gdLst/>
              <a:ahLst/>
              <a:cxnLst/>
              <a:rect l="l" t="t" r="r" b="b"/>
              <a:pathLst>
                <a:path w="5489575" h="4653915">
                  <a:moveTo>
                    <a:pt x="0" y="142748"/>
                  </a:moveTo>
                  <a:lnTo>
                    <a:pt x="7277" y="97662"/>
                  </a:lnTo>
                  <a:lnTo>
                    <a:pt x="27559" y="58420"/>
                  </a:lnTo>
                  <a:lnTo>
                    <a:pt x="58419" y="27559"/>
                  </a:lnTo>
                  <a:lnTo>
                    <a:pt x="97662" y="7238"/>
                  </a:lnTo>
                  <a:lnTo>
                    <a:pt x="142747" y="0"/>
                  </a:lnTo>
                  <a:lnTo>
                    <a:pt x="5346572" y="0"/>
                  </a:lnTo>
                  <a:lnTo>
                    <a:pt x="5391658" y="7238"/>
                  </a:lnTo>
                  <a:lnTo>
                    <a:pt x="5430900" y="27559"/>
                  </a:lnTo>
                  <a:lnTo>
                    <a:pt x="5461762" y="58420"/>
                  </a:lnTo>
                  <a:lnTo>
                    <a:pt x="5482082" y="97662"/>
                  </a:lnTo>
                  <a:lnTo>
                    <a:pt x="5489320" y="142748"/>
                  </a:lnTo>
                  <a:lnTo>
                    <a:pt x="5489320" y="4511001"/>
                  </a:lnTo>
                  <a:lnTo>
                    <a:pt x="5482082" y="4556137"/>
                  </a:lnTo>
                  <a:lnTo>
                    <a:pt x="5461762" y="4595329"/>
                  </a:lnTo>
                  <a:lnTo>
                    <a:pt x="5430900" y="4626241"/>
                  </a:lnTo>
                  <a:lnTo>
                    <a:pt x="5391658" y="4646510"/>
                  </a:lnTo>
                  <a:lnTo>
                    <a:pt x="5346572" y="4653788"/>
                  </a:lnTo>
                  <a:lnTo>
                    <a:pt x="142747" y="4653788"/>
                  </a:lnTo>
                  <a:lnTo>
                    <a:pt x="97662" y="4646510"/>
                  </a:lnTo>
                  <a:lnTo>
                    <a:pt x="58419" y="4626241"/>
                  </a:lnTo>
                  <a:lnTo>
                    <a:pt x="27559" y="4595329"/>
                  </a:lnTo>
                  <a:lnTo>
                    <a:pt x="7277" y="4556137"/>
                  </a:lnTo>
                  <a:lnTo>
                    <a:pt x="0" y="4511001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44878" y="1495170"/>
            <a:ext cx="4770755" cy="1488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0" dirty="0">
                <a:solidFill>
                  <a:srgbClr val="4470C4"/>
                </a:solidFill>
                <a:latin typeface="Trebuchet MS"/>
                <a:cs typeface="Trebuchet MS"/>
              </a:rPr>
              <a:t>Pre</a:t>
            </a:r>
            <a:r>
              <a:rPr sz="2000" spc="-4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Trebuchet MS"/>
                <a:cs typeface="Trebuchet MS"/>
              </a:rPr>
              <a:t>Installed</a:t>
            </a:r>
            <a:r>
              <a:rPr sz="2000" spc="-6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Software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4470C4"/>
                </a:solidFill>
                <a:latin typeface="Trebuchet MS"/>
                <a:cs typeface="Trebuchet MS"/>
              </a:rPr>
              <a:t>and</a:t>
            </a:r>
            <a:r>
              <a:rPr sz="2000" spc="-6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4470C4"/>
                </a:solidFill>
                <a:latin typeface="Trebuchet MS"/>
                <a:cs typeface="Trebuchet MS"/>
              </a:rPr>
              <a:t>Dependencies</a:t>
            </a:r>
            <a:endParaRPr sz="2000">
              <a:latin typeface="Trebuchet MS"/>
              <a:cs typeface="Trebuchet MS"/>
            </a:endParaRPr>
          </a:p>
          <a:p>
            <a:pPr marL="15240" marR="853440" indent="2540">
              <a:lnSpc>
                <a:spcPts val="4730"/>
              </a:lnSpc>
              <a:spcBef>
                <a:spcPts val="10"/>
              </a:spcBef>
            </a:pPr>
            <a:r>
              <a:rPr sz="2000" spc="-75" dirty="0">
                <a:solidFill>
                  <a:srgbClr val="4470C4"/>
                </a:solidFill>
                <a:latin typeface="Trebuchet MS"/>
                <a:cs typeface="Trebuchet MS"/>
              </a:rPr>
              <a:t>V</a:t>
            </a:r>
            <a:r>
              <a:rPr sz="2000" spc="-25" dirty="0">
                <a:solidFill>
                  <a:srgbClr val="4470C4"/>
                </a:solidFill>
                <a:latin typeface="Trebuchet MS"/>
                <a:cs typeface="Trebuchet MS"/>
              </a:rPr>
              <a:t>i</a:t>
            </a:r>
            <a:r>
              <a:rPr sz="2000" spc="-40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-30" dirty="0">
                <a:solidFill>
                  <a:srgbClr val="4470C4"/>
                </a:solidFill>
                <a:latin typeface="Trebuchet MS"/>
                <a:cs typeface="Trebuchet MS"/>
              </a:rPr>
              <a:t>t</a:t>
            </a:r>
            <a:r>
              <a:rPr sz="2000" spc="-40" dirty="0">
                <a:solidFill>
                  <a:srgbClr val="4470C4"/>
                </a:solidFill>
                <a:latin typeface="Trebuchet MS"/>
                <a:cs typeface="Trebuchet MS"/>
              </a:rPr>
              <a:t>u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l</a:t>
            </a:r>
            <a:r>
              <a:rPr sz="2000" spc="-16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4470C4"/>
                </a:solidFill>
                <a:latin typeface="Trebuchet MS"/>
                <a:cs typeface="Trebuchet MS"/>
              </a:rPr>
              <a:t>M</a:t>
            </a:r>
            <a:r>
              <a:rPr sz="2000" spc="70" dirty="0">
                <a:solidFill>
                  <a:srgbClr val="4470C4"/>
                </a:solidFill>
                <a:latin typeface="Trebuchet MS"/>
                <a:cs typeface="Trebuchet MS"/>
              </a:rPr>
              <a:t>a</a:t>
            </a:r>
            <a:r>
              <a:rPr sz="2000" spc="60" dirty="0">
                <a:solidFill>
                  <a:srgbClr val="4470C4"/>
                </a:solidFill>
                <a:latin typeface="Trebuchet MS"/>
                <a:cs typeface="Trebuchet MS"/>
              </a:rPr>
              <a:t>c</a:t>
            </a:r>
            <a:r>
              <a:rPr sz="2000" spc="55" dirty="0">
                <a:solidFill>
                  <a:srgbClr val="4470C4"/>
                </a:solidFill>
                <a:latin typeface="Trebuchet MS"/>
                <a:cs typeface="Trebuchet MS"/>
              </a:rPr>
              <a:t>h</a:t>
            </a:r>
            <a:r>
              <a:rPr sz="2000" spc="70" dirty="0">
                <a:solidFill>
                  <a:srgbClr val="4470C4"/>
                </a:solidFill>
                <a:latin typeface="Trebuchet MS"/>
                <a:cs typeface="Trebuchet MS"/>
              </a:rPr>
              <a:t>i</a:t>
            </a:r>
            <a:r>
              <a:rPr sz="2000" spc="55" dirty="0">
                <a:solidFill>
                  <a:srgbClr val="4470C4"/>
                </a:solidFill>
                <a:latin typeface="Trebuchet MS"/>
                <a:cs typeface="Trebuchet MS"/>
              </a:rPr>
              <a:t>n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o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-10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4470C4"/>
                </a:solidFill>
                <a:latin typeface="Trebuchet MS"/>
                <a:cs typeface="Trebuchet MS"/>
              </a:rPr>
              <a:t>D</a:t>
            </a:r>
            <a:r>
              <a:rPr sz="2000" spc="75" dirty="0">
                <a:solidFill>
                  <a:srgbClr val="4470C4"/>
                </a:solidFill>
                <a:latin typeface="Trebuchet MS"/>
                <a:cs typeface="Trebuchet MS"/>
              </a:rPr>
              <a:t>o</a:t>
            </a:r>
            <a:r>
              <a:rPr sz="2000" spc="60" dirty="0">
                <a:solidFill>
                  <a:srgbClr val="4470C4"/>
                </a:solidFill>
                <a:latin typeface="Trebuchet MS"/>
                <a:cs typeface="Trebuchet MS"/>
              </a:rPr>
              <a:t>c</a:t>
            </a:r>
            <a:r>
              <a:rPr sz="2000" spc="65" dirty="0">
                <a:solidFill>
                  <a:srgbClr val="4470C4"/>
                </a:solidFill>
                <a:latin typeface="Trebuchet MS"/>
                <a:cs typeface="Trebuchet MS"/>
              </a:rPr>
              <a:t>k</a:t>
            </a:r>
            <a:r>
              <a:rPr sz="2000" spc="55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4470C4"/>
                </a:solidFill>
                <a:latin typeface="Trebuchet MS"/>
                <a:cs typeface="Trebuchet MS"/>
              </a:rPr>
              <a:t>Im</a:t>
            </a:r>
            <a:r>
              <a:rPr sz="2000" spc="95" dirty="0">
                <a:solidFill>
                  <a:srgbClr val="4470C4"/>
                </a:solidFill>
                <a:latin typeface="Trebuchet MS"/>
                <a:cs typeface="Trebuchet MS"/>
              </a:rPr>
              <a:t>ag</a:t>
            </a:r>
            <a:r>
              <a:rPr sz="2000" spc="80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s  </a:t>
            </a: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Immutable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4470C4"/>
                </a:solidFill>
                <a:latin typeface="Trebuchet MS"/>
                <a:cs typeface="Trebuchet MS"/>
              </a:rPr>
              <a:t>Infrastructure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6992" y="1313688"/>
            <a:ext cx="1313688" cy="11247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0856" y="3099816"/>
            <a:ext cx="1965959" cy="6583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38159" y="4102608"/>
            <a:ext cx="1063752" cy="145389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75659" y="341833"/>
            <a:ext cx="400367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spc="55" dirty="0">
                <a:solidFill>
                  <a:srgbClr val="575757"/>
                </a:solidFill>
                <a:latin typeface="Trebuchet MS"/>
                <a:cs typeface="Trebuchet MS"/>
              </a:rPr>
              <a:t>Server</a:t>
            </a:r>
            <a:r>
              <a:rPr sz="2800" b="0" spc="-14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800" b="0" spc="35" dirty="0">
                <a:solidFill>
                  <a:srgbClr val="575757"/>
                </a:solidFill>
                <a:latin typeface="Trebuchet MS"/>
                <a:cs typeface="Trebuchet MS"/>
              </a:rPr>
              <a:t>Templating</a:t>
            </a:r>
            <a:r>
              <a:rPr sz="2800" b="0" spc="-1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800" b="0" spc="80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4041775"/>
            <a:chOff x="6077711" y="1048511"/>
            <a:chExt cx="5800725" cy="4041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4041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7655"/>
              <a:ext cx="5715000" cy="3965575"/>
            </a:xfrm>
            <a:custGeom>
              <a:avLst/>
              <a:gdLst/>
              <a:ahLst/>
              <a:cxnLst/>
              <a:rect l="l" t="t" r="r" b="b"/>
              <a:pathLst>
                <a:path w="5715000" h="3965575">
                  <a:moveTo>
                    <a:pt x="5534406" y="0"/>
                  </a:moveTo>
                  <a:lnTo>
                    <a:pt x="180594" y="0"/>
                  </a:lnTo>
                  <a:lnTo>
                    <a:pt x="132587" y="6477"/>
                  </a:lnTo>
                  <a:lnTo>
                    <a:pt x="89408" y="24638"/>
                  </a:lnTo>
                  <a:lnTo>
                    <a:pt x="52959" y="52959"/>
                  </a:lnTo>
                  <a:lnTo>
                    <a:pt x="24637" y="89408"/>
                  </a:lnTo>
                  <a:lnTo>
                    <a:pt x="6476" y="132588"/>
                  </a:lnTo>
                  <a:lnTo>
                    <a:pt x="0" y="180594"/>
                  </a:lnTo>
                  <a:lnTo>
                    <a:pt x="0" y="3784727"/>
                  </a:lnTo>
                  <a:lnTo>
                    <a:pt x="6476" y="3832733"/>
                  </a:lnTo>
                  <a:lnTo>
                    <a:pt x="24637" y="3875913"/>
                  </a:lnTo>
                  <a:lnTo>
                    <a:pt x="52959" y="3912362"/>
                  </a:lnTo>
                  <a:lnTo>
                    <a:pt x="89408" y="3940683"/>
                  </a:lnTo>
                  <a:lnTo>
                    <a:pt x="132587" y="3958844"/>
                  </a:lnTo>
                  <a:lnTo>
                    <a:pt x="180594" y="3965321"/>
                  </a:lnTo>
                  <a:lnTo>
                    <a:pt x="5534406" y="3965321"/>
                  </a:lnTo>
                  <a:lnTo>
                    <a:pt x="5582411" y="3958844"/>
                  </a:lnTo>
                  <a:lnTo>
                    <a:pt x="5625592" y="3940683"/>
                  </a:lnTo>
                  <a:lnTo>
                    <a:pt x="5662041" y="3912362"/>
                  </a:lnTo>
                  <a:lnTo>
                    <a:pt x="5690361" y="3875913"/>
                  </a:lnTo>
                  <a:lnTo>
                    <a:pt x="5708523" y="3832733"/>
                  </a:lnTo>
                  <a:lnTo>
                    <a:pt x="5715000" y="3784727"/>
                  </a:lnTo>
                  <a:lnTo>
                    <a:pt x="5715000" y="180594"/>
                  </a:lnTo>
                  <a:lnTo>
                    <a:pt x="5708523" y="132588"/>
                  </a:lnTo>
                  <a:lnTo>
                    <a:pt x="5690361" y="89408"/>
                  </a:lnTo>
                  <a:lnTo>
                    <a:pt x="5662041" y="52959"/>
                  </a:lnTo>
                  <a:lnTo>
                    <a:pt x="5625592" y="24638"/>
                  </a:lnTo>
                  <a:lnTo>
                    <a:pt x="5582411" y="6477"/>
                  </a:lnTo>
                  <a:lnTo>
                    <a:pt x="553440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3523615"/>
            <a:chOff x="6248400" y="1146047"/>
            <a:chExt cx="4980305" cy="3523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2859405"/>
            </a:xfrm>
            <a:custGeom>
              <a:avLst/>
              <a:gdLst/>
              <a:ahLst/>
              <a:cxnLst/>
              <a:rect l="l" t="t" r="r" b="b"/>
              <a:pathLst>
                <a:path w="4858384" h="2859404">
                  <a:moveTo>
                    <a:pt x="4858385" y="0"/>
                  </a:moveTo>
                  <a:lnTo>
                    <a:pt x="0" y="0"/>
                  </a:lnTo>
                  <a:lnTo>
                    <a:pt x="0" y="2858897"/>
                  </a:lnTo>
                  <a:lnTo>
                    <a:pt x="4858385" y="2858897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50838" y="4287139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19" name="object 19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9787" y="2508961"/>
            <a:ext cx="651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57679" y="2584500"/>
            <a:ext cx="1263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681473" y="347929"/>
            <a:ext cx="2220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LengthFunction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68567" y="5218175"/>
            <a:ext cx="5819140" cy="1640205"/>
            <a:chOff x="6068567" y="5218175"/>
            <a:chExt cx="5819140" cy="164020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5218175"/>
              <a:ext cx="5818632" cy="16398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95999" y="5245608"/>
              <a:ext cx="5715000" cy="1612265"/>
            </a:xfrm>
            <a:custGeom>
              <a:avLst/>
              <a:gdLst/>
              <a:ahLst/>
              <a:cxnLst/>
              <a:rect l="l" t="t" r="r" b="b"/>
              <a:pathLst>
                <a:path w="5715000" h="1612265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1"/>
                  </a:lnTo>
                  <a:lnTo>
                    <a:pt x="8762" y="67817"/>
                  </a:lnTo>
                  <a:lnTo>
                    <a:pt x="0" y="110997"/>
                  </a:lnTo>
                  <a:lnTo>
                    <a:pt x="0" y="1612133"/>
                  </a:lnTo>
                  <a:lnTo>
                    <a:pt x="5715000" y="1612133"/>
                  </a:lnTo>
                  <a:lnTo>
                    <a:pt x="5715000" y="110997"/>
                  </a:lnTo>
                  <a:lnTo>
                    <a:pt x="5706236" y="67817"/>
                  </a:lnTo>
                  <a:lnTo>
                    <a:pt x="5682488" y="32511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114288" y="5239511"/>
            <a:ext cx="5697220" cy="41719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96000" y="6001509"/>
            <a:ext cx="5715000" cy="856615"/>
          </a:xfrm>
          <a:custGeom>
            <a:avLst/>
            <a:gdLst/>
            <a:ahLst/>
            <a:cxnLst/>
            <a:rect l="l" t="t" r="r" b="b"/>
            <a:pathLst>
              <a:path w="5715000" h="856615">
                <a:moveTo>
                  <a:pt x="5715000" y="0"/>
                </a:moveTo>
                <a:lnTo>
                  <a:pt x="0" y="0"/>
                </a:lnTo>
                <a:lnTo>
                  <a:pt x="0" y="856361"/>
                </a:lnTo>
                <a:lnTo>
                  <a:pt x="5715000" y="856361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189853" y="6070167"/>
            <a:ext cx="1767205" cy="82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5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-154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pe</a:t>
            </a:r>
            <a:r>
              <a:rPr sz="2100" spc="-1162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400" spc="-77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15" baseline="1984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74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1170" baseline="1984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ut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unc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te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>
              <a:lnSpc>
                <a:spcPts val="1455"/>
              </a:lnSpc>
            </a:pPr>
            <a:r>
              <a:rPr sz="2100" spc="-585" baseline="-15873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39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loca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_f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2]: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89853" y="5741898"/>
            <a:ext cx="16675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2100" spc="-1162" baseline="1984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4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100" spc="-547" baseline="1984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800" spc="-15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err</a:t>
            </a:r>
            <a:r>
              <a:rPr sz="2100" spc="-832" baseline="1984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/roo</a:t>
            </a:r>
            <a:r>
              <a:rPr sz="1800" spc="-436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fo</a:t>
            </a:r>
            <a:r>
              <a:rPr sz="2100" spc="30" baseline="1984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2100" spc="-997" baseline="198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00" spc="-1012" baseline="1984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2100" spc="-975" baseline="1984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2100" spc="-1012" baseline="1984" dirty="0">
                <a:solidFill>
                  <a:srgbClr val="FFFFFF"/>
                </a:solidFill>
                <a:latin typeface="Consolas"/>
                <a:cs typeface="Consolas"/>
              </a:rPr>
              <a:t>ply</a:t>
            </a:r>
            <a:endParaRPr sz="2100" baseline="1984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6" name="object 36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3" name="object 43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907535" y="2072639"/>
            <a:ext cx="1877695" cy="368935"/>
          </a:xfrm>
          <a:custGeom>
            <a:avLst/>
            <a:gdLst/>
            <a:ahLst/>
            <a:cxnLst/>
            <a:rect l="l" t="t" r="r" b="b"/>
            <a:pathLst>
              <a:path w="1877695" h="368935">
                <a:moveTo>
                  <a:pt x="1877187" y="0"/>
                </a:moveTo>
                <a:lnTo>
                  <a:pt x="0" y="0"/>
                </a:lnTo>
                <a:lnTo>
                  <a:pt x="0" y="368426"/>
                </a:lnTo>
                <a:lnTo>
                  <a:pt x="1877187" y="368426"/>
                </a:lnTo>
                <a:lnTo>
                  <a:pt x="18771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9091" y="1046480"/>
            <a:ext cx="4925695" cy="13442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32410" algn="ctr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14288" y="5993129"/>
            <a:ext cx="5130165" cy="864869"/>
          </a:xfrm>
          <a:custGeom>
            <a:avLst/>
            <a:gdLst/>
            <a:ahLst/>
            <a:cxnLst/>
            <a:rect l="l" t="t" r="r" b="b"/>
            <a:pathLst>
              <a:path w="5130165" h="864870">
                <a:moveTo>
                  <a:pt x="0" y="864870"/>
                </a:moveTo>
                <a:lnTo>
                  <a:pt x="5129657" y="864870"/>
                </a:lnTo>
                <a:lnTo>
                  <a:pt x="5129657" y="0"/>
                </a:lnTo>
                <a:lnTo>
                  <a:pt x="0" y="0"/>
                </a:lnTo>
                <a:lnTo>
                  <a:pt x="0" y="8648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114288" y="5656579"/>
            <a:ext cx="5697220" cy="33655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14288" y="5993129"/>
            <a:ext cx="5130165" cy="864869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92710" marR="4242435" algn="just">
              <a:lnSpc>
                <a:spcPct val="100000"/>
              </a:lnSpc>
              <a:spcBef>
                <a:spcPts val="209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dog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cat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231135" y="2514600"/>
            <a:ext cx="2858770" cy="368935"/>
          </a:xfrm>
          <a:custGeom>
            <a:avLst/>
            <a:gdLst/>
            <a:ahLst/>
            <a:cxnLst/>
            <a:rect l="l" t="t" r="r" b="b"/>
            <a:pathLst>
              <a:path w="2858770" h="368935">
                <a:moveTo>
                  <a:pt x="2858642" y="0"/>
                </a:moveTo>
                <a:lnTo>
                  <a:pt x="0" y="0"/>
                </a:lnTo>
                <a:lnTo>
                  <a:pt x="0" y="368680"/>
                </a:lnTo>
                <a:lnTo>
                  <a:pt x="2858642" y="368680"/>
                </a:lnTo>
                <a:lnTo>
                  <a:pt x="285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992883" y="2522677"/>
            <a:ext cx="275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6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length(var.filename)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324600" y="2121407"/>
            <a:ext cx="4691380" cy="2030095"/>
            <a:chOff x="6324600" y="2121407"/>
            <a:chExt cx="4691380" cy="2030095"/>
          </a:xfrm>
        </p:grpSpPr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600" y="2121407"/>
              <a:ext cx="4690872" cy="158495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348983" y="2121407"/>
              <a:ext cx="4590415" cy="2030095"/>
            </a:xfrm>
            <a:custGeom>
              <a:avLst/>
              <a:gdLst/>
              <a:ahLst/>
              <a:cxnLst/>
              <a:rect l="l" t="t" r="r" b="b"/>
              <a:pathLst>
                <a:path w="4590415" h="2030095">
                  <a:moveTo>
                    <a:pt x="4426839" y="0"/>
                  </a:moveTo>
                  <a:lnTo>
                    <a:pt x="306323" y="0"/>
                  </a:lnTo>
                  <a:lnTo>
                    <a:pt x="306323" y="25907"/>
                  </a:lnTo>
                  <a:lnTo>
                    <a:pt x="67563" y="25907"/>
                  </a:lnTo>
                  <a:lnTo>
                    <a:pt x="41275" y="31241"/>
                  </a:lnTo>
                  <a:lnTo>
                    <a:pt x="19812" y="45719"/>
                  </a:lnTo>
                  <a:lnTo>
                    <a:pt x="5333" y="67182"/>
                  </a:lnTo>
                  <a:lnTo>
                    <a:pt x="0" y="93471"/>
                  </a:lnTo>
                  <a:lnTo>
                    <a:pt x="0" y="1441068"/>
                  </a:lnTo>
                  <a:lnTo>
                    <a:pt x="5333" y="1467357"/>
                  </a:lnTo>
                  <a:lnTo>
                    <a:pt x="19812" y="1488947"/>
                  </a:lnTo>
                  <a:lnTo>
                    <a:pt x="41275" y="1503425"/>
                  </a:lnTo>
                  <a:lnTo>
                    <a:pt x="67563" y="1508633"/>
                  </a:lnTo>
                  <a:lnTo>
                    <a:pt x="306323" y="1508633"/>
                  </a:lnTo>
                  <a:lnTo>
                    <a:pt x="306323" y="2029840"/>
                  </a:lnTo>
                  <a:lnTo>
                    <a:pt x="4426839" y="2029840"/>
                  </a:lnTo>
                  <a:lnTo>
                    <a:pt x="4426839" y="1508633"/>
                  </a:lnTo>
                  <a:lnTo>
                    <a:pt x="4522343" y="1508633"/>
                  </a:lnTo>
                  <a:lnTo>
                    <a:pt x="4548632" y="1503425"/>
                  </a:lnTo>
                  <a:lnTo>
                    <a:pt x="4570095" y="1488947"/>
                  </a:lnTo>
                  <a:lnTo>
                    <a:pt x="4584572" y="1467357"/>
                  </a:lnTo>
                  <a:lnTo>
                    <a:pt x="4589907" y="1441068"/>
                  </a:lnTo>
                  <a:lnTo>
                    <a:pt x="4589907" y="93471"/>
                  </a:lnTo>
                  <a:lnTo>
                    <a:pt x="4584572" y="67182"/>
                  </a:lnTo>
                  <a:lnTo>
                    <a:pt x="4570095" y="45719"/>
                  </a:lnTo>
                  <a:lnTo>
                    <a:pt x="4548632" y="31241"/>
                  </a:lnTo>
                  <a:lnTo>
                    <a:pt x="4522343" y="25907"/>
                  </a:lnTo>
                  <a:lnTo>
                    <a:pt x="4426839" y="25907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427342" y="1815795"/>
            <a:ext cx="3566795" cy="225488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86385" marR="30480" indent="-248920" algn="just">
              <a:lnSpc>
                <a:spcPct val="101600"/>
              </a:lnSpc>
              <a:spcBef>
                <a:spcPts val="6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72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9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502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6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502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547370" marR="861060" indent="24130" algn="just">
              <a:lnSpc>
                <a:spcPct val="104900"/>
              </a:lnSpc>
              <a:spcBef>
                <a:spcPts val="15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/p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ets.txt"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 </a:t>
            </a:r>
            <a:r>
              <a:rPr sz="1800" spc="-9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r>
              <a:rPr sz="2700" spc="-30" baseline="-7716" dirty="0">
                <a:solidFill>
                  <a:srgbClr val="CE9178"/>
                </a:solidFill>
                <a:latin typeface="Consolas"/>
                <a:cs typeface="Consolas"/>
              </a:rPr>
              <a:t>, </a:t>
            </a:r>
            <a:r>
              <a:rPr sz="2700" spc="-1470" baseline="-7716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"/root/cows.txt",</a:t>
            </a:r>
            <a:endParaRPr sz="1800">
              <a:latin typeface="Consolas"/>
              <a:cs typeface="Consolas"/>
            </a:endParaRPr>
          </a:p>
          <a:p>
            <a:pPr marL="547370">
              <a:lnSpc>
                <a:spcPts val="1910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"/root/ducks.txt"</a:t>
            </a:r>
            <a:endParaRPr sz="1800">
              <a:latin typeface="Consolas"/>
              <a:cs typeface="Consolas"/>
            </a:endParaRPr>
          </a:p>
          <a:p>
            <a:pPr marL="321310">
              <a:lnSpc>
                <a:spcPts val="2075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776" y="332230"/>
            <a:ext cx="6050280" cy="6525895"/>
            <a:chOff x="112776" y="332230"/>
            <a:chExt cx="6050280" cy="6525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6" y="332230"/>
              <a:ext cx="6050280" cy="65257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1064" y="341375"/>
              <a:ext cx="5965190" cy="6516370"/>
            </a:xfrm>
            <a:custGeom>
              <a:avLst/>
              <a:gdLst/>
              <a:ahLst/>
              <a:cxnLst/>
              <a:rect l="l" t="t" r="r" b="b"/>
              <a:pathLst>
                <a:path w="5965190" h="6516370">
                  <a:moveTo>
                    <a:pt x="5773547" y="0"/>
                  </a:moveTo>
                  <a:lnTo>
                    <a:pt x="191160" y="0"/>
                  </a:lnTo>
                  <a:lnTo>
                    <a:pt x="147332" y="5079"/>
                  </a:lnTo>
                  <a:lnTo>
                    <a:pt x="107086" y="19431"/>
                  </a:lnTo>
                  <a:lnTo>
                    <a:pt x="71602" y="42037"/>
                  </a:lnTo>
                  <a:lnTo>
                    <a:pt x="41998" y="71627"/>
                  </a:lnTo>
                  <a:lnTo>
                    <a:pt x="19430" y="107061"/>
                  </a:lnTo>
                  <a:lnTo>
                    <a:pt x="5041" y="147320"/>
                  </a:lnTo>
                  <a:lnTo>
                    <a:pt x="0" y="191135"/>
                  </a:lnTo>
                  <a:lnTo>
                    <a:pt x="0" y="6325082"/>
                  </a:lnTo>
                  <a:lnTo>
                    <a:pt x="5041" y="6368910"/>
                  </a:lnTo>
                  <a:lnTo>
                    <a:pt x="19430" y="6409147"/>
                  </a:lnTo>
                  <a:lnTo>
                    <a:pt x="41998" y="6444641"/>
                  </a:lnTo>
                  <a:lnTo>
                    <a:pt x="71602" y="6474245"/>
                  </a:lnTo>
                  <a:lnTo>
                    <a:pt x="107086" y="6496810"/>
                  </a:lnTo>
                  <a:lnTo>
                    <a:pt x="147332" y="6511193"/>
                  </a:lnTo>
                  <a:lnTo>
                    <a:pt x="191160" y="6516241"/>
                  </a:lnTo>
                  <a:lnTo>
                    <a:pt x="5773547" y="6516241"/>
                  </a:lnTo>
                  <a:lnTo>
                    <a:pt x="5817362" y="6511193"/>
                  </a:lnTo>
                  <a:lnTo>
                    <a:pt x="5857621" y="6496810"/>
                  </a:lnTo>
                  <a:lnTo>
                    <a:pt x="5893054" y="6474245"/>
                  </a:lnTo>
                  <a:lnTo>
                    <a:pt x="5922645" y="6444641"/>
                  </a:lnTo>
                  <a:lnTo>
                    <a:pt x="5945251" y="6409147"/>
                  </a:lnTo>
                  <a:lnTo>
                    <a:pt x="5959602" y="6368910"/>
                  </a:lnTo>
                  <a:lnTo>
                    <a:pt x="5964682" y="6325082"/>
                  </a:lnTo>
                  <a:lnTo>
                    <a:pt x="5964682" y="191135"/>
                  </a:lnTo>
                  <a:lnTo>
                    <a:pt x="5959602" y="147320"/>
                  </a:lnTo>
                  <a:lnTo>
                    <a:pt x="5945251" y="107061"/>
                  </a:lnTo>
                  <a:lnTo>
                    <a:pt x="5922645" y="71627"/>
                  </a:lnTo>
                  <a:lnTo>
                    <a:pt x="5893054" y="42037"/>
                  </a:lnTo>
                  <a:lnTo>
                    <a:pt x="5857621" y="19431"/>
                  </a:lnTo>
                  <a:lnTo>
                    <a:pt x="5817362" y="5079"/>
                  </a:lnTo>
                  <a:lnTo>
                    <a:pt x="577354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064" y="335279"/>
              <a:ext cx="5965190" cy="399415"/>
            </a:xfrm>
            <a:custGeom>
              <a:avLst/>
              <a:gdLst/>
              <a:ahLst/>
              <a:cxnLst/>
              <a:rect l="l" t="t" r="r" b="b"/>
              <a:pathLst>
                <a:path w="5965190" h="399415">
                  <a:moveTo>
                    <a:pt x="5964682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964682" y="399161"/>
                  </a:lnTo>
                  <a:lnTo>
                    <a:pt x="596468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9194" y="340868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6408" y="1094227"/>
            <a:ext cx="5879465" cy="5763895"/>
          </a:xfrm>
          <a:custGeom>
            <a:avLst/>
            <a:gdLst/>
            <a:ahLst/>
            <a:cxnLst/>
            <a:rect l="l" t="t" r="r" b="b"/>
            <a:pathLst>
              <a:path w="5879465" h="5763895">
                <a:moveTo>
                  <a:pt x="5879338" y="0"/>
                </a:moveTo>
                <a:lnTo>
                  <a:pt x="0" y="0"/>
                </a:lnTo>
                <a:lnTo>
                  <a:pt x="0" y="5763387"/>
                </a:lnTo>
                <a:lnTo>
                  <a:pt x="5879338" y="5763387"/>
                </a:lnTo>
                <a:lnTo>
                  <a:pt x="587933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624" y="1537207"/>
            <a:ext cx="3669029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0096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400" spc="-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local_file.pet[0]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411" y="2391282"/>
            <a:ext cx="218694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6805" y="2391282"/>
            <a:ext cx="208915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400" spc="-5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"/root/pets.txt"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219" y="3245053"/>
            <a:ext cx="347217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local_file.pet[1]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3411" y="4099305"/>
            <a:ext cx="2186940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6805" y="4099305"/>
            <a:ext cx="2089150" cy="8775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4">
              <a:lnSpc>
                <a:spcPts val="168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400" spc="-7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"/root/dogs.txt"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0219" y="4952745"/>
            <a:ext cx="34728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local_file.pet[2]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411" y="5806541"/>
            <a:ext cx="2186940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6805" y="5806541"/>
            <a:ext cx="2089150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"/root/cats.txt"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816" y="6660287"/>
            <a:ext cx="123189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6408" y="789431"/>
            <a:ext cx="5236845" cy="307975"/>
          </a:xfrm>
          <a:custGeom>
            <a:avLst/>
            <a:gdLst/>
            <a:ahLst/>
            <a:cxnLst/>
            <a:rect l="l" t="t" r="r" b="b"/>
            <a:pathLst>
              <a:path w="5236845" h="307975">
                <a:moveTo>
                  <a:pt x="5236337" y="0"/>
                </a:moveTo>
                <a:lnTo>
                  <a:pt x="0" y="0"/>
                </a:lnTo>
                <a:lnTo>
                  <a:pt x="0" y="307466"/>
                </a:lnTo>
                <a:lnTo>
                  <a:pt x="5236337" y="307466"/>
                </a:lnTo>
                <a:lnTo>
                  <a:pt x="523633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93624" y="712774"/>
            <a:ext cx="1100455" cy="84899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0405" y="805433"/>
            <a:ext cx="5156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ly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425184" y="332231"/>
            <a:ext cx="5621020" cy="1774189"/>
            <a:chOff x="6425184" y="332231"/>
            <a:chExt cx="5621020" cy="1774189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5184" y="332231"/>
              <a:ext cx="5620512" cy="17739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40424" y="341375"/>
              <a:ext cx="5538470" cy="1697355"/>
            </a:xfrm>
            <a:custGeom>
              <a:avLst/>
              <a:gdLst/>
              <a:ahLst/>
              <a:cxnLst/>
              <a:rect l="l" t="t" r="r" b="b"/>
              <a:pathLst>
                <a:path w="5538470" h="1697355">
                  <a:moveTo>
                    <a:pt x="5483733" y="0"/>
                  </a:moveTo>
                  <a:lnTo>
                    <a:pt x="54355" y="0"/>
                  </a:lnTo>
                  <a:lnTo>
                    <a:pt x="33274" y="4318"/>
                  </a:lnTo>
                  <a:lnTo>
                    <a:pt x="16001" y="16001"/>
                  </a:lnTo>
                  <a:lnTo>
                    <a:pt x="4317" y="33274"/>
                  </a:lnTo>
                  <a:lnTo>
                    <a:pt x="0" y="54356"/>
                  </a:lnTo>
                  <a:lnTo>
                    <a:pt x="0" y="1642872"/>
                  </a:lnTo>
                  <a:lnTo>
                    <a:pt x="4317" y="1663953"/>
                  </a:lnTo>
                  <a:lnTo>
                    <a:pt x="16001" y="1681226"/>
                  </a:lnTo>
                  <a:lnTo>
                    <a:pt x="33274" y="1692910"/>
                  </a:lnTo>
                  <a:lnTo>
                    <a:pt x="54355" y="1697227"/>
                  </a:lnTo>
                  <a:lnTo>
                    <a:pt x="5483733" y="1697227"/>
                  </a:lnTo>
                  <a:lnTo>
                    <a:pt x="5504815" y="1692910"/>
                  </a:lnTo>
                  <a:lnTo>
                    <a:pt x="5522086" y="1681226"/>
                  </a:lnTo>
                  <a:lnTo>
                    <a:pt x="5533771" y="1663953"/>
                  </a:lnTo>
                  <a:lnTo>
                    <a:pt x="5538089" y="1642872"/>
                  </a:lnTo>
                  <a:lnTo>
                    <a:pt x="5538089" y="54356"/>
                  </a:lnTo>
                  <a:lnTo>
                    <a:pt x="5533771" y="33274"/>
                  </a:lnTo>
                  <a:lnTo>
                    <a:pt x="5522086" y="16001"/>
                  </a:lnTo>
                  <a:lnTo>
                    <a:pt x="5504815" y="4318"/>
                  </a:lnTo>
                  <a:lnTo>
                    <a:pt x="548373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0424" y="335279"/>
              <a:ext cx="5538470" cy="399415"/>
            </a:xfrm>
            <a:custGeom>
              <a:avLst/>
              <a:gdLst/>
              <a:ahLst/>
              <a:cxnLst/>
              <a:rect l="l" t="t" r="r" b="b"/>
              <a:pathLst>
                <a:path w="5538470" h="399415">
                  <a:moveTo>
                    <a:pt x="553808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538089" y="399161"/>
                  </a:lnTo>
                  <a:lnTo>
                    <a:pt x="553808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40423" y="340868"/>
            <a:ext cx="55384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37959" y="758951"/>
            <a:ext cx="2837815" cy="1073150"/>
          </a:xfrm>
          <a:custGeom>
            <a:avLst/>
            <a:gdLst/>
            <a:ahLst/>
            <a:cxnLst/>
            <a:rect l="l" t="t" r="r" b="b"/>
            <a:pathLst>
              <a:path w="2837815" h="1073150">
                <a:moveTo>
                  <a:pt x="2837307" y="0"/>
                </a:moveTo>
                <a:lnTo>
                  <a:pt x="0" y="0"/>
                </a:lnTo>
                <a:lnTo>
                  <a:pt x="0" y="1072896"/>
                </a:lnTo>
                <a:lnTo>
                  <a:pt x="2837307" y="1072896"/>
                </a:lnTo>
                <a:lnTo>
                  <a:pt x="283730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20382" y="680638"/>
            <a:ext cx="1263015" cy="10934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8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</a:t>
            </a:r>
            <a:endParaRPr sz="1800">
              <a:latin typeface="Consolas"/>
              <a:cs typeface="Consolas"/>
            </a:endParaRPr>
          </a:p>
          <a:p>
            <a:pPr marL="12700" marR="455930">
              <a:lnSpc>
                <a:spcPct val="100000"/>
              </a:lnSpc>
              <a:spcBef>
                <a:spcPts val="5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pet.txt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dogs.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  cat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xt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535679"/>
            <a:chOff x="6077711" y="1048511"/>
            <a:chExt cx="5800725" cy="35356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5356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4607"/>
              <a:ext cx="5715000" cy="3459479"/>
            </a:xfrm>
            <a:custGeom>
              <a:avLst/>
              <a:gdLst/>
              <a:ahLst/>
              <a:cxnLst/>
              <a:rect l="l" t="t" r="r" b="b"/>
              <a:pathLst>
                <a:path w="5715000" h="3459479">
                  <a:moveTo>
                    <a:pt x="5557393" y="0"/>
                  </a:moveTo>
                  <a:lnTo>
                    <a:pt x="157607" y="0"/>
                  </a:lnTo>
                  <a:lnTo>
                    <a:pt x="107823" y="8000"/>
                  </a:lnTo>
                  <a:lnTo>
                    <a:pt x="64515" y="30352"/>
                  </a:lnTo>
                  <a:lnTo>
                    <a:pt x="30352" y="64515"/>
                  </a:lnTo>
                  <a:lnTo>
                    <a:pt x="8000" y="107822"/>
                  </a:lnTo>
                  <a:lnTo>
                    <a:pt x="0" y="157606"/>
                  </a:lnTo>
                  <a:lnTo>
                    <a:pt x="0" y="3301873"/>
                  </a:lnTo>
                  <a:lnTo>
                    <a:pt x="8000" y="3351656"/>
                  </a:lnTo>
                  <a:lnTo>
                    <a:pt x="30352" y="3394964"/>
                  </a:lnTo>
                  <a:lnTo>
                    <a:pt x="64515" y="3429127"/>
                  </a:lnTo>
                  <a:lnTo>
                    <a:pt x="107823" y="3451479"/>
                  </a:lnTo>
                  <a:lnTo>
                    <a:pt x="157607" y="3459479"/>
                  </a:lnTo>
                  <a:lnTo>
                    <a:pt x="5557393" y="3459479"/>
                  </a:lnTo>
                  <a:lnTo>
                    <a:pt x="5607177" y="3451479"/>
                  </a:lnTo>
                  <a:lnTo>
                    <a:pt x="5650483" y="3429127"/>
                  </a:lnTo>
                  <a:lnTo>
                    <a:pt x="5684647" y="3394964"/>
                  </a:lnTo>
                  <a:lnTo>
                    <a:pt x="5706999" y="3351656"/>
                  </a:lnTo>
                  <a:lnTo>
                    <a:pt x="5715000" y="3301873"/>
                  </a:lnTo>
                  <a:lnTo>
                    <a:pt x="5715000" y="157606"/>
                  </a:lnTo>
                  <a:lnTo>
                    <a:pt x="5706999" y="107822"/>
                  </a:lnTo>
                  <a:lnTo>
                    <a:pt x="5684647" y="64515"/>
                  </a:lnTo>
                  <a:lnTo>
                    <a:pt x="5650483" y="30352"/>
                  </a:lnTo>
                  <a:lnTo>
                    <a:pt x="5607177" y="8000"/>
                  </a:lnTo>
                  <a:lnTo>
                    <a:pt x="555739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968625"/>
            <a:chOff x="6248400" y="1146047"/>
            <a:chExt cx="4980305" cy="29686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810511"/>
              <a:ext cx="4858385" cy="2303780"/>
            </a:xfrm>
            <a:custGeom>
              <a:avLst/>
              <a:gdLst/>
              <a:ahLst/>
              <a:cxnLst/>
              <a:rect l="l" t="t" r="r" b="b"/>
              <a:pathLst>
                <a:path w="4858384" h="2303779">
                  <a:moveTo>
                    <a:pt x="4858385" y="0"/>
                  </a:moveTo>
                  <a:lnTo>
                    <a:pt x="0" y="0"/>
                  </a:lnTo>
                  <a:lnTo>
                    <a:pt x="0" y="2303780"/>
                  </a:lnTo>
                  <a:lnTo>
                    <a:pt x="4858385" y="2303780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b="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b="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3737559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1" name="object 21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89787" y="2508961"/>
            <a:ext cx="651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7679" y="2584500"/>
            <a:ext cx="1263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0" name="object 30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37" name="object 37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07535" y="2072639"/>
            <a:ext cx="1877695" cy="368935"/>
          </a:xfrm>
          <a:custGeom>
            <a:avLst/>
            <a:gdLst/>
            <a:ahLst/>
            <a:cxnLst/>
            <a:rect l="l" t="t" r="r" b="b"/>
            <a:pathLst>
              <a:path w="1877695" h="368935">
                <a:moveTo>
                  <a:pt x="1877187" y="0"/>
                </a:moveTo>
                <a:lnTo>
                  <a:pt x="0" y="0"/>
                </a:lnTo>
                <a:lnTo>
                  <a:pt x="0" y="368426"/>
                </a:lnTo>
                <a:lnTo>
                  <a:pt x="1877187" y="368426"/>
                </a:lnTo>
                <a:lnTo>
                  <a:pt x="18771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09091" y="1816353"/>
            <a:ext cx="4925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31135" y="2514600"/>
            <a:ext cx="2858770" cy="368935"/>
          </a:xfrm>
          <a:custGeom>
            <a:avLst/>
            <a:gdLst/>
            <a:ahLst/>
            <a:cxnLst/>
            <a:rect l="l" t="t" r="r" b="b"/>
            <a:pathLst>
              <a:path w="2858770" h="368935">
                <a:moveTo>
                  <a:pt x="2858642" y="0"/>
                </a:moveTo>
                <a:lnTo>
                  <a:pt x="0" y="0"/>
                </a:lnTo>
                <a:lnTo>
                  <a:pt x="0" y="368680"/>
                </a:lnTo>
                <a:lnTo>
                  <a:pt x="2858642" y="368680"/>
                </a:lnTo>
                <a:lnTo>
                  <a:pt x="285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992883" y="2522677"/>
            <a:ext cx="275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6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length(var.filename)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324600" y="2121407"/>
            <a:ext cx="4691380" cy="1584960"/>
            <a:chOff x="6324600" y="2121407"/>
            <a:chExt cx="4691380" cy="1584960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00" y="2121407"/>
              <a:ext cx="4690872" cy="158495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48983" y="2121407"/>
              <a:ext cx="4590415" cy="1508760"/>
            </a:xfrm>
            <a:custGeom>
              <a:avLst/>
              <a:gdLst/>
              <a:ahLst/>
              <a:cxnLst/>
              <a:rect l="l" t="t" r="r" b="b"/>
              <a:pathLst>
                <a:path w="4590415" h="1508760">
                  <a:moveTo>
                    <a:pt x="4426839" y="0"/>
                  </a:moveTo>
                  <a:lnTo>
                    <a:pt x="306323" y="0"/>
                  </a:lnTo>
                  <a:lnTo>
                    <a:pt x="306323" y="25907"/>
                  </a:lnTo>
                  <a:lnTo>
                    <a:pt x="67563" y="25907"/>
                  </a:lnTo>
                  <a:lnTo>
                    <a:pt x="41275" y="31241"/>
                  </a:lnTo>
                  <a:lnTo>
                    <a:pt x="19812" y="45719"/>
                  </a:lnTo>
                  <a:lnTo>
                    <a:pt x="5333" y="67182"/>
                  </a:lnTo>
                  <a:lnTo>
                    <a:pt x="0" y="93471"/>
                  </a:lnTo>
                  <a:lnTo>
                    <a:pt x="0" y="1441195"/>
                  </a:lnTo>
                  <a:lnTo>
                    <a:pt x="5333" y="1467484"/>
                  </a:lnTo>
                  <a:lnTo>
                    <a:pt x="19812" y="1488947"/>
                  </a:lnTo>
                  <a:lnTo>
                    <a:pt x="41275" y="1503425"/>
                  </a:lnTo>
                  <a:lnTo>
                    <a:pt x="67563" y="1508759"/>
                  </a:lnTo>
                  <a:lnTo>
                    <a:pt x="4522343" y="1508759"/>
                  </a:lnTo>
                  <a:lnTo>
                    <a:pt x="4548632" y="1503425"/>
                  </a:lnTo>
                  <a:lnTo>
                    <a:pt x="4570095" y="1488947"/>
                  </a:lnTo>
                  <a:lnTo>
                    <a:pt x="4584572" y="1467484"/>
                  </a:lnTo>
                  <a:lnTo>
                    <a:pt x="4589907" y="1441195"/>
                  </a:lnTo>
                  <a:lnTo>
                    <a:pt x="4589907" y="93471"/>
                  </a:lnTo>
                  <a:lnTo>
                    <a:pt x="4584572" y="67182"/>
                  </a:lnTo>
                  <a:lnTo>
                    <a:pt x="4570095" y="45719"/>
                  </a:lnTo>
                  <a:lnTo>
                    <a:pt x="4548632" y="31241"/>
                  </a:lnTo>
                  <a:lnTo>
                    <a:pt x="4522343" y="25907"/>
                  </a:lnTo>
                  <a:lnTo>
                    <a:pt x="4426839" y="25907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425438" y="1815795"/>
            <a:ext cx="3568700" cy="17094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88290" marR="30480" indent="-250825" algn="just">
              <a:lnSpc>
                <a:spcPct val="101600"/>
              </a:lnSpc>
              <a:spcBef>
                <a:spcPts val="6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42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42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8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8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51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66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509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574040" marR="859790" algn="just">
              <a:lnSpc>
                <a:spcPct val="100000"/>
              </a:lnSpc>
              <a:spcBef>
                <a:spcPts val="254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oo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t/pets.t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ot/dogs.t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3244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879335" y="2407920"/>
            <a:ext cx="2563495" cy="375285"/>
            <a:chOff x="6879335" y="2407920"/>
            <a:chExt cx="2563495" cy="375285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9335" y="2407920"/>
              <a:ext cx="2563368" cy="37490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906768" y="2432049"/>
              <a:ext cx="2459990" cy="274320"/>
            </a:xfrm>
            <a:custGeom>
              <a:avLst/>
              <a:gdLst/>
              <a:ahLst/>
              <a:cxnLst/>
              <a:rect l="l" t="t" r="r" b="b"/>
              <a:pathLst>
                <a:path w="2459990" h="274319">
                  <a:moveTo>
                    <a:pt x="2459482" y="1270"/>
                  </a:moveTo>
                  <a:lnTo>
                    <a:pt x="2459228" y="1270"/>
                  </a:lnTo>
                  <a:lnTo>
                    <a:pt x="2459228" y="0"/>
                  </a:lnTo>
                  <a:lnTo>
                    <a:pt x="254" y="0"/>
                  </a:lnTo>
                  <a:lnTo>
                    <a:pt x="254" y="1270"/>
                  </a:lnTo>
                  <a:lnTo>
                    <a:pt x="0" y="1270"/>
                  </a:lnTo>
                  <a:lnTo>
                    <a:pt x="0" y="274320"/>
                  </a:lnTo>
                  <a:lnTo>
                    <a:pt x="2459482" y="274320"/>
                  </a:lnTo>
                  <a:lnTo>
                    <a:pt x="2459482" y="127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216408"/>
            <a:ext cx="5800725" cy="2798445"/>
            <a:chOff x="6077711" y="216408"/>
            <a:chExt cx="5800725" cy="2798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216408"/>
              <a:ext cx="5800344" cy="27980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225552"/>
              <a:ext cx="5715000" cy="2722245"/>
            </a:xfrm>
            <a:custGeom>
              <a:avLst/>
              <a:gdLst/>
              <a:ahLst/>
              <a:cxnLst/>
              <a:rect l="l" t="t" r="r" b="b"/>
              <a:pathLst>
                <a:path w="5715000" h="2722245">
                  <a:moveTo>
                    <a:pt x="5591175" y="0"/>
                  </a:moveTo>
                  <a:lnTo>
                    <a:pt x="123825" y="0"/>
                  </a:lnTo>
                  <a:lnTo>
                    <a:pt x="75691" y="9778"/>
                  </a:lnTo>
                  <a:lnTo>
                    <a:pt x="36322" y="36322"/>
                  </a:lnTo>
                  <a:lnTo>
                    <a:pt x="9778" y="75692"/>
                  </a:lnTo>
                  <a:lnTo>
                    <a:pt x="0" y="123951"/>
                  </a:lnTo>
                  <a:lnTo>
                    <a:pt x="0" y="2597912"/>
                  </a:lnTo>
                  <a:lnTo>
                    <a:pt x="9778" y="2646172"/>
                  </a:lnTo>
                  <a:lnTo>
                    <a:pt x="36322" y="2685542"/>
                  </a:lnTo>
                  <a:lnTo>
                    <a:pt x="75691" y="2712085"/>
                  </a:lnTo>
                  <a:lnTo>
                    <a:pt x="123825" y="2721864"/>
                  </a:lnTo>
                  <a:lnTo>
                    <a:pt x="5591175" y="2721864"/>
                  </a:lnTo>
                  <a:lnTo>
                    <a:pt x="5639308" y="2712085"/>
                  </a:lnTo>
                  <a:lnTo>
                    <a:pt x="5678678" y="2685542"/>
                  </a:lnTo>
                  <a:lnTo>
                    <a:pt x="5705221" y="2646172"/>
                  </a:lnTo>
                  <a:lnTo>
                    <a:pt x="5715000" y="2597912"/>
                  </a:lnTo>
                  <a:lnTo>
                    <a:pt x="5715000" y="123951"/>
                  </a:lnTo>
                  <a:lnTo>
                    <a:pt x="5705221" y="75692"/>
                  </a:lnTo>
                  <a:lnTo>
                    <a:pt x="5678678" y="36322"/>
                  </a:lnTo>
                  <a:lnTo>
                    <a:pt x="5639308" y="9778"/>
                  </a:lnTo>
                  <a:lnTo>
                    <a:pt x="55911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216408"/>
              <a:ext cx="5715000" cy="393065"/>
            </a:xfrm>
            <a:custGeom>
              <a:avLst/>
              <a:gdLst/>
              <a:ahLst/>
              <a:cxnLst/>
              <a:rect l="l" t="t" r="r" b="b"/>
              <a:pathLst>
                <a:path w="5715000" h="393065">
                  <a:moveTo>
                    <a:pt x="5715000" y="0"/>
                  </a:moveTo>
                  <a:lnTo>
                    <a:pt x="0" y="0"/>
                  </a:lnTo>
                  <a:lnTo>
                    <a:pt x="0" y="393065"/>
                  </a:lnTo>
                  <a:lnTo>
                    <a:pt x="5715000" y="393065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0" y="216408"/>
            <a:ext cx="5715000" cy="39306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4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313943"/>
            <a:ext cx="4980305" cy="2599690"/>
            <a:chOff x="6248400" y="313943"/>
            <a:chExt cx="4980305" cy="2599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313943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606552"/>
              <a:ext cx="4858385" cy="2306955"/>
            </a:xfrm>
            <a:custGeom>
              <a:avLst/>
              <a:gdLst/>
              <a:ahLst/>
              <a:cxnLst/>
              <a:rect l="l" t="t" r="r" b="b"/>
              <a:pathLst>
                <a:path w="4858384" h="2306955">
                  <a:moveTo>
                    <a:pt x="4858385" y="0"/>
                  </a:moveTo>
                  <a:lnTo>
                    <a:pt x="0" y="0"/>
                  </a:lnTo>
                  <a:lnTo>
                    <a:pt x="0" y="2306828"/>
                  </a:lnTo>
                  <a:lnTo>
                    <a:pt x="4858385" y="2306828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2535377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1" name="object 21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89787" y="2508961"/>
            <a:ext cx="651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7679" y="2584500"/>
            <a:ext cx="1263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0" name="object 30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37" name="object 37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07535" y="2072639"/>
            <a:ext cx="1877695" cy="368935"/>
          </a:xfrm>
          <a:custGeom>
            <a:avLst/>
            <a:gdLst/>
            <a:ahLst/>
            <a:cxnLst/>
            <a:rect l="l" t="t" r="r" b="b"/>
            <a:pathLst>
              <a:path w="1877695" h="368935">
                <a:moveTo>
                  <a:pt x="1877187" y="0"/>
                </a:moveTo>
                <a:lnTo>
                  <a:pt x="0" y="0"/>
                </a:lnTo>
                <a:lnTo>
                  <a:pt x="0" y="368426"/>
                </a:lnTo>
                <a:lnTo>
                  <a:pt x="1877187" y="368426"/>
                </a:lnTo>
                <a:lnTo>
                  <a:pt x="18771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09091" y="1816353"/>
            <a:ext cx="4925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31135" y="2514600"/>
            <a:ext cx="2858770" cy="368935"/>
          </a:xfrm>
          <a:custGeom>
            <a:avLst/>
            <a:gdLst/>
            <a:ahLst/>
            <a:cxnLst/>
            <a:rect l="l" t="t" r="r" b="b"/>
            <a:pathLst>
              <a:path w="2858770" h="368935">
                <a:moveTo>
                  <a:pt x="2858642" y="0"/>
                </a:moveTo>
                <a:lnTo>
                  <a:pt x="0" y="0"/>
                </a:lnTo>
                <a:lnTo>
                  <a:pt x="0" y="368680"/>
                </a:lnTo>
                <a:lnTo>
                  <a:pt x="2858642" y="368680"/>
                </a:lnTo>
                <a:lnTo>
                  <a:pt x="285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992883" y="2522677"/>
            <a:ext cx="275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6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length(var.filename)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324600" y="920496"/>
            <a:ext cx="4691380" cy="1584960"/>
            <a:chOff x="6324600" y="920496"/>
            <a:chExt cx="4691380" cy="1584960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4600" y="920496"/>
              <a:ext cx="4690872" cy="1584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48983" y="920496"/>
              <a:ext cx="4590415" cy="1508760"/>
            </a:xfrm>
            <a:custGeom>
              <a:avLst/>
              <a:gdLst/>
              <a:ahLst/>
              <a:cxnLst/>
              <a:rect l="l" t="t" r="r" b="b"/>
              <a:pathLst>
                <a:path w="4590415" h="1508760">
                  <a:moveTo>
                    <a:pt x="4426839" y="0"/>
                  </a:moveTo>
                  <a:lnTo>
                    <a:pt x="306323" y="0"/>
                  </a:lnTo>
                  <a:lnTo>
                    <a:pt x="306323" y="25907"/>
                  </a:lnTo>
                  <a:lnTo>
                    <a:pt x="67563" y="25907"/>
                  </a:lnTo>
                  <a:lnTo>
                    <a:pt x="41275" y="31241"/>
                  </a:lnTo>
                  <a:lnTo>
                    <a:pt x="19812" y="45719"/>
                  </a:lnTo>
                  <a:lnTo>
                    <a:pt x="5333" y="67182"/>
                  </a:lnTo>
                  <a:lnTo>
                    <a:pt x="0" y="93471"/>
                  </a:lnTo>
                  <a:lnTo>
                    <a:pt x="0" y="1441195"/>
                  </a:lnTo>
                  <a:lnTo>
                    <a:pt x="5333" y="1467484"/>
                  </a:lnTo>
                  <a:lnTo>
                    <a:pt x="19812" y="1488948"/>
                  </a:lnTo>
                  <a:lnTo>
                    <a:pt x="41275" y="1503426"/>
                  </a:lnTo>
                  <a:lnTo>
                    <a:pt x="67563" y="1508759"/>
                  </a:lnTo>
                  <a:lnTo>
                    <a:pt x="4522343" y="1508759"/>
                  </a:lnTo>
                  <a:lnTo>
                    <a:pt x="4548632" y="1503426"/>
                  </a:lnTo>
                  <a:lnTo>
                    <a:pt x="4570095" y="1488948"/>
                  </a:lnTo>
                  <a:lnTo>
                    <a:pt x="4584572" y="1467484"/>
                  </a:lnTo>
                  <a:lnTo>
                    <a:pt x="4589907" y="1441195"/>
                  </a:lnTo>
                  <a:lnTo>
                    <a:pt x="4589907" y="93471"/>
                  </a:lnTo>
                  <a:lnTo>
                    <a:pt x="4584572" y="67182"/>
                  </a:lnTo>
                  <a:lnTo>
                    <a:pt x="4570095" y="45719"/>
                  </a:lnTo>
                  <a:lnTo>
                    <a:pt x="4548632" y="31241"/>
                  </a:lnTo>
                  <a:lnTo>
                    <a:pt x="4522343" y="25907"/>
                  </a:lnTo>
                  <a:lnTo>
                    <a:pt x="4426839" y="25907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425438" y="613613"/>
            <a:ext cx="3568065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24485">
              <a:lnSpc>
                <a:spcPct val="100000"/>
              </a:lnSpc>
              <a:spcBef>
                <a:spcPts val="35"/>
              </a:spcBef>
            </a:pPr>
            <a:r>
              <a:rPr sz="2700" b="1" spc="-15" baseline="-7716" dirty="0">
                <a:solidFill>
                  <a:srgbClr val="D2D2D2"/>
                </a:solidFill>
                <a:latin typeface="Consolas"/>
                <a:cs typeface="Consolas"/>
              </a:rPr>
              <a:t>defaul</a:t>
            </a:r>
            <a:r>
              <a:rPr sz="2700" b="1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="1" spc="-89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="1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="1" spc="-442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5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367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99478" y="1277543"/>
            <a:ext cx="212598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86143" y="1476883"/>
            <a:ext cx="2151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36206" y="2025777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038088" y="1203960"/>
            <a:ext cx="6068695" cy="5654040"/>
            <a:chOff x="6038088" y="1203960"/>
            <a:chExt cx="6068695" cy="5654040"/>
          </a:xfrm>
        </p:grpSpPr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384" y="1203960"/>
              <a:ext cx="2560320" cy="37795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06768" y="1231899"/>
              <a:ext cx="2459990" cy="274320"/>
            </a:xfrm>
            <a:custGeom>
              <a:avLst/>
              <a:gdLst/>
              <a:ahLst/>
              <a:cxnLst/>
              <a:rect l="l" t="t" r="r" b="b"/>
              <a:pathLst>
                <a:path w="2459990" h="274319">
                  <a:moveTo>
                    <a:pt x="2459482" y="0"/>
                  </a:moveTo>
                  <a:lnTo>
                    <a:pt x="0" y="0"/>
                  </a:lnTo>
                  <a:lnTo>
                    <a:pt x="0" y="273050"/>
                  </a:lnTo>
                  <a:lnTo>
                    <a:pt x="254" y="273050"/>
                  </a:lnTo>
                  <a:lnTo>
                    <a:pt x="254" y="274320"/>
                  </a:lnTo>
                  <a:lnTo>
                    <a:pt x="2459228" y="274320"/>
                  </a:lnTo>
                  <a:lnTo>
                    <a:pt x="2459228" y="273050"/>
                  </a:lnTo>
                  <a:lnTo>
                    <a:pt x="2459482" y="273050"/>
                  </a:lnTo>
                  <a:lnTo>
                    <a:pt x="245948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8088" y="3008374"/>
              <a:ext cx="6068568" cy="384962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065520" y="3035808"/>
              <a:ext cx="5965190" cy="3822065"/>
            </a:xfrm>
            <a:custGeom>
              <a:avLst/>
              <a:gdLst/>
              <a:ahLst/>
              <a:cxnLst/>
              <a:rect l="l" t="t" r="r" b="b"/>
              <a:pathLst>
                <a:path w="5965190" h="3822065">
                  <a:moveTo>
                    <a:pt x="5773547" y="0"/>
                  </a:moveTo>
                  <a:lnTo>
                    <a:pt x="191134" y="0"/>
                  </a:lnTo>
                  <a:lnTo>
                    <a:pt x="147319" y="5079"/>
                  </a:lnTo>
                  <a:lnTo>
                    <a:pt x="107060" y="19430"/>
                  </a:lnTo>
                  <a:lnTo>
                    <a:pt x="71627" y="42037"/>
                  </a:lnTo>
                  <a:lnTo>
                    <a:pt x="42037" y="71627"/>
                  </a:lnTo>
                  <a:lnTo>
                    <a:pt x="19430" y="107061"/>
                  </a:lnTo>
                  <a:lnTo>
                    <a:pt x="5079" y="147192"/>
                  </a:lnTo>
                  <a:lnTo>
                    <a:pt x="0" y="191007"/>
                  </a:lnTo>
                  <a:lnTo>
                    <a:pt x="0" y="3821935"/>
                  </a:lnTo>
                  <a:lnTo>
                    <a:pt x="5964682" y="3821935"/>
                  </a:lnTo>
                  <a:lnTo>
                    <a:pt x="5964682" y="191007"/>
                  </a:lnTo>
                  <a:lnTo>
                    <a:pt x="5959602" y="147192"/>
                  </a:lnTo>
                  <a:lnTo>
                    <a:pt x="5945251" y="107061"/>
                  </a:lnTo>
                  <a:lnTo>
                    <a:pt x="5922645" y="71627"/>
                  </a:lnTo>
                  <a:lnTo>
                    <a:pt x="5893054" y="42037"/>
                  </a:lnTo>
                  <a:lnTo>
                    <a:pt x="5857621" y="19430"/>
                  </a:lnTo>
                  <a:lnTo>
                    <a:pt x="5817361" y="5079"/>
                  </a:lnTo>
                  <a:lnTo>
                    <a:pt x="577354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065520" y="3005327"/>
            <a:ext cx="596519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156959" y="3831331"/>
            <a:ext cx="5654040" cy="3027045"/>
          </a:xfrm>
          <a:custGeom>
            <a:avLst/>
            <a:gdLst/>
            <a:ahLst/>
            <a:cxnLst/>
            <a:rect l="l" t="t" r="r" b="b"/>
            <a:pathLst>
              <a:path w="5654040" h="3027045">
                <a:moveTo>
                  <a:pt x="5654040" y="0"/>
                </a:moveTo>
                <a:lnTo>
                  <a:pt x="0" y="0"/>
                </a:lnTo>
                <a:lnTo>
                  <a:pt x="0" y="3026663"/>
                </a:lnTo>
                <a:lnTo>
                  <a:pt x="5654040" y="3026663"/>
                </a:lnTo>
                <a:lnTo>
                  <a:pt x="565404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356218" y="4491608"/>
            <a:ext cx="2919730" cy="348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"/root/dogs.txt"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236970" y="4491608"/>
            <a:ext cx="1696720" cy="66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17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050">
              <a:latin typeface="Consolas"/>
              <a:cs typeface="Consolas"/>
            </a:endParaRPr>
          </a:p>
          <a:p>
            <a:pPr marL="12700" marR="377190" indent="438784">
              <a:lnSpc>
                <a:spcPts val="125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~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filename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forces</a:t>
            </a:r>
            <a:r>
              <a:rPr sz="105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050">
              <a:latin typeface="Consolas"/>
              <a:cs typeface="Consolas"/>
            </a:endParaRPr>
          </a:p>
          <a:p>
            <a:pPr marL="378460">
              <a:lnSpc>
                <a:spcPts val="1230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36970" y="5132070"/>
            <a:ext cx="277304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C000"/>
                </a:solidFill>
                <a:latin typeface="Consolas"/>
                <a:cs typeface="Consolas"/>
              </a:rPr>
              <a:t>local_file.pet[1]</a:t>
            </a:r>
            <a:r>
              <a:rPr sz="1050" spc="-8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C000"/>
                </a:solidFill>
                <a:latin typeface="Consolas"/>
                <a:cs typeface="Consolas"/>
              </a:rPr>
              <a:t>must</a:t>
            </a:r>
            <a:r>
              <a:rPr sz="1050" spc="-5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C000"/>
                </a:solidFill>
                <a:latin typeface="Consolas"/>
                <a:cs typeface="Consolas"/>
              </a:rPr>
              <a:t>be</a:t>
            </a:r>
            <a:r>
              <a:rPr sz="1050" spc="-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C000"/>
                </a:solidFill>
                <a:latin typeface="Consolas"/>
                <a:cs typeface="Consolas"/>
              </a:rPr>
              <a:t>replaced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05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0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598170">
              <a:lnSpc>
                <a:spcPts val="1255"/>
              </a:lnSpc>
            </a:pP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56218" y="5612384"/>
            <a:ext cx="291973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"/root/dogs.txt"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"/root/cats.txt"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36970" y="5612384"/>
            <a:ext cx="1696720" cy="66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817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050">
              <a:latin typeface="Consolas"/>
              <a:cs typeface="Consolas"/>
            </a:endParaRPr>
          </a:p>
          <a:p>
            <a:pPr marL="12700" marR="379730" indent="438784">
              <a:lnSpc>
                <a:spcPts val="1250"/>
              </a:lnSpc>
              <a:spcBef>
                <a:spcPts val="6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~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filename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forces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050">
              <a:latin typeface="Consolas"/>
              <a:cs typeface="Consolas"/>
            </a:endParaRPr>
          </a:p>
          <a:p>
            <a:pPr marL="378460">
              <a:lnSpc>
                <a:spcPts val="1230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83273" y="6253073"/>
            <a:ext cx="313944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00"/>
                </a:solidFill>
                <a:latin typeface="Consolas"/>
                <a:cs typeface="Consolas"/>
              </a:rPr>
              <a:t>local_file.pet[2]</a:t>
            </a:r>
            <a:r>
              <a:rPr sz="1050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00"/>
                </a:solidFill>
                <a:latin typeface="Consolas"/>
                <a:cs typeface="Consolas"/>
              </a:rPr>
              <a:t>will</a:t>
            </a:r>
            <a:r>
              <a:rPr sz="1050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00"/>
                </a:solidFill>
                <a:latin typeface="Consolas"/>
                <a:cs typeface="Consolas"/>
              </a:rPr>
              <a:t>be</a:t>
            </a:r>
            <a:r>
              <a:rPr sz="1050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00"/>
                </a:solidFill>
                <a:latin typeface="Consolas"/>
                <a:cs typeface="Consolas"/>
              </a:rPr>
              <a:t>destroyed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05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0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305435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676135" y="6732828"/>
            <a:ext cx="285877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92275" algn="l"/>
              </a:tabLst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file_permission	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r>
              <a:rPr sz="105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05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56959" y="3514344"/>
            <a:ext cx="5873115" cy="304800"/>
          </a:xfrm>
          <a:custGeom>
            <a:avLst/>
            <a:gdLst/>
            <a:ahLst/>
            <a:cxnLst/>
            <a:rect l="l" t="t" r="r" b="b"/>
            <a:pathLst>
              <a:path w="5873115" h="304800">
                <a:moveTo>
                  <a:pt x="5872988" y="0"/>
                </a:moveTo>
                <a:lnTo>
                  <a:pt x="0" y="0"/>
                </a:lnTo>
                <a:lnTo>
                  <a:pt x="0" y="304418"/>
                </a:lnTo>
                <a:lnTo>
                  <a:pt x="5872988" y="304418"/>
                </a:lnTo>
                <a:lnTo>
                  <a:pt x="58729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236970" y="3529329"/>
            <a:ext cx="2773045" cy="9950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925"/>
              </a:spcBef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C000"/>
                </a:solidFill>
                <a:latin typeface="Consolas"/>
                <a:cs typeface="Consolas"/>
              </a:rPr>
              <a:t>local_file.pet[0]</a:t>
            </a:r>
            <a:r>
              <a:rPr sz="1050" spc="-8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C000"/>
                </a:solidFill>
                <a:latin typeface="Consolas"/>
                <a:cs typeface="Consolas"/>
              </a:rPr>
              <a:t>must</a:t>
            </a:r>
            <a:r>
              <a:rPr sz="1050" spc="-5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C000"/>
                </a:solidFill>
                <a:latin typeface="Consolas"/>
                <a:cs typeface="Consolas"/>
              </a:rPr>
              <a:t>be</a:t>
            </a:r>
            <a:r>
              <a:rPr sz="1050" spc="-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C000"/>
                </a:solidFill>
                <a:latin typeface="Consolas"/>
                <a:cs typeface="Consolas"/>
              </a:rPr>
              <a:t>replaced</a:t>
            </a:r>
            <a:endParaRPr sz="1050">
              <a:latin typeface="Consolas"/>
              <a:cs typeface="Consolas"/>
            </a:endParaRPr>
          </a:p>
          <a:p>
            <a:pPr marL="598170" marR="68580" indent="-585470">
              <a:lnSpc>
                <a:spcPts val="1250"/>
              </a:lnSpc>
              <a:spcBef>
                <a:spcPts val="6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-/+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05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88872" y="6382003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926D00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926D00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926D00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926D00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926D00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926D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926D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571369" y="6373774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926D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926D00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926D0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926D00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926D00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926D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926D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23435" y="6382003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6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-5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b="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b="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11" name="object 11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9787" y="2508961"/>
            <a:ext cx="651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7679" y="2584500"/>
            <a:ext cx="12636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20" name="object 20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27" name="object 27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07535" y="2072639"/>
            <a:ext cx="1877695" cy="368935"/>
          </a:xfrm>
          <a:custGeom>
            <a:avLst/>
            <a:gdLst/>
            <a:ahLst/>
            <a:cxnLst/>
            <a:rect l="l" t="t" r="r" b="b"/>
            <a:pathLst>
              <a:path w="1877695" h="368935">
                <a:moveTo>
                  <a:pt x="1877187" y="0"/>
                </a:moveTo>
                <a:lnTo>
                  <a:pt x="0" y="0"/>
                </a:lnTo>
                <a:lnTo>
                  <a:pt x="0" y="368426"/>
                </a:lnTo>
                <a:lnTo>
                  <a:pt x="1877187" y="368426"/>
                </a:lnTo>
                <a:lnTo>
                  <a:pt x="187718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9091" y="1816353"/>
            <a:ext cx="49256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80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[count.index]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31135" y="2514600"/>
            <a:ext cx="2858770" cy="368935"/>
          </a:xfrm>
          <a:custGeom>
            <a:avLst/>
            <a:gdLst/>
            <a:ahLst/>
            <a:cxnLst/>
            <a:rect l="l" t="t" r="r" b="b"/>
            <a:pathLst>
              <a:path w="2858770" h="368935">
                <a:moveTo>
                  <a:pt x="2858642" y="0"/>
                </a:moveTo>
                <a:lnTo>
                  <a:pt x="0" y="0"/>
                </a:lnTo>
                <a:lnTo>
                  <a:pt x="0" y="368680"/>
                </a:lnTo>
                <a:lnTo>
                  <a:pt x="2858642" y="368680"/>
                </a:lnTo>
                <a:lnTo>
                  <a:pt x="285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992883" y="2522677"/>
            <a:ext cx="275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6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length(var.filename)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38088" y="1048511"/>
            <a:ext cx="6068695" cy="5809615"/>
            <a:chOff x="6038088" y="1048511"/>
            <a:chExt cx="6068695" cy="580961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088" y="1054606"/>
              <a:ext cx="6068568" cy="580338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65520" y="1078991"/>
              <a:ext cx="5965190" cy="5779135"/>
            </a:xfrm>
            <a:custGeom>
              <a:avLst/>
              <a:gdLst/>
              <a:ahLst/>
              <a:cxnLst/>
              <a:rect l="l" t="t" r="r" b="b"/>
              <a:pathLst>
                <a:path w="5965190" h="5779134">
                  <a:moveTo>
                    <a:pt x="5773547" y="0"/>
                  </a:moveTo>
                  <a:lnTo>
                    <a:pt x="191134" y="0"/>
                  </a:lnTo>
                  <a:lnTo>
                    <a:pt x="147319" y="5080"/>
                  </a:lnTo>
                  <a:lnTo>
                    <a:pt x="107060" y="19431"/>
                  </a:lnTo>
                  <a:lnTo>
                    <a:pt x="71627" y="42037"/>
                  </a:lnTo>
                  <a:lnTo>
                    <a:pt x="42037" y="71628"/>
                  </a:lnTo>
                  <a:lnTo>
                    <a:pt x="19430" y="107061"/>
                  </a:lnTo>
                  <a:lnTo>
                    <a:pt x="5079" y="147320"/>
                  </a:lnTo>
                  <a:lnTo>
                    <a:pt x="0" y="191135"/>
                  </a:lnTo>
                  <a:lnTo>
                    <a:pt x="0" y="5778877"/>
                  </a:lnTo>
                  <a:lnTo>
                    <a:pt x="5964682" y="5778877"/>
                  </a:lnTo>
                  <a:lnTo>
                    <a:pt x="5964682" y="191135"/>
                  </a:lnTo>
                  <a:lnTo>
                    <a:pt x="5959602" y="147320"/>
                  </a:lnTo>
                  <a:lnTo>
                    <a:pt x="5945251" y="107061"/>
                  </a:lnTo>
                  <a:lnTo>
                    <a:pt x="5922645" y="71628"/>
                  </a:lnTo>
                  <a:lnTo>
                    <a:pt x="5893054" y="42037"/>
                  </a:lnTo>
                  <a:lnTo>
                    <a:pt x="5857621" y="19431"/>
                  </a:lnTo>
                  <a:lnTo>
                    <a:pt x="5817361" y="5080"/>
                  </a:lnTo>
                  <a:lnTo>
                    <a:pt x="577354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065520" y="1048511"/>
              <a:ext cx="5965190" cy="399415"/>
            </a:xfrm>
            <a:custGeom>
              <a:avLst/>
              <a:gdLst/>
              <a:ahLst/>
              <a:cxnLst/>
              <a:rect l="l" t="t" r="r" b="b"/>
              <a:pathLst>
                <a:path w="5965190" h="399415">
                  <a:moveTo>
                    <a:pt x="5964682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964682" y="398907"/>
                  </a:lnTo>
                  <a:lnTo>
                    <a:pt x="596468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065520" y="1053795"/>
            <a:ext cx="59651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8640" y="3364991"/>
            <a:ext cx="4124325" cy="923925"/>
          </a:xfrm>
          <a:custGeom>
            <a:avLst/>
            <a:gdLst/>
            <a:ahLst/>
            <a:cxnLst/>
            <a:rect l="l" t="t" r="r" b="b"/>
            <a:pathLst>
              <a:path w="4124325" h="923925">
                <a:moveTo>
                  <a:pt x="4123944" y="0"/>
                </a:moveTo>
                <a:lnTo>
                  <a:pt x="0" y="0"/>
                </a:lnTo>
                <a:lnTo>
                  <a:pt x="0" y="923543"/>
                </a:lnTo>
                <a:lnTo>
                  <a:pt x="4123944" y="923543"/>
                </a:lnTo>
                <a:lnTo>
                  <a:pt x="41239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9091" y="2914650"/>
            <a:ext cx="3031490" cy="200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  <a:spcBef>
                <a:spcPts val="149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output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"pets"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80670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r>
              <a:rPr sz="18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local_file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pet</a:t>
            </a:r>
            <a:endParaRPr sz="1800">
              <a:latin typeface="Consolas"/>
              <a:cs typeface="Consolas"/>
            </a:endParaRPr>
          </a:p>
          <a:p>
            <a:pPr marL="3048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 marL="472440">
              <a:lnSpc>
                <a:spcPct val="100000"/>
              </a:lnSpc>
              <a:spcBef>
                <a:spcPts val="1160"/>
              </a:spcBef>
              <a:tabLst>
                <a:tab pos="2054860" algn="l"/>
              </a:tabLst>
            </a:pP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pet[0]	</a:t>
            </a:r>
            <a:r>
              <a:rPr sz="2700" spc="-7" baseline="1543" dirty="0">
                <a:solidFill>
                  <a:srgbClr val="575757"/>
                </a:solidFill>
                <a:latin typeface="Calibri"/>
                <a:cs typeface="Calibri"/>
              </a:rPr>
              <a:t>pet[1]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60592" y="1471929"/>
            <a:ext cx="5550535" cy="5166360"/>
          </a:xfrm>
          <a:custGeom>
            <a:avLst/>
            <a:gdLst/>
            <a:ahLst/>
            <a:cxnLst/>
            <a:rect l="l" t="t" r="r" b="b"/>
            <a:pathLst>
              <a:path w="5550534" h="5166359">
                <a:moveTo>
                  <a:pt x="5550281" y="336550"/>
                </a:moveTo>
                <a:lnTo>
                  <a:pt x="5239385" y="336550"/>
                </a:lnTo>
                <a:lnTo>
                  <a:pt x="5239385" y="0"/>
                </a:lnTo>
                <a:lnTo>
                  <a:pt x="0" y="0"/>
                </a:lnTo>
                <a:lnTo>
                  <a:pt x="0" y="336550"/>
                </a:lnTo>
                <a:lnTo>
                  <a:pt x="0" y="5166360"/>
                </a:lnTo>
                <a:lnTo>
                  <a:pt x="5550281" y="5166360"/>
                </a:lnTo>
                <a:lnTo>
                  <a:pt x="5550281" y="33655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342126" y="1394652"/>
            <a:ext cx="4546600" cy="53619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Outputs: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pets</a:t>
            </a:r>
            <a:r>
              <a:rPr sz="14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801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"0777"</a:t>
            </a:r>
            <a:endParaRPr sz="1400">
              <a:latin typeface="Consolas"/>
              <a:cs typeface="Consolas"/>
            </a:endParaRPr>
          </a:p>
          <a:p>
            <a:pPr marL="405765" marR="128079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"/root/dogs.txt"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"0777"</a:t>
            </a:r>
            <a:endParaRPr sz="1400">
              <a:latin typeface="Consolas"/>
              <a:cs typeface="Consolas"/>
            </a:endParaRPr>
          </a:p>
          <a:p>
            <a:pPr marL="405765" marR="12846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"/root/cats.txt"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39367"/>
            <a:ext cx="5800725" cy="2798445"/>
            <a:chOff x="6077711" y="1039367"/>
            <a:chExt cx="5800725" cy="2798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39367"/>
              <a:ext cx="5800344" cy="27980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48511"/>
              <a:ext cx="5715000" cy="2719070"/>
            </a:xfrm>
            <a:custGeom>
              <a:avLst/>
              <a:gdLst/>
              <a:ahLst/>
              <a:cxnLst/>
              <a:rect l="l" t="t" r="r" b="b"/>
              <a:pathLst>
                <a:path w="5715000" h="2719070">
                  <a:moveTo>
                    <a:pt x="5591175" y="0"/>
                  </a:moveTo>
                  <a:lnTo>
                    <a:pt x="123825" y="0"/>
                  </a:lnTo>
                  <a:lnTo>
                    <a:pt x="75691" y="9778"/>
                  </a:lnTo>
                  <a:lnTo>
                    <a:pt x="36322" y="36322"/>
                  </a:lnTo>
                  <a:lnTo>
                    <a:pt x="9778" y="75564"/>
                  </a:lnTo>
                  <a:lnTo>
                    <a:pt x="0" y="123698"/>
                  </a:lnTo>
                  <a:lnTo>
                    <a:pt x="0" y="2595118"/>
                  </a:lnTo>
                  <a:lnTo>
                    <a:pt x="9778" y="2643251"/>
                  </a:lnTo>
                  <a:lnTo>
                    <a:pt x="36322" y="2682494"/>
                  </a:lnTo>
                  <a:lnTo>
                    <a:pt x="75691" y="2709037"/>
                  </a:lnTo>
                  <a:lnTo>
                    <a:pt x="123825" y="2718816"/>
                  </a:lnTo>
                  <a:lnTo>
                    <a:pt x="5591175" y="2718816"/>
                  </a:lnTo>
                  <a:lnTo>
                    <a:pt x="5639308" y="2709037"/>
                  </a:lnTo>
                  <a:lnTo>
                    <a:pt x="5678678" y="2682494"/>
                  </a:lnTo>
                  <a:lnTo>
                    <a:pt x="5705221" y="2643251"/>
                  </a:lnTo>
                  <a:lnTo>
                    <a:pt x="5715000" y="2595118"/>
                  </a:lnTo>
                  <a:lnTo>
                    <a:pt x="5715000" y="123698"/>
                  </a:lnTo>
                  <a:lnTo>
                    <a:pt x="5705221" y="75564"/>
                  </a:lnTo>
                  <a:lnTo>
                    <a:pt x="5678678" y="36322"/>
                  </a:lnTo>
                  <a:lnTo>
                    <a:pt x="5639308" y="9778"/>
                  </a:lnTo>
                  <a:lnTo>
                    <a:pt x="55911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39367"/>
              <a:ext cx="5715000" cy="393065"/>
            </a:xfrm>
            <a:custGeom>
              <a:avLst/>
              <a:gdLst/>
              <a:ahLst/>
              <a:cxnLst/>
              <a:rect l="l" t="t" r="r" b="b"/>
              <a:pathLst>
                <a:path w="5715000" h="393065">
                  <a:moveTo>
                    <a:pt x="5715000" y="0"/>
                  </a:moveTo>
                  <a:lnTo>
                    <a:pt x="0" y="0"/>
                  </a:lnTo>
                  <a:lnTo>
                    <a:pt x="0" y="393064"/>
                  </a:lnTo>
                  <a:lnTo>
                    <a:pt x="5715000" y="393064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0" y="1039367"/>
            <a:ext cx="5715000" cy="39306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4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36903"/>
            <a:ext cx="4980305" cy="2599690"/>
            <a:chOff x="6248400" y="1136903"/>
            <a:chExt cx="4980305" cy="2599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36903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429511"/>
              <a:ext cx="4858385" cy="2306955"/>
            </a:xfrm>
            <a:custGeom>
              <a:avLst/>
              <a:gdLst/>
              <a:ahLst/>
              <a:cxnLst/>
              <a:rect l="l" t="t" r="r" b="b"/>
              <a:pathLst>
                <a:path w="4858384" h="2306954">
                  <a:moveTo>
                    <a:pt x="4858385" y="0"/>
                  </a:moveTo>
                  <a:lnTo>
                    <a:pt x="0" y="0"/>
                  </a:lnTo>
                  <a:lnTo>
                    <a:pt x="0" y="2306828"/>
                  </a:lnTo>
                  <a:lnTo>
                    <a:pt x="4858385" y="2306828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50838" y="3358972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6383" y="1947672"/>
            <a:ext cx="1191895" cy="1319530"/>
            <a:chOff x="786383" y="1947672"/>
            <a:chExt cx="1191895" cy="1319530"/>
          </a:xfrm>
        </p:grpSpPr>
        <p:sp>
          <p:nvSpPr>
            <p:cNvPr id="12" name="object 12"/>
            <p:cNvSpPr/>
            <p:nvPr/>
          </p:nvSpPr>
          <p:spPr>
            <a:xfrm>
              <a:off x="798575" y="195072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30" h="1310639">
                  <a:moveTo>
                    <a:pt x="585089" y="0"/>
                  </a:moveTo>
                  <a:lnTo>
                    <a:pt x="540765" y="5714"/>
                  </a:lnTo>
                  <a:lnTo>
                    <a:pt x="499110" y="22987"/>
                  </a:lnTo>
                  <a:lnTo>
                    <a:pt x="85966" y="265302"/>
                  </a:lnTo>
                  <a:lnTo>
                    <a:pt x="50292" y="292607"/>
                  </a:lnTo>
                  <a:lnTo>
                    <a:pt x="23228" y="327532"/>
                  </a:lnTo>
                  <a:lnTo>
                    <a:pt x="6019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6019" y="942085"/>
                  </a:lnTo>
                  <a:lnTo>
                    <a:pt x="23228" y="982726"/>
                  </a:lnTo>
                  <a:lnTo>
                    <a:pt x="50292" y="1017651"/>
                  </a:lnTo>
                  <a:lnTo>
                    <a:pt x="85966" y="1045082"/>
                  </a:lnTo>
                  <a:lnTo>
                    <a:pt x="499110" y="1287399"/>
                  </a:lnTo>
                  <a:lnTo>
                    <a:pt x="540765" y="1304543"/>
                  </a:lnTo>
                  <a:lnTo>
                    <a:pt x="585089" y="1310258"/>
                  </a:lnTo>
                  <a:lnTo>
                    <a:pt x="589280" y="1309751"/>
                  </a:lnTo>
                  <a:lnTo>
                    <a:pt x="597410" y="1309751"/>
                  </a:lnTo>
                  <a:lnTo>
                    <a:pt x="637793" y="1304543"/>
                  </a:lnTo>
                  <a:lnTo>
                    <a:pt x="679577" y="1287399"/>
                  </a:lnTo>
                  <a:lnTo>
                    <a:pt x="736197" y="1254125"/>
                  </a:lnTo>
                  <a:lnTo>
                    <a:pt x="589280" y="1254125"/>
                  </a:lnTo>
                  <a:lnTo>
                    <a:pt x="563499" y="1250950"/>
                  </a:lnTo>
                  <a:lnTo>
                    <a:pt x="121462" y="997712"/>
                  </a:lnTo>
                  <a:lnTo>
                    <a:pt x="78765" y="955928"/>
                  </a:lnTo>
                  <a:lnTo>
                    <a:pt x="63144" y="897508"/>
                  </a:lnTo>
                  <a:lnTo>
                    <a:pt x="63144" y="412876"/>
                  </a:lnTo>
                  <a:lnTo>
                    <a:pt x="78765" y="354329"/>
                  </a:lnTo>
                  <a:lnTo>
                    <a:pt x="121462" y="312546"/>
                  </a:lnTo>
                  <a:lnTo>
                    <a:pt x="535177" y="70230"/>
                  </a:lnTo>
                  <a:lnTo>
                    <a:pt x="589280" y="56260"/>
                  </a:lnTo>
                  <a:lnTo>
                    <a:pt x="736413" y="56260"/>
                  </a:lnTo>
                  <a:lnTo>
                    <a:pt x="679577" y="22987"/>
                  </a:lnTo>
                  <a:lnTo>
                    <a:pt x="637793" y="5714"/>
                  </a:lnTo>
                  <a:lnTo>
                    <a:pt x="597410" y="507"/>
                  </a:lnTo>
                  <a:lnTo>
                    <a:pt x="589280" y="507"/>
                  </a:lnTo>
                  <a:lnTo>
                    <a:pt x="585089" y="0"/>
                  </a:lnTo>
                  <a:close/>
                </a:path>
                <a:path w="1179830" h="1310639">
                  <a:moveTo>
                    <a:pt x="597410" y="1309751"/>
                  </a:moveTo>
                  <a:lnTo>
                    <a:pt x="589280" y="1309751"/>
                  </a:lnTo>
                  <a:lnTo>
                    <a:pt x="593471" y="1310258"/>
                  </a:lnTo>
                  <a:lnTo>
                    <a:pt x="597410" y="1309751"/>
                  </a:lnTo>
                  <a:close/>
                </a:path>
                <a:path w="1179830" h="1310639">
                  <a:moveTo>
                    <a:pt x="1114679" y="281685"/>
                  </a:moveTo>
                  <a:lnTo>
                    <a:pt x="1114679" y="897508"/>
                  </a:lnTo>
                  <a:lnTo>
                    <a:pt x="1099185" y="955928"/>
                  </a:lnTo>
                  <a:lnTo>
                    <a:pt x="1056513" y="997712"/>
                  </a:lnTo>
                  <a:lnTo>
                    <a:pt x="643382" y="1240027"/>
                  </a:lnTo>
                  <a:lnTo>
                    <a:pt x="589280" y="1254125"/>
                  </a:lnTo>
                  <a:lnTo>
                    <a:pt x="736197" y="1254125"/>
                  </a:lnTo>
                  <a:lnTo>
                    <a:pt x="1093216" y="1045082"/>
                  </a:lnTo>
                  <a:lnTo>
                    <a:pt x="1128903" y="1017651"/>
                  </a:lnTo>
                  <a:lnTo>
                    <a:pt x="1156081" y="982726"/>
                  </a:lnTo>
                  <a:lnTo>
                    <a:pt x="1173353" y="942085"/>
                  </a:lnTo>
                  <a:lnTo>
                    <a:pt x="1179322" y="897508"/>
                  </a:lnTo>
                  <a:lnTo>
                    <a:pt x="1179322" y="412876"/>
                  </a:lnTo>
                  <a:lnTo>
                    <a:pt x="1173353" y="368300"/>
                  </a:lnTo>
                  <a:lnTo>
                    <a:pt x="1156081" y="327532"/>
                  </a:lnTo>
                  <a:lnTo>
                    <a:pt x="1128903" y="292607"/>
                  </a:lnTo>
                  <a:lnTo>
                    <a:pt x="1114679" y="281685"/>
                  </a:lnTo>
                  <a:close/>
                </a:path>
                <a:path w="1179830" h="1310639">
                  <a:moveTo>
                    <a:pt x="736413" y="56260"/>
                  </a:moveTo>
                  <a:lnTo>
                    <a:pt x="589280" y="56260"/>
                  </a:lnTo>
                  <a:lnTo>
                    <a:pt x="615061" y="59308"/>
                  </a:lnTo>
                  <a:lnTo>
                    <a:pt x="1056513" y="312546"/>
                  </a:lnTo>
                  <a:lnTo>
                    <a:pt x="1099185" y="354329"/>
                  </a:lnTo>
                  <a:lnTo>
                    <a:pt x="1114679" y="412876"/>
                  </a:lnTo>
                  <a:lnTo>
                    <a:pt x="1114679" y="281685"/>
                  </a:lnTo>
                  <a:lnTo>
                    <a:pt x="1093216" y="265302"/>
                  </a:lnTo>
                  <a:lnTo>
                    <a:pt x="736413" y="56260"/>
                  </a:lnTo>
                  <a:close/>
                </a:path>
                <a:path w="1179830" h="1310639">
                  <a:moveTo>
                    <a:pt x="593471" y="0"/>
                  </a:moveTo>
                  <a:lnTo>
                    <a:pt x="589280" y="507"/>
                  </a:lnTo>
                  <a:lnTo>
                    <a:pt x="597410" y="507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3104" y="2377439"/>
              <a:ext cx="313690" cy="405130"/>
            </a:xfrm>
            <a:custGeom>
              <a:avLst/>
              <a:gdLst/>
              <a:ahLst/>
              <a:cxnLst/>
              <a:rect l="l" t="t" r="r" b="b"/>
              <a:pathLst>
                <a:path w="313690" h="405130">
                  <a:moveTo>
                    <a:pt x="100838" y="303784"/>
                  </a:moveTo>
                  <a:lnTo>
                    <a:pt x="68580" y="303784"/>
                  </a:lnTo>
                  <a:lnTo>
                    <a:pt x="68580" y="326644"/>
                  </a:lnTo>
                  <a:lnTo>
                    <a:pt x="77978" y="326644"/>
                  </a:lnTo>
                  <a:lnTo>
                    <a:pt x="100838" y="303784"/>
                  </a:lnTo>
                  <a:close/>
                </a:path>
                <a:path w="313690" h="405130">
                  <a:moveTo>
                    <a:pt x="142849" y="166179"/>
                  </a:moveTo>
                  <a:lnTo>
                    <a:pt x="68580" y="166179"/>
                  </a:lnTo>
                  <a:lnTo>
                    <a:pt x="68580" y="189103"/>
                  </a:lnTo>
                  <a:lnTo>
                    <a:pt x="142849" y="189103"/>
                  </a:lnTo>
                  <a:lnTo>
                    <a:pt x="142849" y="166179"/>
                  </a:lnTo>
                  <a:close/>
                </a:path>
                <a:path w="313690" h="405130">
                  <a:moveTo>
                    <a:pt x="146558" y="257937"/>
                  </a:moveTo>
                  <a:lnTo>
                    <a:pt x="68580" y="257937"/>
                  </a:lnTo>
                  <a:lnTo>
                    <a:pt x="68580" y="280797"/>
                  </a:lnTo>
                  <a:lnTo>
                    <a:pt x="123698" y="280797"/>
                  </a:lnTo>
                  <a:lnTo>
                    <a:pt x="146558" y="257937"/>
                  </a:lnTo>
                  <a:close/>
                </a:path>
                <a:path w="313690" h="405130">
                  <a:moveTo>
                    <a:pt x="192278" y="212090"/>
                  </a:moveTo>
                  <a:lnTo>
                    <a:pt x="68580" y="212090"/>
                  </a:lnTo>
                  <a:lnTo>
                    <a:pt x="68580" y="234950"/>
                  </a:lnTo>
                  <a:lnTo>
                    <a:pt x="169418" y="234950"/>
                  </a:lnTo>
                  <a:lnTo>
                    <a:pt x="192278" y="212090"/>
                  </a:lnTo>
                  <a:close/>
                </a:path>
                <a:path w="313690" h="405130">
                  <a:moveTo>
                    <a:pt x="313690" y="90297"/>
                  </a:moveTo>
                  <a:lnTo>
                    <a:pt x="282829" y="63119"/>
                  </a:lnTo>
                  <a:lnTo>
                    <a:pt x="282829" y="120396"/>
                  </a:lnTo>
                  <a:lnTo>
                    <a:pt x="211455" y="120396"/>
                  </a:lnTo>
                  <a:lnTo>
                    <a:pt x="211455" y="48768"/>
                  </a:lnTo>
                  <a:lnTo>
                    <a:pt x="282829" y="120396"/>
                  </a:lnTo>
                  <a:lnTo>
                    <a:pt x="282829" y="63119"/>
                  </a:lnTo>
                  <a:lnTo>
                    <a:pt x="266573" y="48768"/>
                  </a:lnTo>
                  <a:lnTo>
                    <a:pt x="250317" y="34417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4290" y="370459"/>
                  </a:lnTo>
                  <a:lnTo>
                    <a:pt x="34290" y="34417"/>
                  </a:lnTo>
                  <a:lnTo>
                    <a:pt x="177165" y="34417"/>
                  </a:lnTo>
                  <a:lnTo>
                    <a:pt x="177165" y="154686"/>
                  </a:lnTo>
                  <a:lnTo>
                    <a:pt x="249428" y="154686"/>
                  </a:lnTo>
                  <a:lnTo>
                    <a:pt x="283718" y="120396"/>
                  </a:lnTo>
                  <a:lnTo>
                    <a:pt x="313690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9432" y="195071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412877"/>
                  </a:move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117727" y="288747"/>
                  </a:lnTo>
                  <a:lnTo>
                    <a:pt x="1117727" y="412877"/>
                  </a:lnTo>
                  <a:lnTo>
                    <a:pt x="1117727" y="897509"/>
                  </a:lnTo>
                  <a:lnTo>
                    <a:pt x="1101979" y="955929"/>
                  </a:lnTo>
                  <a:lnTo>
                    <a:pt x="1059180" y="997712"/>
                  </a:lnTo>
                  <a:lnTo>
                    <a:pt x="644906" y="1240028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113995" y="997712"/>
                  </a:lnTo>
                  <a:lnTo>
                    <a:pt x="71234" y="955929"/>
                  </a:lnTo>
                  <a:lnTo>
                    <a:pt x="55600" y="897509"/>
                  </a:lnTo>
                  <a:lnTo>
                    <a:pt x="55600" y="412877"/>
                  </a:lnTo>
                  <a:lnTo>
                    <a:pt x="71234" y="354330"/>
                  </a:lnTo>
                  <a:lnTo>
                    <a:pt x="113995" y="312547"/>
                  </a:lnTo>
                  <a:lnTo>
                    <a:pt x="528320" y="70231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6" y="70231"/>
                  </a:lnTo>
                  <a:lnTo>
                    <a:pt x="1059180" y="312547"/>
                  </a:lnTo>
                  <a:lnTo>
                    <a:pt x="1101979" y="354330"/>
                  </a:lnTo>
                  <a:lnTo>
                    <a:pt x="1117727" y="412877"/>
                  </a:lnTo>
                  <a:lnTo>
                    <a:pt x="1117727" y="288747"/>
                  </a:lnTo>
                  <a:lnTo>
                    <a:pt x="1086993" y="265303"/>
                  </a:lnTo>
                  <a:lnTo>
                    <a:pt x="728726" y="55626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82" y="265303"/>
                  </a:lnTo>
                  <a:lnTo>
                    <a:pt x="50431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31" y="1017651"/>
                  </a:lnTo>
                  <a:lnTo>
                    <a:pt x="86182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728726" y="1254633"/>
                  </a:lnTo>
                  <a:lnTo>
                    <a:pt x="1086993" y="1045083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lnTo>
                    <a:pt x="1173226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0955" y="1952244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897508"/>
                  </a:moveTo>
                  <a:lnTo>
                    <a:pt x="1173226" y="617346"/>
                  </a:lnTo>
                  <a:lnTo>
                    <a:pt x="1173226" y="473455"/>
                  </a:lnTo>
                  <a:lnTo>
                    <a:pt x="1173226" y="420496"/>
                  </a:lnTo>
                  <a:lnTo>
                    <a:pt x="1173226" y="412876"/>
                  </a:lnTo>
                  <a:lnTo>
                    <a:pt x="1167257" y="368300"/>
                  </a:lnTo>
                  <a:lnTo>
                    <a:pt x="1149985" y="327532"/>
                  </a:lnTo>
                  <a:lnTo>
                    <a:pt x="1122807" y="292607"/>
                  </a:lnTo>
                  <a:lnTo>
                    <a:pt x="1086993" y="265302"/>
                  </a:lnTo>
                  <a:lnTo>
                    <a:pt x="847598" y="125221"/>
                  </a:lnTo>
                  <a:lnTo>
                    <a:pt x="724535" y="53212"/>
                  </a:lnTo>
                  <a:lnTo>
                    <a:pt x="679322" y="26796"/>
                  </a:lnTo>
                  <a:lnTo>
                    <a:pt x="672846" y="22986"/>
                  </a:lnTo>
                  <a:lnTo>
                    <a:pt x="630935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80" y="22986"/>
                  </a:lnTo>
                  <a:lnTo>
                    <a:pt x="260934" y="163067"/>
                  </a:lnTo>
                  <a:lnTo>
                    <a:pt x="137960" y="234950"/>
                  </a:lnTo>
                  <a:lnTo>
                    <a:pt x="92659" y="261492"/>
                  </a:lnTo>
                  <a:lnTo>
                    <a:pt x="50431" y="292607"/>
                  </a:lnTo>
                  <a:lnTo>
                    <a:pt x="23279" y="327532"/>
                  </a:lnTo>
                  <a:lnTo>
                    <a:pt x="6032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6032" y="942085"/>
                  </a:lnTo>
                  <a:lnTo>
                    <a:pt x="23279" y="982726"/>
                  </a:lnTo>
                  <a:lnTo>
                    <a:pt x="50431" y="1017651"/>
                  </a:lnTo>
                  <a:lnTo>
                    <a:pt x="86182" y="1045082"/>
                  </a:lnTo>
                  <a:lnTo>
                    <a:pt x="325666" y="1185164"/>
                  </a:lnTo>
                  <a:lnTo>
                    <a:pt x="448640" y="1257045"/>
                  </a:lnTo>
                  <a:lnTo>
                    <a:pt x="493903" y="1283589"/>
                  </a:lnTo>
                  <a:lnTo>
                    <a:pt x="500380" y="1287398"/>
                  </a:lnTo>
                  <a:lnTo>
                    <a:pt x="542163" y="1304543"/>
                  </a:lnTo>
                  <a:lnTo>
                    <a:pt x="586613" y="1310258"/>
                  </a:lnTo>
                  <a:lnTo>
                    <a:pt x="630935" y="1304543"/>
                  </a:lnTo>
                  <a:lnTo>
                    <a:pt x="672846" y="1287398"/>
                  </a:lnTo>
                  <a:lnTo>
                    <a:pt x="912241" y="1147317"/>
                  </a:lnTo>
                  <a:lnTo>
                    <a:pt x="1035304" y="1075308"/>
                  </a:lnTo>
                  <a:lnTo>
                    <a:pt x="1080516" y="1048892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5"/>
                  </a:lnTo>
                  <a:lnTo>
                    <a:pt x="1173226" y="897508"/>
                  </a:lnTo>
                  <a:close/>
                </a:path>
                <a:path w="1173480" h="1310639">
                  <a:moveTo>
                    <a:pt x="1059180" y="312546"/>
                  </a:moveTo>
                  <a:lnTo>
                    <a:pt x="1083564" y="330580"/>
                  </a:lnTo>
                  <a:lnTo>
                    <a:pt x="1101979" y="354329"/>
                  </a:lnTo>
                  <a:lnTo>
                    <a:pt x="1113663" y="382269"/>
                  </a:lnTo>
                  <a:lnTo>
                    <a:pt x="1117727" y="412876"/>
                  </a:lnTo>
                  <a:lnTo>
                    <a:pt x="1117727" y="693038"/>
                  </a:lnTo>
                  <a:lnTo>
                    <a:pt x="1117727" y="836929"/>
                  </a:lnTo>
                  <a:lnTo>
                    <a:pt x="1117727" y="889888"/>
                  </a:lnTo>
                  <a:lnTo>
                    <a:pt x="1117727" y="897508"/>
                  </a:lnTo>
                  <a:lnTo>
                    <a:pt x="1113663" y="927988"/>
                  </a:lnTo>
                  <a:lnTo>
                    <a:pt x="1083564" y="979677"/>
                  </a:lnTo>
                  <a:lnTo>
                    <a:pt x="819657" y="1137792"/>
                  </a:lnTo>
                  <a:lnTo>
                    <a:pt x="696722" y="1209802"/>
                  </a:lnTo>
                  <a:lnTo>
                    <a:pt x="651382" y="1236217"/>
                  </a:lnTo>
                  <a:lnTo>
                    <a:pt x="644906" y="1240027"/>
                  </a:lnTo>
                  <a:lnTo>
                    <a:pt x="616585" y="1250950"/>
                  </a:lnTo>
                  <a:lnTo>
                    <a:pt x="586613" y="1254632"/>
                  </a:lnTo>
                  <a:lnTo>
                    <a:pt x="556641" y="1250950"/>
                  </a:lnTo>
                  <a:lnTo>
                    <a:pt x="528319" y="1240027"/>
                  </a:lnTo>
                  <a:lnTo>
                    <a:pt x="288759" y="1099946"/>
                  </a:lnTo>
                  <a:lnTo>
                    <a:pt x="165773" y="1028064"/>
                  </a:lnTo>
                  <a:lnTo>
                    <a:pt x="120459" y="1001521"/>
                  </a:lnTo>
                  <a:lnTo>
                    <a:pt x="71234" y="955928"/>
                  </a:lnTo>
                  <a:lnTo>
                    <a:pt x="55600" y="897508"/>
                  </a:lnTo>
                  <a:lnTo>
                    <a:pt x="55600" y="617346"/>
                  </a:lnTo>
                  <a:lnTo>
                    <a:pt x="55600" y="473455"/>
                  </a:lnTo>
                  <a:lnTo>
                    <a:pt x="55600" y="420496"/>
                  </a:lnTo>
                  <a:lnTo>
                    <a:pt x="55600" y="412876"/>
                  </a:lnTo>
                  <a:lnTo>
                    <a:pt x="59639" y="382269"/>
                  </a:lnTo>
                  <a:lnTo>
                    <a:pt x="89623" y="330580"/>
                  </a:lnTo>
                  <a:lnTo>
                    <a:pt x="353491" y="172465"/>
                  </a:lnTo>
                  <a:lnTo>
                    <a:pt x="476478" y="100583"/>
                  </a:lnTo>
                  <a:lnTo>
                    <a:pt x="521843" y="74040"/>
                  </a:lnTo>
                  <a:lnTo>
                    <a:pt x="528319" y="70230"/>
                  </a:lnTo>
                  <a:lnTo>
                    <a:pt x="556641" y="59308"/>
                  </a:lnTo>
                  <a:lnTo>
                    <a:pt x="586613" y="55625"/>
                  </a:lnTo>
                  <a:lnTo>
                    <a:pt x="616585" y="59308"/>
                  </a:lnTo>
                  <a:lnTo>
                    <a:pt x="644906" y="70230"/>
                  </a:lnTo>
                  <a:lnTo>
                    <a:pt x="884427" y="210311"/>
                  </a:lnTo>
                  <a:lnTo>
                    <a:pt x="1007363" y="282320"/>
                  </a:lnTo>
                  <a:lnTo>
                    <a:pt x="1052702" y="308736"/>
                  </a:lnTo>
                  <a:lnTo>
                    <a:pt x="1059180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2480" y="195071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57" y="997712"/>
                  </a:lnTo>
                  <a:lnTo>
                    <a:pt x="71221" y="955929"/>
                  </a:lnTo>
                  <a:lnTo>
                    <a:pt x="55587" y="897509"/>
                  </a:lnTo>
                  <a:lnTo>
                    <a:pt x="55587" y="412877"/>
                  </a:lnTo>
                  <a:lnTo>
                    <a:pt x="71221" y="354330"/>
                  </a:lnTo>
                  <a:lnTo>
                    <a:pt x="113957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69" y="265303"/>
                  </a:lnTo>
                  <a:lnTo>
                    <a:pt x="50419" y="292608"/>
                  </a:lnTo>
                  <a:lnTo>
                    <a:pt x="23279" y="327533"/>
                  </a:lnTo>
                  <a:lnTo>
                    <a:pt x="6032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32" y="942086"/>
                  </a:lnTo>
                  <a:lnTo>
                    <a:pt x="23279" y="982726"/>
                  </a:lnTo>
                  <a:lnTo>
                    <a:pt x="50419" y="1017651"/>
                  </a:lnTo>
                  <a:lnTo>
                    <a:pt x="86169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4003" y="1952244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1" y="897508"/>
                  </a:moveTo>
                  <a:lnTo>
                    <a:pt x="1172971" y="617346"/>
                  </a:lnTo>
                  <a:lnTo>
                    <a:pt x="1172971" y="473455"/>
                  </a:lnTo>
                  <a:lnTo>
                    <a:pt x="1172971" y="420496"/>
                  </a:lnTo>
                  <a:lnTo>
                    <a:pt x="1172971" y="412876"/>
                  </a:lnTo>
                  <a:lnTo>
                    <a:pt x="1166876" y="368300"/>
                  </a:lnTo>
                  <a:lnTo>
                    <a:pt x="1149731" y="327532"/>
                  </a:lnTo>
                  <a:lnTo>
                    <a:pt x="1122552" y="292607"/>
                  </a:lnTo>
                  <a:lnTo>
                    <a:pt x="1086865" y="265302"/>
                  </a:lnTo>
                  <a:lnTo>
                    <a:pt x="847344" y="125221"/>
                  </a:lnTo>
                  <a:lnTo>
                    <a:pt x="724408" y="53212"/>
                  </a:lnTo>
                  <a:lnTo>
                    <a:pt x="679068" y="26796"/>
                  </a:lnTo>
                  <a:lnTo>
                    <a:pt x="672592" y="22986"/>
                  </a:lnTo>
                  <a:lnTo>
                    <a:pt x="630808" y="5714"/>
                  </a:lnTo>
                  <a:lnTo>
                    <a:pt x="586486" y="0"/>
                  </a:lnTo>
                  <a:lnTo>
                    <a:pt x="542162" y="5714"/>
                  </a:lnTo>
                  <a:lnTo>
                    <a:pt x="500380" y="22986"/>
                  </a:lnTo>
                  <a:lnTo>
                    <a:pt x="260883" y="163067"/>
                  </a:lnTo>
                  <a:lnTo>
                    <a:pt x="137934" y="234950"/>
                  </a:lnTo>
                  <a:lnTo>
                    <a:pt x="92633" y="261492"/>
                  </a:lnTo>
                  <a:lnTo>
                    <a:pt x="50418" y="292607"/>
                  </a:lnTo>
                  <a:lnTo>
                    <a:pt x="23279" y="327532"/>
                  </a:lnTo>
                  <a:lnTo>
                    <a:pt x="6032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6032" y="942085"/>
                  </a:lnTo>
                  <a:lnTo>
                    <a:pt x="23279" y="982726"/>
                  </a:lnTo>
                  <a:lnTo>
                    <a:pt x="50418" y="1017651"/>
                  </a:lnTo>
                  <a:lnTo>
                    <a:pt x="86169" y="1045082"/>
                  </a:lnTo>
                  <a:lnTo>
                    <a:pt x="325602" y="1185164"/>
                  </a:lnTo>
                  <a:lnTo>
                    <a:pt x="448551" y="1257045"/>
                  </a:lnTo>
                  <a:lnTo>
                    <a:pt x="493902" y="1283589"/>
                  </a:lnTo>
                  <a:lnTo>
                    <a:pt x="500380" y="1287398"/>
                  </a:lnTo>
                  <a:lnTo>
                    <a:pt x="542162" y="1304543"/>
                  </a:lnTo>
                  <a:lnTo>
                    <a:pt x="586486" y="1310258"/>
                  </a:lnTo>
                  <a:lnTo>
                    <a:pt x="630808" y="1304543"/>
                  </a:lnTo>
                  <a:lnTo>
                    <a:pt x="672592" y="1287398"/>
                  </a:lnTo>
                  <a:lnTo>
                    <a:pt x="912113" y="1147317"/>
                  </a:lnTo>
                  <a:lnTo>
                    <a:pt x="1035050" y="1075308"/>
                  </a:lnTo>
                  <a:lnTo>
                    <a:pt x="1080389" y="1048892"/>
                  </a:lnTo>
                  <a:lnTo>
                    <a:pt x="1122552" y="1017651"/>
                  </a:lnTo>
                  <a:lnTo>
                    <a:pt x="1149731" y="982726"/>
                  </a:lnTo>
                  <a:lnTo>
                    <a:pt x="1166876" y="942085"/>
                  </a:lnTo>
                  <a:lnTo>
                    <a:pt x="1172971" y="897508"/>
                  </a:lnTo>
                  <a:close/>
                </a:path>
                <a:path w="1173480" h="1310639">
                  <a:moveTo>
                    <a:pt x="1059052" y="312546"/>
                  </a:moveTo>
                  <a:lnTo>
                    <a:pt x="1083437" y="330580"/>
                  </a:lnTo>
                  <a:lnTo>
                    <a:pt x="1101725" y="354329"/>
                  </a:lnTo>
                  <a:lnTo>
                    <a:pt x="1113282" y="382269"/>
                  </a:lnTo>
                  <a:lnTo>
                    <a:pt x="1117345" y="412876"/>
                  </a:lnTo>
                  <a:lnTo>
                    <a:pt x="1117345" y="693038"/>
                  </a:lnTo>
                  <a:lnTo>
                    <a:pt x="1117345" y="836929"/>
                  </a:lnTo>
                  <a:lnTo>
                    <a:pt x="1117345" y="889888"/>
                  </a:lnTo>
                  <a:lnTo>
                    <a:pt x="1117345" y="897508"/>
                  </a:lnTo>
                  <a:lnTo>
                    <a:pt x="1113282" y="927988"/>
                  </a:lnTo>
                  <a:lnTo>
                    <a:pt x="1083437" y="979677"/>
                  </a:lnTo>
                  <a:lnTo>
                    <a:pt x="819657" y="1137792"/>
                  </a:lnTo>
                  <a:lnTo>
                    <a:pt x="696721" y="1209802"/>
                  </a:lnTo>
                  <a:lnTo>
                    <a:pt x="651383" y="1236217"/>
                  </a:lnTo>
                  <a:lnTo>
                    <a:pt x="644905" y="1240027"/>
                  </a:lnTo>
                  <a:lnTo>
                    <a:pt x="616458" y="1250950"/>
                  </a:lnTo>
                  <a:lnTo>
                    <a:pt x="586486" y="1254632"/>
                  </a:lnTo>
                  <a:lnTo>
                    <a:pt x="556514" y="1250950"/>
                  </a:lnTo>
                  <a:lnTo>
                    <a:pt x="528065" y="1240027"/>
                  </a:lnTo>
                  <a:lnTo>
                    <a:pt x="288658" y="1099946"/>
                  </a:lnTo>
                  <a:lnTo>
                    <a:pt x="165722" y="1028064"/>
                  </a:lnTo>
                  <a:lnTo>
                    <a:pt x="120434" y="1001521"/>
                  </a:lnTo>
                  <a:lnTo>
                    <a:pt x="71221" y="955928"/>
                  </a:lnTo>
                  <a:lnTo>
                    <a:pt x="55587" y="897508"/>
                  </a:lnTo>
                  <a:lnTo>
                    <a:pt x="55587" y="617346"/>
                  </a:lnTo>
                  <a:lnTo>
                    <a:pt x="55587" y="473455"/>
                  </a:lnTo>
                  <a:lnTo>
                    <a:pt x="55587" y="420496"/>
                  </a:lnTo>
                  <a:lnTo>
                    <a:pt x="55587" y="412876"/>
                  </a:lnTo>
                  <a:lnTo>
                    <a:pt x="59626" y="382269"/>
                  </a:lnTo>
                  <a:lnTo>
                    <a:pt x="89598" y="330580"/>
                  </a:lnTo>
                  <a:lnTo>
                    <a:pt x="353364" y="172465"/>
                  </a:lnTo>
                  <a:lnTo>
                    <a:pt x="476249" y="100583"/>
                  </a:lnTo>
                  <a:lnTo>
                    <a:pt x="521589" y="74040"/>
                  </a:lnTo>
                  <a:lnTo>
                    <a:pt x="528065" y="70230"/>
                  </a:lnTo>
                  <a:lnTo>
                    <a:pt x="556514" y="59308"/>
                  </a:lnTo>
                  <a:lnTo>
                    <a:pt x="586486" y="55625"/>
                  </a:lnTo>
                  <a:lnTo>
                    <a:pt x="616458" y="59308"/>
                  </a:lnTo>
                  <a:lnTo>
                    <a:pt x="644905" y="70230"/>
                  </a:lnTo>
                  <a:lnTo>
                    <a:pt x="884301" y="210311"/>
                  </a:lnTo>
                  <a:lnTo>
                    <a:pt x="1007237" y="282320"/>
                  </a:lnTo>
                  <a:lnTo>
                    <a:pt x="1052576" y="308736"/>
                  </a:lnTo>
                  <a:lnTo>
                    <a:pt x="1059052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359151" y="1947672"/>
            <a:ext cx="1191895" cy="1319530"/>
            <a:chOff x="2359151" y="1947672"/>
            <a:chExt cx="1191895" cy="1319530"/>
          </a:xfrm>
        </p:grpSpPr>
        <p:sp>
          <p:nvSpPr>
            <p:cNvPr id="19" name="object 19"/>
            <p:cNvSpPr/>
            <p:nvPr/>
          </p:nvSpPr>
          <p:spPr>
            <a:xfrm>
              <a:off x="2371343" y="195072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088" y="0"/>
                  </a:moveTo>
                  <a:lnTo>
                    <a:pt x="540766" y="5714"/>
                  </a:lnTo>
                  <a:lnTo>
                    <a:pt x="499110" y="22987"/>
                  </a:lnTo>
                  <a:lnTo>
                    <a:pt x="85979" y="265302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2"/>
                  </a:lnTo>
                  <a:lnTo>
                    <a:pt x="499110" y="1287399"/>
                  </a:lnTo>
                  <a:lnTo>
                    <a:pt x="540766" y="1304543"/>
                  </a:lnTo>
                  <a:lnTo>
                    <a:pt x="585088" y="1310258"/>
                  </a:lnTo>
                  <a:lnTo>
                    <a:pt x="589280" y="1309751"/>
                  </a:lnTo>
                  <a:lnTo>
                    <a:pt x="597410" y="1309751"/>
                  </a:lnTo>
                  <a:lnTo>
                    <a:pt x="637794" y="1304543"/>
                  </a:lnTo>
                  <a:lnTo>
                    <a:pt x="679576" y="1287399"/>
                  </a:lnTo>
                  <a:lnTo>
                    <a:pt x="736197" y="1254125"/>
                  </a:lnTo>
                  <a:lnTo>
                    <a:pt x="589280" y="1254125"/>
                  </a:lnTo>
                  <a:lnTo>
                    <a:pt x="563499" y="1250950"/>
                  </a:lnTo>
                  <a:lnTo>
                    <a:pt x="121538" y="997712"/>
                  </a:lnTo>
                  <a:lnTo>
                    <a:pt x="78739" y="955928"/>
                  </a:lnTo>
                  <a:lnTo>
                    <a:pt x="63118" y="897508"/>
                  </a:lnTo>
                  <a:lnTo>
                    <a:pt x="63118" y="412876"/>
                  </a:lnTo>
                  <a:lnTo>
                    <a:pt x="78739" y="354329"/>
                  </a:lnTo>
                  <a:lnTo>
                    <a:pt x="121538" y="312546"/>
                  </a:lnTo>
                  <a:lnTo>
                    <a:pt x="535178" y="70230"/>
                  </a:lnTo>
                  <a:lnTo>
                    <a:pt x="589280" y="56260"/>
                  </a:lnTo>
                  <a:lnTo>
                    <a:pt x="736413" y="56260"/>
                  </a:lnTo>
                  <a:lnTo>
                    <a:pt x="679576" y="22987"/>
                  </a:lnTo>
                  <a:lnTo>
                    <a:pt x="637794" y="5714"/>
                  </a:lnTo>
                  <a:lnTo>
                    <a:pt x="597410" y="507"/>
                  </a:lnTo>
                  <a:lnTo>
                    <a:pt x="589280" y="507"/>
                  </a:lnTo>
                  <a:lnTo>
                    <a:pt x="585088" y="0"/>
                  </a:lnTo>
                  <a:close/>
                </a:path>
                <a:path w="1179829" h="1310639">
                  <a:moveTo>
                    <a:pt x="597410" y="1309751"/>
                  </a:moveTo>
                  <a:lnTo>
                    <a:pt x="589280" y="1309751"/>
                  </a:lnTo>
                  <a:lnTo>
                    <a:pt x="593470" y="1310258"/>
                  </a:lnTo>
                  <a:lnTo>
                    <a:pt x="597410" y="1309751"/>
                  </a:lnTo>
                  <a:close/>
                </a:path>
                <a:path w="1179829" h="1310639">
                  <a:moveTo>
                    <a:pt x="1114679" y="281685"/>
                  </a:moveTo>
                  <a:lnTo>
                    <a:pt x="1114679" y="897508"/>
                  </a:lnTo>
                  <a:lnTo>
                    <a:pt x="1099184" y="955928"/>
                  </a:lnTo>
                  <a:lnTo>
                    <a:pt x="1056513" y="997712"/>
                  </a:lnTo>
                  <a:lnTo>
                    <a:pt x="643382" y="1240027"/>
                  </a:lnTo>
                  <a:lnTo>
                    <a:pt x="589280" y="1254125"/>
                  </a:lnTo>
                  <a:lnTo>
                    <a:pt x="736197" y="1254125"/>
                  </a:lnTo>
                  <a:lnTo>
                    <a:pt x="1093216" y="1045082"/>
                  </a:lnTo>
                  <a:lnTo>
                    <a:pt x="1128903" y="1017651"/>
                  </a:lnTo>
                  <a:lnTo>
                    <a:pt x="1156081" y="982726"/>
                  </a:lnTo>
                  <a:lnTo>
                    <a:pt x="1173353" y="942085"/>
                  </a:lnTo>
                  <a:lnTo>
                    <a:pt x="1179321" y="897508"/>
                  </a:lnTo>
                  <a:lnTo>
                    <a:pt x="1179321" y="412876"/>
                  </a:lnTo>
                  <a:lnTo>
                    <a:pt x="1173353" y="368300"/>
                  </a:lnTo>
                  <a:lnTo>
                    <a:pt x="1156081" y="327532"/>
                  </a:lnTo>
                  <a:lnTo>
                    <a:pt x="1128903" y="292607"/>
                  </a:lnTo>
                  <a:lnTo>
                    <a:pt x="1114679" y="281685"/>
                  </a:lnTo>
                  <a:close/>
                </a:path>
                <a:path w="1179829" h="1310639">
                  <a:moveTo>
                    <a:pt x="736413" y="56260"/>
                  </a:moveTo>
                  <a:lnTo>
                    <a:pt x="589280" y="56260"/>
                  </a:lnTo>
                  <a:lnTo>
                    <a:pt x="615061" y="59308"/>
                  </a:lnTo>
                  <a:lnTo>
                    <a:pt x="1056513" y="312546"/>
                  </a:lnTo>
                  <a:lnTo>
                    <a:pt x="1099184" y="354329"/>
                  </a:lnTo>
                  <a:lnTo>
                    <a:pt x="1114679" y="412876"/>
                  </a:lnTo>
                  <a:lnTo>
                    <a:pt x="1114679" y="281685"/>
                  </a:lnTo>
                  <a:lnTo>
                    <a:pt x="1093216" y="265302"/>
                  </a:lnTo>
                  <a:lnTo>
                    <a:pt x="736413" y="56260"/>
                  </a:lnTo>
                  <a:close/>
                </a:path>
                <a:path w="1179829" h="1310639">
                  <a:moveTo>
                    <a:pt x="593470" y="0"/>
                  </a:moveTo>
                  <a:lnTo>
                    <a:pt x="589280" y="507"/>
                  </a:lnTo>
                  <a:lnTo>
                    <a:pt x="597410" y="507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85872" y="2377439"/>
              <a:ext cx="310515" cy="405130"/>
            </a:xfrm>
            <a:custGeom>
              <a:avLst/>
              <a:gdLst/>
              <a:ahLst/>
              <a:cxnLst/>
              <a:rect l="l" t="t" r="r" b="b"/>
              <a:pathLst>
                <a:path w="310514" h="405130">
                  <a:moveTo>
                    <a:pt x="99822" y="303784"/>
                  </a:moveTo>
                  <a:lnTo>
                    <a:pt x="67818" y="303784"/>
                  </a:lnTo>
                  <a:lnTo>
                    <a:pt x="67818" y="326644"/>
                  </a:lnTo>
                  <a:lnTo>
                    <a:pt x="77089" y="326644"/>
                  </a:lnTo>
                  <a:lnTo>
                    <a:pt x="99822" y="303784"/>
                  </a:lnTo>
                  <a:close/>
                </a:path>
                <a:path w="310514" h="405130">
                  <a:moveTo>
                    <a:pt x="141312" y="166179"/>
                  </a:moveTo>
                  <a:lnTo>
                    <a:pt x="67818" y="166179"/>
                  </a:lnTo>
                  <a:lnTo>
                    <a:pt x="67818" y="189103"/>
                  </a:lnTo>
                  <a:lnTo>
                    <a:pt x="141312" y="189103"/>
                  </a:lnTo>
                  <a:lnTo>
                    <a:pt x="141312" y="166179"/>
                  </a:lnTo>
                  <a:close/>
                </a:path>
                <a:path w="310514" h="405130">
                  <a:moveTo>
                    <a:pt x="145034" y="257937"/>
                  </a:moveTo>
                  <a:lnTo>
                    <a:pt x="67818" y="257937"/>
                  </a:lnTo>
                  <a:lnTo>
                    <a:pt x="67818" y="280797"/>
                  </a:lnTo>
                  <a:lnTo>
                    <a:pt x="122428" y="280797"/>
                  </a:lnTo>
                  <a:lnTo>
                    <a:pt x="145034" y="257937"/>
                  </a:lnTo>
                  <a:close/>
                </a:path>
                <a:path w="310514" h="405130">
                  <a:moveTo>
                    <a:pt x="190246" y="212090"/>
                  </a:moveTo>
                  <a:lnTo>
                    <a:pt x="67818" y="212090"/>
                  </a:lnTo>
                  <a:lnTo>
                    <a:pt x="67818" y="234950"/>
                  </a:lnTo>
                  <a:lnTo>
                    <a:pt x="167640" y="234950"/>
                  </a:lnTo>
                  <a:lnTo>
                    <a:pt x="190246" y="212090"/>
                  </a:lnTo>
                  <a:close/>
                </a:path>
                <a:path w="310514" h="405130">
                  <a:moveTo>
                    <a:pt x="310515" y="90297"/>
                  </a:moveTo>
                  <a:lnTo>
                    <a:pt x="279908" y="63119"/>
                  </a:lnTo>
                  <a:lnTo>
                    <a:pt x="279908" y="120396"/>
                  </a:lnTo>
                  <a:lnTo>
                    <a:pt x="209169" y="120396"/>
                  </a:lnTo>
                  <a:lnTo>
                    <a:pt x="209169" y="48768"/>
                  </a:lnTo>
                  <a:lnTo>
                    <a:pt x="279908" y="120396"/>
                  </a:lnTo>
                  <a:lnTo>
                    <a:pt x="279908" y="63119"/>
                  </a:lnTo>
                  <a:lnTo>
                    <a:pt x="263779" y="48768"/>
                  </a:lnTo>
                  <a:lnTo>
                    <a:pt x="247777" y="34417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3909" y="370459"/>
                  </a:lnTo>
                  <a:lnTo>
                    <a:pt x="33909" y="34417"/>
                  </a:lnTo>
                  <a:lnTo>
                    <a:pt x="175260" y="34417"/>
                  </a:lnTo>
                  <a:lnTo>
                    <a:pt x="175260" y="154686"/>
                  </a:lnTo>
                  <a:lnTo>
                    <a:pt x="246888" y="154686"/>
                  </a:lnTo>
                  <a:lnTo>
                    <a:pt x="280797" y="120396"/>
                  </a:lnTo>
                  <a:lnTo>
                    <a:pt x="310515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62200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63723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3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6" y="261492"/>
                  </a:lnTo>
                  <a:lnTo>
                    <a:pt x="50292" y="292607"/>
                  </a:lnTo>
                  <a:lnTo>
                    <a:pt x="23240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0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8" y="1185164"/>
                  </a:lnTo>
                  <a:lnTo>
                    <a:pt x="447420" y="1257045"/>
                  </a:lnTo>
                  <a:lnTo>
                    <a:pt x="492506" y="1283589"/>
                  </a:lnTo>
                  <a:lnTo>
                    <a:pt x="540638" y="1304543"/>
                  </a:lnTo>
                  <a:lnTo>
                    <a:pt x="584962" y="1310258"/>
                  </a:lnTo>
                  <a:lnTo>
                    <a:pt x="629284" y="1304543"/>
                  </a:lnTo>
                  <a:lnTo>
                    <a:pt x="670940" y="1287398"/>
                  </a:lnTo>
                  <a:lnTo>
                    <a:pt x="909701" y="1147317"/>
                  </a:lnTo>
                  <a:lnTo>
                    <a:pt x="1032383" y="1075308"/>
                  </a:lnTo>
                  <a:lnTo>
                    <a:pt x="1077467" y="1048892"/>
                  </a:lnTo>
                  <a:lnTo>
                    <a:pt x="1119631" y="1017651"/>
                  </a:lnTo>
                  <a:lnTo>
                    <a:pt x="1146683" y="982726"/>
                  </a:lnTo>
                  <a:lnTo>
                    <a:pt x="1163954" y="942085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9" y="312546"/>
                  </a:moveTo>
                  <a:lnTo>
                    <a:pt x="1080642" y="330580"/>
                  </a:lnTo>
                  <a:lnTo>
                    <a:pt x="1098930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9" y="1137792"/>
                  </a:lnTo>
                  <a:lnTo>
                    <a:pt x="694817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3" y="1250950"/>
                  </a:lnTo>
                  <a:lnTo>
                    <a:pt x="584962" y="1254632"/>
                  </a:lnTo>
                  <a:lnTo>
                    <a:pt x="554989" y="1250950"/>
                  </a:lnTo>
                  <a:lnTo>
                    <a:pt x="526669" y="1240027"/>
                  </a:lnTo>
                  <a:lnTo>
                    <a:pt x="287908" y="1099946"/>
                  </a:lnTo>
                  <a:lnTo>
                    <a:pt x="165226" y="1028064"/>
                  </a:lnTo>
                  <a:lnTo>
                    <a:pt x="120014" y="1001521"/>
                  </a:lnTo>
                  <a:lnTo>
                    <a:pt x="70993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5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1" y="330580"/>
                  </a:lnTo>
                  <a:lnTo>
                    <a:pt x="352425" y="172465"/>
                  </a:lnTo>
                  <a:lnTo>
                    <a:pt x="475106" y="100583"/>
                  </a:lnTo>
                  <a:lnTo>
                    <a:pt x="520192" y="74040"/>
                  </a:lnTo>
                  <a:lnTo>
                    <a:pt x="526669" y="70230"/>
                  </a:lnTo>
                  <a:lnTo>
                    <a:pt x="554989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5" y="70230"/>
                  </a:lnTo>
                  <a:lnTo>
                    <a:pt x="882014" y="210311"/>
                  </a:lnTo>
                  <a:lnTo>
                    <a:pt x="1004697" y="282320"/>
                  </a:lnTo>
                  <a:lnTo>
                    <a:pt x="1049909" y="308736"/>
                  </a:lnTo>
                  <a:lnTo>
                    <a:pt x="1056259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5248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66771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50291" y="292607"/>
                  </a:lnTo>
                  <a:lnTo>
                    <a:pt x="23240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2"/>
                  </a:lnTo>
                  <a:lnTo>
                    <a:pt x="324738" y="1185164"/>
                  </a:lnTo>
                  <a:lnTo>
                    <a:pt x="447420" y="1257045"/>
                  </a:lnTo>
                  <a:lnTo>
                    <a:pt x="492505" y="1283589"/>
                  </a:lnTo>
                  <a:lnTo>
                    <a:pt x="498982" y="1287398"/>
                  </a:lnTo>
                  <a:lnTo>
                    <a:pt x="540638" y="1304543"/>
                  </a:lnTo>
                  <a:lnTo>
                    <a:pt x="584961" y="1310258"/>
                  </a:lnTo>
                  <a:lnTo>
                    <a:pt x="629284" y="1304543"/>
                  </a:lnTo>
                  <a:lnTo>
                    <a:pt x="670940" y="1287398"/>
                  </a:lnTo>
                  <a:lnTo>
                    <a:pt x="909701" y="1147317"/>
                  </a:lnTo>
                  <a:lnTo>
                    <a:pt x="1032382" y="1075308"/>
                  </a:lnTo>
                  <a:lnTo>
                    <a:pt x="1077467" y="104889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5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6"/>
                  </a:moveTo>
                  <a:lnTo>
                    <a:pt x="1080642" y="330580"/>
                  </a:lnTo>
                  <a:lnTo>
                    <a:pt x="1098930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8" y="1137792"/>
                  </a:lnTo>
                  <a:lnTo>
                    <a:pt x="694816" y="1209802"/>
                  </a:lnTo>
                  <a:lnTo>
                    <a:pt x="649732" y="1236217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1" y="1254632"/>
                  </a:lnTo>
                  <a:lnTo>
                    <a:pt x="554989" y="1250950"/>
                  </a:lnTo>
                  <a:lnTo>
                    <a:pt x="526669" y="1240027"/>
                  </a:lnTo>
                  <a:lnTo>
                    <a:pt x="287908" y="1099946"/>
                  </a:lnTo>
                  <a:lnTo>
                    <a:pt x="165226" y="1028064"/>
                  </a:lnTo>
                  <a:lnTo>
                    <a:pt x="120014" y="1001521"/>
                  </a:lnTo>
                  <a:lnTo>
                    <a:pt x="70992" y="955928"/>
                  </a:lnTo>
                  <a:lnTo>
                    <a:pt x="55498" y="897508"/>
                  </a:lnTo>
                  <a:lnTo>
                    <a:pt x="55498" y="617346"/>
                  </a:lnTo>
                  <a:lnTo>
                    <a:pt x="55498" y="473455"/>
                  </a:lnTo>
                  <a:lnTo>
                    <a:pt x="55498" y="420496"/>
                  </a:lnTo>
                  <a:lnTo>
                    <a:pt x="55498" y="412876"/>
                  </a:lnTo>
                  <a:lnTo>
                    <a:pt x="59435" y="382269"/>
                  </a:lnTo>
                  <a:lnTo>
                    <a:pt x="89280" y="330580"/>
                  </a:lnTo>
                  <a:lnTo>
                    <a:pt x="352425" y="172465"/>
                  </a:lnTo>
                  <a:lnTo>
                    <a:pt x="475106" y="100583"/>
                  </a:lnTo>
                  <a:lnTo>
                    <a:pt x="520191" y="74040"/>
                  </a:lnTo>
                  <a:lnTo>
                    <a:pt x="526669" y="70230"/>
                  </a:lnTo>
                  <a:lnTo>
                    <a:pt x="554989" y="59308"/>
                  </a:lnTo>
                  <a:lnTo>
                    <a:pt x="584961" y="55625"/>
                  </a:lnTo>
                  <a:lnTo>
                    <a:pt x="614933" y="59308"/>
                  </a:lnTo>
                  <a:lnTo>
                    <a:pt x="643254" y="70230"/>
                  </a:lnTo>
                  <a:lnTo>
                    <a:pt x="882014" y="210311"/>
                  </a:lnTo>
                  <a:lnTo>
                    <a:pt x="1004697" y="282320"/>
                  </a:lnTo>
                  <a:lnTo>
                    <a:pt x="1049908" y="308736"/>
                  </a:lnTo>
                  <a:lnTo>
                    <a:pt x="1056258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916679" y="1947672"/>
            <a:ext cx="1191895" cy="1319530"/>
            <a:chOff x="3916679" y="1947672"/>
            <a:chExt cx="1191895" cy="1319530"/>
          </a:xfrm>
        </p:grpSpPr>
        <p:sp>
          <p:nvSpPr>
            <p:cNvPr id="26" name="object 26"/>
            <p:cNvSpPr/>
            <p:nvPr/>
          </p:nvSpPr>
          <p:spPr>
            <a:xfrm>
              <a:off x="3928871" y="195072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851" y="0"/>
                  </a:moveTo>
                  <a:lnTo>
                    <a:pt x="541527" y="5714"/>
                  </a:lnTo>
                  <a:lnTo>
                    <a:pt x="499744" y="22987"/>
                  </a:lnTo>
                  <a:lnTo>
                    <a:pt x="86105" y="265302"/>
                  </a:lnTo>
                  <a:lnTo>
                    <a:pt x="50291" y="292607"/>
                  </a:lnTo>
                  <a:lnTo>
                    <a:pt x="23240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6105" y="1045082"/>
                  </a:lnTo>
                  <a:lnTo>
                    <a:pt x="499744" y="1287399"/>
                  </a:lnTo>
                  <a:lnTo>
                    <a:pt x="541527" y="1304543"/>
                  </a:lnTo>
                  <a:lnTo>
                    <a:pt x="585851" y="1310258"/>
                  </a:lnTo>
                  <a:lnTo>
                    <a:pt x="590041" y="1309751"/>
                  </a:lnTo>
                  <a:lnTo>
                    <a:pt x="598172" y="1309751"/>
                  </a:lnTo>
                  <a:lnTo>
                    <a:pt x="638555" y="1304543"/>
                  </a:lnTo>
                  <a:lnTo>
                    <a:pt x="680212" y="1287399"/>
                  </a:lnTo>
                  <a:lnTo>
                    <a:pt x="736831" y="1254125"/>
                  </a:lnTo>
                  <a:lnTo>
                    <a:pt x="590041" y="1254125"/>
                  </a:lnTo>
                  <a:lnTo>
                    <a:pt x="564261" y="1250950"/>
                  </a:lnTo>
                  <a:lnTo>
                    <a:pt x="122808" y="997712"/>
                  </a:lnTo>
                  <a:lnTo>
                    <a:pt x="80137" y="955928"/>
                  </a:lnTo>
                  <a:lnTo>
                    <a:pt x="64642" y="897508"/>
                  </a:lnTo>
                  <a:lnTo>
                    <a:pt x="64642" y="412876"/>
                  </a:lnTo>
                  <a:lnTo>
                    <a:pt x="80137" y="354329"/>
                  </a:lnTo>
                  <a:lnTo>
                    <a:pt x="122808" y="312546"/>
                  </a:lnTo>
                  <a:lnTo>
                    <a:pt x="535939" y="70230"/>
                  </a:lnTo>
                  <a:lnTo>
                    <a:pt x="590041" y="56260"/>
                  </a:lnTo>
                  <a:lnTo>
                    <a:pt x="737047" y="56260"/>
                  </a:lnTo>
                  <a:lnTo>
                    <a:pt x="680212" y="22987"/>
                  </a:lnTo>
                  <a:lnTo>
                    <a:pt x="638555" y="5714"/>
                  </a:lnTo>
                  <a:lnTo>
                    <a:pt x="598172" y="507"/>
                  </a:lnTo>
                  <a:lnTo>
                    <a:pt x="590041" y="507"/>
                  </a:lnTo>
                  <a:lnTo>
                    <a:pt x="585851" y="0"/>
                  </a:lnTo>
                  <a:close/>
                </a:path>
                <a:path w="1179829" h="1310639">
                  <a:moveTo>
                    <a:pt x="598172" y="1309751"/>
                  </a:moveTo>
                  <a:lnTo>
                    <a:pt x="590041" y="1309751"/>
                  </a:lnTo>
                  <a:lnTo>
                    <a:pt x="594232" y="1310258"/>
                  </a:lnTo>
                  <a:lnTo>
                    <a:pt x="598172" y="1309751"/>
                  </a:lnTo>
                  <a:close/>
                </a:path>
                <a:path w="1179829" h="1310639">
                  <a:moveTo>
                    <a:pt x="1116202" y="282828"/>
                  </a:moveTo>
                  <a:lnTo>
                    <a:pt x="1116202" y="897508"/>
                  </a:lnTo>
                  <a:lnTo>
                    <a:pt x="1100581" y="955928"/>
                  </a:lnTo>
                  <a:lnTo>
                    <a:pt x="1057782" y="997712"/>
                  </a:lnTo>
                  <a:lnTo>
                    <a:pt x="644143" y="1240027"/>
                  </a:lnTo>
                  <a:lnTo>
                    <a:pt x="590041" y="1254125"/>
                  </a:lnTo>
                  <a:lnTo>
                    <a:pt x="736831" y="1254125"/>
                  </a:lnTo>
                  <a:lnTo>
                    <a:pt x="1093342" y="1045082"/>
                  </a:lnTo>
                  <a:lnTo>
                    <a:pt x="1129029" y="1017651"/>
                  </a:lnTo>
                  <a:lnTo>
                    <a:pt x="1156080" y="982726"/>
                  </a:lnTo>
                  <a:lnTo>
                    <a:pt x="1173352" y="942085"/>
                  </a:lnTo>
                  <a:lnTo>
                    <a:pt x="1179322" y="897508"/>
                  </a:lnTo>
                  <a:lnTo>
                    <a:pt x="1179322" y="412876"/>
                  </a:lnTo>
                  <a:lnTo>
                    <a:pt x="1173352" y="368300"/>
                  </a:lnTo>
                  <a:lnTo>
                    <a:pt x="1156080" y="327532"/>
                  </a:lnTo>
                  <a:lnTo>
                    <a:pt x="1129029" y="292607"/>
                  </a:lnTo>
                  <a:lnTo>
                    <a:pt x="1116202" y="282828"/>
                  </a:lnTo>
                  <a:close/>
                </a:path>
                <a:path w="1179829" h="1310639">
                  <a:moveTo>
                    <a:pt x="737047" y="56260"/>
                  </a:moveTo>
                  <a:lnTo>
                    <a:pt x="590041" y="56260"/>
                  </a:lnTo>
                  <a:lnTo>
                    <a:pt x="615823" y="59308"/>
                  </a:lnTo>
                  <a:lnTo>
                    <a:pt x="1057782" y="312546"/>
                  </a:lnTo>
                  <a:lnTo>
                    <a:pt x="1100581" y="354329"/>
                  </a:lnTo>
                  <a:lnTo>
                    <a:pt x="1116202" y="412876"/>
                  </a:lnTo>
                  <a:lnTo>
                    <a:pt x="1116202" y="282828"/>
                  </a:lnTo>
                  <a:lnTo>
                    <a:pt x="1093342" y="265302"/>
                  </a:lnTo>
                  <a:lnTo>
                    <a:pt x="737047" y="56260"/>
                  </a:lnTo>
                  <a:close/>
                </a:path>
                <a:path w="1179829" h="1310639">
                  <a:moveTo>
                    <a:pt x="594232" y="0"/>
                  </a:moveTo>
                  <a:lnTo>
                    <a:pt x="590041" y="507"/>
                  </a:lnTo>
                  <a:lnTo>
                    <a:pt x="598172" y="507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43400" y="2377439"/>
              <a:ext cx="313690" cy="405130"/>
            </a:xfrm>
            <a:custGeom>
              <a:avLst/>
              <a:gdLst/>
              <a:ahLst/>
              <a:cxnLst/>
              <a:rect l="l" t="t" r="r" b="b"/>
              <a:pathLst>
                <a:path w="313689" h="405130">
                  <a:moveTo>
                    <a:pt x="100711" y="303784"/>
                  </a:moveTo>
                  <a:lnTo>
                    <a:pt x="68580" y="303784"/>
                  </a:lnTo>
                  <a:lnTo>
                    <a:pt x="68580" y="326644"/>
                  </a:lnTo>
                  <a:lnTo>
                    <a:pt x="77851" y="326644"/>
                  </a:lnTo>
                  <a:lnTo>
                    <a:pt x="100711" y="303784"/>
                  </a:lnTo>
                  <a:close/>
                </a:path>
                <a:path w="313689" h="405130">
                  <a:moveTo>
                    <a:pt x="142798" y="166179"/>
                  </a:moveTo>
                  <a:lnTo>
                    <a:pt x="68580" y="166179"/>
                  </a:lnTo>
                  <a:lnTo>
                    <a:pt x="68580" y="189103"/>
                  </a:lnTo>
                  <a:lnTo>
                    <a:pt x="142798" y="189103"/>
                  </a:lnTo>
                  <a:lnTo>
                    <a:pt x="142798" y="166179"/>
                  </a:lnTo>
                  <a:close/>
                </a:path>
                <a:path w="313689" h="405130">
                  <a:moveTo>
                    <a:pt x="146431" y="257937"/>
                  </a:moveTo>
                  <a:lnTo>
                    <a:pt x="68580" y="257937"/>
                  </a:lnTo>
                  <a:lnTo>
                    <a:pt x="68580" y="280797"/>
                  </a:lnTo>
                  <a:lnTo>
                    <a:pt x="123571" y="280797"/>
                  </a:lnTo>
                  <a:lnTo>
                    <a:pt x="146431" y="257937"/>
                  </a:lnTo>
                  <a:close/>
                </a:path>
                <a:path w="313689" h="405130">
                  <a:moveTo>
                    <a:pt x="192151" y="212090"/>
                  </a:moveTo>
                  <a:lnTo>
                    <a:pt x="68580" y="212090"/>
                  </a:lnTo>
                  <a:lnTo>
                    <a:pt x="68580" y="234950"/>
                  </a:lnTo>
                  <a:lnTo>
                    <a:pt x="169291" y="234950"/>
                  </a:lnTo>
                  <a:lnTo>
                    <a:pt x="192151" y="212090"/>
                  </a:lnTo>
                  <a:close/>
                </a:path>
                <a:path w="313689" h="405130">
                  <a:moveTo>
                    <a:pt x="313436" y="90297"/>
                  </a:moveTo>
                  <a:lnTo>
                    <a:pt x="282575" y="63119"/>
                  </a:lnTo>
                  <a:lnTo>
                    <a:pt x="282575" y="120396"/>
                  </a:lnTo>
                  <a:lnTo>
                    <a:pt x="211201" y="120396"/>
                  </a:lnTo>
                  <a:lnTo>
                    <a:pt x="211201" y="48768"/>
                  </a:lnTo>
                  <a:lnTo>
                    <a:pt x="282575" y="120396"/>
                  </a:lnTo>
                  <a:lnTo>
                    <a:pt x="282575" y="63119"/>
                  </a:lnTo>
                  <a:lnTo>
                    <a:pt x="266446" y="48768"/>
                  </a:lnTo>
                  <a:lnTo>
                    <a:pt x="250177" y="34417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4290" y="370459"/>
                  </a:lnTo>
                  <a:lnTo>
                    <a:pt x="34290" y="34417"/>
                  </a:lnTo>
                  <a:lnTo>
                    <a:pt x="177038" y="34417"/>
                  </a:lnTo>
                  <a:lnTo>
                    <a:pt x="177038" y="154686"/>
                  </a:lnTo>
                  <a:lnTo>
                    <a:pt x="249301" y="154686"/>
                  </a:lnTo>
                  <a:lnTo>
                    <a:pt x="283591" y="120396"/>
                  </a:lnTo>
                  <a:lnTo>
                    <a:pt x="313436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9728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21251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5" y="368300"/>
                  </a:lnTo>
                  <a:lnTo>
                    <a:pt x="1146683" y="327532"/>
                  </a:lnTo>
                  <a:lnTo>
                    <a:pt x="1119632" y="292607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6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6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6" y="261492"/>
                  </a:lnTo>
                  <a:lnTo>
                    <a:pt x="50292" y="292607"/>
                  </a:lnTo>
                  <a:lnTo>
                    <a:pt x="23240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5"/>
                  </a:lnTo>
                  <a:lnTo>
                    <a:pt x="23240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8" y="1185164"/>
                  </a:lnTo>
                  <a:lnTo>
                    <a:pt x="447421" y="1257045"/>
                  </a:lnTo>
                  <a:lnTo>
                    <a:pt x="492506" y="1283589"/>
                  </a:lnTo>
                  <a:lnTo>
                    <a:pt x="498983" y="1287398"/>
                  </a:lnTo>
                  <a:lnTo>
                    <a:pt x="540638" y="1304543"/>
                  </a:lnTo>
                  <a:lnTo>
                    <a:pt x="584962" y="1310258"/>
                  </a:lnTo>
                  <a:lnTo>
                    <a:pt x="629285" y="1304543"/>
                  </a:lnTo>
                  <a:lnTo>
                    <a:pt x="670940" y="1287398"/>
                  </a:lnTo>
                  <a:lnTo>
                    <a:pt x="909701" y="1147317"/>
                  </a:lnTo>
                  <a:lnTo>
                    <a:pt x="1032383" y="1075308"/>
                  </a:lnTo>
                  <a:lnTo>
                    <a:pt x="1077468" y="1048892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5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9" y="312546"/>
                  </a:moveTo>
                  <a:lnTo>
                    <a:pt x="1080643" y="330580"/>
                  </a:lnTo>
                  <a:lnTo>
                    <a:pt x="1098931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2"/>
                  </a:lnTo>
                  <a:lnTo>
                    <a:pt x="694817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4" y="1250950"/>
                  </a:lnTo>
                  <a:lnTo>
                    <a:pt x="584962" y="1254632"/>
                  </a:lnTo>
                  <a:lnTo>
                    <a:pt x="554989" y="1250950"/>
                  </a:lnTo>
                  <a:lnTo>
                    <a:pt x="526669" y="1240027"/>
                  </a:lnTo>
                  <a:lnTo>
                    <a:pt x="287909" y="1099946"/>
                  </a:lnTo>
                  <a:lnTo>
                    <a:pt x="165226" y="1028064"/>
                  </a:lnTo>
                  <a:lnTo>
                    <a:pt x="120014" y="1001521"/>
                  </a:lnTo>
                  <a:lnTo>
                    <a:pt x="70993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5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1" y="330580"/>
                  </a:lnTo>
                  <a:lnTo>
                    <a:pt x="352425" y="172465"/>
                  </a:lnTo>
                  <a:lnTo>
                    <a:pt x="475107" y="100583"/>
                  </a:lnTo>
                  <a:lnTo>
                    <a:pt x="520192" y="74040"/>
                  </a:lnTo>
                  <a:lnTo>
                    <a:pt x="526669" y="70230"/>
                  </a:lnTo>
                  <a:lnTo>
                    <a:pt x="554989" y="59308"/>
                  </a:lnTo>
                  <a:lnTo>
                    <a:pt x="584962" y="55625"/>
                  </a:lnTo>
                  <a:lnTo>
                    <a:pt x="614934" y="59308"/>
                  </a:lnTo>
                  <a:lnTo>
                    <a:pt x="643255" y="70230"/>
                  </a:lnTo>
                  <a:lnTo>
                    <a:pt x="882014" y="210311"/>
                  </a:lnTo>
                  <a:lnTo>
                    <a:pt x="1004697" y="282320"/>
                  </a:lnTo>
                  <a:lnTo>
                    <a:pt x="1049909" y="308736"/>
                  </a:lnTo>
                  <a:lnTo>
                    <a:pt x="1056259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22776" y="195071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412877"/>
                  </a:move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117727" y="288747"/>
                  </a:lnTo>
                  <a:lnTo>
                    <a:pt x="1117727" y="412877"/>
                  </a:lnTo>
                  <a:lnTo>
                    <a:pt x="1117727" y="897509"/>
                  </a:lnTo>
                  <a:lnTo>
                    <a:pt x="1101979" y="955929"/>
                  </a:lnTo>
                  <a:lnTo>
                    <a:pt x="1059180" y="997712"/>
                  </a:lnTo>
                  <a:lnTo>
                    <a:pt x="644906" y="1240028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114046" y="997712"/>
                  </a:lnTo>
                  <a:lnTo>
                    <a:pt x="71247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1247" y="354330"/>
                  </a:lnTo>
                  <a:lnTo>
                    <a:pt x="114046" y="312547"/>
                  </a:lnTo>
                  <a:lnTo>
                    <a:pt x="528193" y="70231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6" y="70231"/>
                  </a:lnTo>
                  <a:lnTo>
                    <a:pt x="1059180" y="312547"/>
                  </a:lnTo>
                  <a:lnTo>
                    <a:pt x="1101979" y="354330"/>
                  </a:lnTo>
                  <a:lnTo>
                    <a:pt x="1117727" y="412877"/>
                  </a:lnTo>
                  <a:lnTo>
                    <a:pt x="1117727" y="288747"/>
                  </a:lnTo>
                  <a:lnTo>
                    <a:pt x="1086993" y="265303"/>
                  </a:lnTo>
                  <a:lnTo>
                    <a:pt x="728726" y="55626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233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728726" y="1254633"/>
                  </a:lnTo>
                  <a:lnTo>
                    <a:pt x="1086993" y="1045083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lnTo>
                    <a:pt x="117322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24299" y="1952244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897508"/>
                  </a:moveTo>
                  <a:lnTo>
                    <a:pt x="1173226" y="617346"/>
                  </a:lnTo>
                  <a:lnTo>
                    <a:pt x="1173226" y="473455"/>
                  </a:lnTo>
                  <a:lnTo>
                    <a:pt x="1173226" y="420496"/>
                  </a:lnTo>
                  <a:lnTo>
                    <a:pt x="1173226" y="412876"/>
                  </a:lnTo>
                  <a:lnTo>
                    <a:pt x="1167257" y="368300"/>
                  </a:lnTo>
                  <a:lnTo>
                    <a:pt x="1149985" y="327532"/>
                  </a:lnTo>
                  <a:lnTo>
                    <a:pt x="1122807" y="292607"/>
                  </a:lnTo>
                  <a:lnTo>
                    <a:pt x="1086992" y="265302"/>
                  </a:lnTo>
                  <a:lnTo>
                    <a:pt x="847598" y="125221"/>
                  </a:lnTo>
                  <a:lnTo>
                    <a:pt x="724535" y="53212"/>
                  </a:lnTo>
                  <a:lnTo>
                    <a:pt x="679323" y="26796"/>
                  </a:lnTo>
                  <a:lnTo>
                    <a:pt x="672846" y="22986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986"/>
                  </a:lnTo>
                  <a:lnTo>
                    <a:pt x="260985" y="163067"/>
                  </a:lnTo>
                  <a:lnTo>
                    <a:pt x="137922" y="234950"/>
                  </a:lnTo>
                  <a:lnTo>
                    <a:pt x="92710" y="261492"/>
                  </a:lnTo>
                  <a:lnTo>
                    <a:pt x="50419" y="292607"/>
                  </a:lnTo>
                  <a:lnTo>
                    <a:pt x="23240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5"/>
                  </a:lnTo>
                  <a:lnTo>
                    <a:pt x="23240" y="982726"/>
                  </a:lnTo>
                  <a:lnTo>
                    <a:pt x="50419" y="1017651"/>
                  </a:lnTo>
                  <a:lnTo>
                    <a:pt x="86233" y="1045082"/>
                  </a:lnTo>
                  <a:lnTo>
                    <a:pt x="325627" y="1185164"/>
                  </a:lnTo>
                  <a:lnTo>
                    <a:pt x="448690" y="1257045"/>
                  </a:lnTo>
                  <a:lnTo>
                    <a:pt x="493902" y="1283589"/>
                  </a:lnTo>
                  <a:lnTo>
                    <a:pt x="500379" y="1287398"/>
                  </a:lnTo>
                  <a:lnTo>
                    <a:pt x="542163" y="1304543"/>
                  </a:lnTo>
                  <a:lnTo>
                    <a:pt x="586613" y="1310258"/>
                  </a:lnTo>
                  <a:lnTo>
                    <a:pt x="630936" y="1304543"/>
                  </a:lnTo>
                  <a:lnTo>
                    <a:pt x="672846" y="1287398"/>
                  </a:lnTo>
                  <a:lnTo>
                    <a:pt x="912240" y="1147317"/>
                  </a:lnTo>
                  <a:lnTo>
                    <a:pt x="1035303" y="1075308"/>
                  </a:lnTo>
                  <a:lnTo>
                    <a:pt x="1080515" y="1048892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5"/>
                  </a:lnTo>
                  <a:lnTo>
                    <a:pt x="1173226" y="897508"/>
                  </a:lnTo>
                  <a:close/>
                </a:path>
                <a:path w="1173479" h="1310639">
                  <a:moveTo>
                    <a:pt x="1059179" y="312546"/>
                  </a:moveTo>
                  <a:lnTo>
                    <a:pt x="1083564" y="330580"/>
                  </a:lnTo>
                  <a:lnTo>
                    <a:pt x="1101978" y="354329"/>
                  </a:lnTo>
                  <a:lnTo>
                    <a:pt x="1113663" y="382269"/>
                  </a:lnTo>
                  <a:lnTo>
                    <a:pt x="1117727" y="412876"/>
                  </a:lnTo>
                  <a:lnTo>
                    <a:pt x="1117727" y="693038"/>
                  </a:lnTo>
                  <a:lnTo>
                    <a:pt x="1117727" y="836929"/>
                  </a:lnTo>
                  <a:lnTo>
                    <a:pt x="1117727" y="889888"/>
                  </a:lnTo>
                  <a:lnTo>
                    <a:pt x="1117727" y="897508"/>
                  </a:lnTo>
                  <a:lnTo>
                    <a:pt x="1113663" y="927988"/>
                  </a:lnTo>
                  <a:lnTo>
                    <a:pt x="1083564" y="979677"/>
                  </a:lnTo>
                  <a:lnTo>
                    <a:pt x="819658" y="1137792"/>
                  </a:lnTo>
                  <a:lnTo>
                    <a:pt x="696722" y="1209802"/>
                  </a:lnTo>
                  <a:lnTo>
                    <a:pt x="651383" y="1236217"/>
                  </a:lnTo>
                  <a:lnTo>
                    <a:pt x="644905" y="1240027"/>
                  </a:lnTo>
                  <a:lnTo>
                    <a:pt x="616585" y="1250950"/>
                  </a:lnTo>
                  <a:lnTo>
                    <a:pt x="586613" y="1254632"/>
                  </a:lnTo>
                  <a:lnTo>
                    <a:pt x="556640" y="1250950"/>
                  </a:lnTo>
                  <a:lnTo>
                    <a:pt x="528192" y="1240027"/>
                  </a:lnTo>
                  <a:lnTo>
                    <a:pt x="288798" y="1099946"/>
                  </a:lnTo>
                  <a:lnTo>
                    <a:pt x="165862" y="1028064"/>
                  </a:lnTo>
                  <a:lnTo>
                    <a:pt x="120523" y="1001521"/>
                  </a:lnTo>
                  <a:lnTo>
                    <a:pt x="71247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5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562" y="382269"/>
                  </a:lnTo>
                  <a:lnTo>
                    <a:pt x="89662" y="330580"/>
                  </a:lnTo>
                  <a:lnTo>
                    <a:pt x="353567" y="172465"/>
                  </a:lnTo>
                  <a:lnTo>
                    <a:pt x="476503" y="100583"/>
                  </a:lnTo>
                  <a:lnTo>
                    <a:pt x="521842" y="74040"/>
                  </a:lnTo>
                  <a:lnTo>
                    <a:pt x="528192" y="70230"/>
                  </a:lnTo>
                  <a:lnTo>
                    <a:pt x="556640" y="59308"/>
                  </a:lnTo>
                  <a:lnTo>
                    <a:pt x="586613" y="55625"/>
                  </a:lnTo>
                  <a:lnTo>
                    <a:pt x="616585" y="59308"/>
                  </a:lnTo>
                  <a:lnTo>
                    <a:pt x="644905" y="70230"/>
                  </a:lnTo>
                  <a:lnTo>
                    <a:pt x="884427" y="210311"/>
                  </a:lnTo>
                  <a:lnTo>
                    <a:pt x="1007363" y="282320"/>
                  </a:lnTo>
                  <a:lnTo>
                    <a:pt x="1052702" y="308736"/>
                  </a:lnTo>
                  <a:lnTo>
                    <a:pt x="1059179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68120" y="1493646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t[0]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0617" y="1485646"/>
            <a:ext cx="59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8111" y="1493646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t[2]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324600" y="1743455"/>
            <a:ext cx="4691380" cy="1584960"/>
            <a:chOff x="6324600" y="1743455"/>
            <a:chExt cx="4691380" cy="158496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0" y="1743455"/>
              <a:ext cx="4690872" cy="158496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48983" y="1743455"/>
              <a:ext cx="4590415" cy="1508760"/>
            </a:xfrm>
            <a:custGeom>
              <a:avLst/>
              <a:gdLst/>
              <a:ahLst/>
              <a:cxnLst/>
              <a:rect l="l" t="t" r="r" b="b"/>
              <a:pathLst>
                <a:path w="4590415" h="1508760">
                  <a:moveTo>
                    <a:pt x="4426839" y="0"/>
                  </a:moveTo>
                  <a:lnTo>
                    <a:pt x="306323" y="0"/>
                  </a:lnTo>
                  <a:lnTo>
                    <a:pt x="306323" y="25908"/>
                  </a:lnTo>
                  <a:lnTo>
                    <a:pt x="67563" y="25908"/>
                  </a:lnTo>
                  <a:lnTo>
                    <a:pt x="41275" y="31242"/>
                  </a:lnTo>
                  <a:lnTo>
                    <a:pt x="19812" y="45720"/>
                  </a:lnTo>
                  <a:lnTo>
                    <a:pt x="5333" y="67183"/>
                  </a:lnTo>
                  <a:lnTo>
                    <a:pt x="0" y="93472"/>
                  </a:lnTo>
                  <a:lnTo>
                    <a:pt x="0" y="1441196"/>
                  </a:lnTo>
                  <a:lnTo>
                    <a:pt x="5333" y="1467485"/>
                  </a:lnTo>
                  <a:lnTo>
                    <a:pt x="19812" y="1488948"/>
                  </a:lnTo>
                  <a:lnTo>
                    <a:pt x="41275" y="1503426"/>
                  </a:lnTo>
                  <a:lnTo>
                    <a:pt x="67563" y="1508760"/>
                  </a:lnTo>
                  <a:lnTo>
                    <a:pt x="4522343" y="1508760"/>
                  </a:lnTo>
                  <a:lnTo>
                    <a:pt x="4548632" y="1503426"/>
                  </a:lnTo>
                  <a:lnTo>
                    <a:pt x="4570095" y="1488948"/>
                  </a:lnTo>
                  <a:lnTo>
                    <a:pt x="4584572" y="1467485"/>
                  </a:lnTo>
                  <a:lnTo>
                    <a:pt x="4589907" y="1441196"/>
                  </a:lnTo>
                  <a:lnTo>
                    <a:pt x="4589907" y="93472"/>
                  </a:lnTo>
                  <a:lnTo>
                    <a:pt x="4584572" y="67183"/>
                  </a:lnTo>
                  <a:lnTo>
                    <a:pt x="4570095" y="45720"/>
                  </a:lnTo>
                  <a:lnTo>
                    <a:pt x="4548632" y="31242"/>
                  </a:lnTo>
                  <a:lnTo>
                    <a:pt x="4522343" y="25908"/>
                  </a:lnTo>
                  <a:lnTo>
                    <a:pt x="4426839" y="25908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99478" y="2101011"/>
            <a:ext cx="212598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25438" y="1438147"/>
            <a:ext cx="3568065" cy="5784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8290" marR="30480" indent="-250825">
              <a:lnSpc>
                <a:spcPct val="101400"/>
              </a:lnSpc>
              <a:spcBef>
                <a:spcPts val="7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2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19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2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19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2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80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4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7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345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35571" y="2312289"/>
            <a:ext cx="24015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879335" y="2029967"/>
            <a:ext cx="2563495" cy="375285"/>
            <a:chOff x="6879335" y="2029967"/>
            <a:chExt cx="2563495" cy="375285"/>
          </a:xfrm>
        </p:grpSpPr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9335" y="2029967"/>
              <a:ext cx="2563368" cy="37490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906768" y="2057399"/>
              <a:ext cx="2459990" cy="271780"/>
            </a:xfrm>
            <a:custGeom>
              <a:avLst/>
              <a:gdLst/>
              <a:ahLst/>
              <a:cxnLst/>
              <a:rect l="l" t="t" r="r" b="b"/>
              <a:pathLst>
                <a:path w="2459990" h="271780">
                  <a:moveTo>
                    <a:pt x="2459482" y="0"/>
                  </a:moveTo>
                  <a:lnTo>
                    <a:pt x="0" y="0"/>
                  </a:lnTo>
                  <a:lnTo>
                    <a:pt x="0" y="270510"/>
                  </a:lnTo>
                  <a:lnTo>
                    <a:pt x="254" y="270510"/>
                  </a:lnTo>
                  <a:lnTo>
                    <a:pt x="254" y="271780"/>
                  </a:lnTo>
                  <a:lnTo>
                    <a:pt x="2459228" y="271780"/>
                  </a:lnTo>
                  <a:lnTo>
                    <a:pt x="2459228" y="270510"/>
                  </a:lnTo>
                  <a:lnTo>
                    <a:pt x="2459482" y="270510"/>
                  </a:lnTo>
                  <a:lnTo>
                    <a:pt x="245948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04722" y="3441268"/>
            <a:ext cx="7239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s</a:t>
            </a:r>
            <a:r>
              <a:rPr sz="1800" spc="-50" dirty="0">
                <a:solidFill>
                  <a:srgbClr val="575757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575757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67432" y="3433698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dogs.txt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49978" y="3441268"/>
            <a:ext cx="684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75757"/>
                </a:solidFill>
                <a:latin typeface="Calibri"/>
                <a:cs typeface="Calibri"/>
              </a:rPr>
              <a:t>c</a:t>
            </a:r>
            <a:r>
              <a:rPr sz="1800" spc="-50" dirty="0">
                <a:solidFill>
                  <a:srgbClr val="575757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s</a:t>
            </a:r>
            <a:r>
              <a:rPr sz="1800" spc="-75" dirty="0">
                <a:solidFill>
                  <a:srgbClr val="575757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575757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39367"/>
            <a:ext cx="5800725" cy="2798445"/>
            <a:chOff x="6077711" y="1039367"/>
            <a:chExt cx="5800725" cy="2798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39367"/>
              <a:ext cx="5800344" cy="27980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48511"/>
              <a:ext cx="5715000" cy="2719070"/>
            </a:xfrm>
            <a:custGeom>
              <a:avLst/>
              <a:gdLst/>
              <a:ahLst/>
              <a:cxnLst/>
              <a:rect l="l" t="t" r="r" b="b"/>
              <a:pathLst>
                <a:path w="5715000" h="2719070">
                  <a:moveTo>
                    <a:pt x="5591175" y="0"/>
                  </a:moveTo>
                  <a:lnTo>
                    <a:pt x="123825" y="0"/>
                  </a:lnTo>
                  <a:lnTo>
                    <a:pt x="75691" y="9778"/>
                  </a:lnTo>
                  <a:lnTo>
                    <a:pt x="36322" y="36322"/>
                  </a:lnTo>
                  <a:lnTo>
                    <a:pt x="9778" y="75564"/>
                  </a:lnTo>
                  <a:lnTo>
                    <a:pt x="0" y="123698"/>
                  </a:lnTo>
                  <a:lnTo>
                    <a:pt x="0" y="2595118"/>
                  </a:lnTo>
                  <a:lnTo>
                    <a:pt x="9778" y="2643251"/>
                  </a:lnTo>
                  <a:lnTo>
                    <a:pt x="36322" y="2682494"/>
                  </a:lnTo>
                  <a:lnTo>
                    <a:pt x="75691" y="2709037"/>
                  </a:lnTo>
                  <a:lnTo>
                    <a:pt x="123825" y="2718816"/>
                  </a:lnTo>
                  <a:lnTo>
                    <a:pt x="5591175" y="2718816"/>
                  </a:lnTo>
                  <a:lnTo>
                    <a:pt x="5639308" y="2709037"/>
                  </a:lnTo>
                  <a:lnTo>
                    <a:pt x="5678678" y="2682494"/>
                  </a:lnTo>
                  <a:lnTo>
                    <a:pt x="5705221" y="2643251"/>
                  </a:lnTo>
                  <a:lnTo>
                    <a:pt x="5715000" y="2595118"/>
                  </a:lnTo>
                  <a:lnTo>
                    <a:pt x="5715000" y="123698"/>
                  </a:lnTo>
                  <a:lnTo>
                    <a:pt x="5705221" y="75564"/>
                  </a:lnTo>
                  <a:lnTo>
                    <a:pt x="5678678" y="36322"/>
                  </a:lnTo>
                  <a:lnTo>
                    <a:pt x="5639308" y="9778"/>
                  </a:lnTo>
                  <a:lnTo>
                    <a:pt x="55911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39367"/>
              <a:ext cx="5715000" cy="393065"/>
            </a:xfrm>
            <a:custGeom>
              <a:avLst/>
              <a:gdLst/>
              <a:ahLst/>
              <a:cxnLst/>
              <a:rect l="l" t="t" r="r" b="b"/>
              <a:pathLst>
                <a:path w="5715000" h="393065">
                  <a:moveTo>
                    <a:pt x="5715000" y="0"/>
                  </a:moveTo>
                  <a:lnTo>
                    <a:pt x="0" y="0"/>
                  </a:lnTo>
                  <a:lnTo>
                    <a:pt x="0" y="393064"/>
                  </a:lnTo>
                  <a:lnTo>
                    <a:pt x="5715000" y="393064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0" y="1039367"/>
            <a:ext cx="5715000" cy="39306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4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36903"/>
            <a:ext cx="4980305" cy="2599690"/>
            <a:chOff x="6248400" y="1136903"/>
            <a:chExt cx="4980305" cy="25996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36903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429511"/>
              <a:ext cx="4858385" cy="2306955"/>
            </a:xfrm>
            <a:custGeom>
              <a:avLst/>
              <a:gdLst/>
              <a:ahLst/>
              <a:cxnLst/>
              <a:rect l="l" t="t" r="r" b="b"/>
              <a:pathLst>
                <a:path w="4858384" h="2306954">
                  <a:moveTo>
                    <a:pt x="4858385" y="0"/>
                  </a:moveTo>
                  <a:lnTo>
                    <a:pt x="0" y="0"/>
                  </a:lnTo>
                  <a:lnTo>
                    <a:pt x="0" y="2306828"/>
                  </a:lnTo>
                  <a:lnTo>
                    <a:pt x="4858385" y="2306828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50838" y="3358972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0287" y="1947672"/>
            <a:ext cx="1191895" cy="1319530"/>
            <a:chOff x="780287" y="1947672"/>
            <a:chExt cx="1191895" cy="1319530"/>
          </a:xfrm>
        </p:grpSpPr>
        <p:sp>
          <p:nvSpPr>
            <p:cNvPr id="12" name="object 12"/>
            <p:cNvSpPr/>
            <p:nvPr/>
          </p:nvSpPr>
          <p:spPr>
            <a:xfrm>
              <a:off x="792479" y="195072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30" h="1310639">
                  <a:moveTo>
                    <a:pt x="585089" y="0"/>
                  </a:moveTo>
                  <a:lnTo>
                    <a:pt x="540766" y="5714"/>
                  </a:lnTo>
                  <a:lnTo>
                    <a:pt x="499110" y="22987"/>
                  </a:lnTo>
                  <a:lnTo>
                    <a:pt x="85966" y="265302"/>
                  </a:lnTo>
                  <a:lnTo>
                    <a:pt x="50292" y="292607"/>
                  </a:lnTo>
                  <a:lnTo>
                    <a:pt x="23228" y="327532"/>
                  </a:lnTo>
                  <a:lnTo>
                    <a:pt x="6019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6019" y="942085"/>
                  </a:lnTo>
                  <a:lnTo>
                    <a:pt x="23228" y="982726"/>
                  </a:lnTo>
                  <a:lnTo>
                    <a:pt x="50292" y="1017651"/>
                  </a:lnTo>
                  <a:lnTo>
                    <a:pt x="85966" y="1045082"/>
                  </a:lnTo>
                  <a:lnTo>
                    <a:pt x="499110" y="1287399"/>
                  </a:lnTo>
                  <a:lnTo>
                    <a:pt x="540766" y="1304543"/>
                  </a:lnTo>
                  <a:lnTo>
                    <a:pt x="585089" y="1310258"/>
                  </a:lnTo>
                  <a:lnTo>
                    <a:pt x="589280" y="1309751"/>
                  </a:lnTo>
                  <a:lnTo>
                    <a:pt x="597410" y="1309751"/>
                  </a:lnTo>
                  <a:lnTo>
                    <a:pt x="637794" y="1304543"/>
                  </a:lnTo>
                  <a:lnTo>
                    <a:pt x="679577" y="1287399"/>
                  </a:lnTo>
                  <a:lnTo>
                    <a:pt x="736197" y="1254125"/>
                  </a:lnTo>
                  <a:lnTo>
                    <a:pt x="589280" y="1254125"/>
                  </a:lnTo>
                  <a:lnTo>
                    <a:pt x="563499" y="1250950"/>
                  </a:lnTo>
                  <a:lnTo>
                    <a:pt x="121462" y="997712"/>
                  </a:lnTo>
                  <a:lnTo>
                    <a:pt x="78765" y="955928"/>
                  </a:lnTo>
                  <a:lnTo>
                    <a:pt x="63144" y="897508"/>
                  </a:lnTo>
                  <a:lnTo>
                    <a:pt x="63144" y="412876"/>
                  </a:lnTo>
                  <a:lnTo>
                    <a:pt x="78765" y="354329"/>
                  </a:lnTo>
                  <a:lnTo>
                    <a:pt x="121462" y="312546"/>
                  </a:lnTo>
                  <a:lnTo>
                    <a:pt x="535178" y="70230"/>
                  </a:lnTo>
                  <a:lnTo>
                    <a:pt x="589280" y="56260"/>
                  </a:lnTo>
                  <a:lnTo>
                    <a:pt x="736413" y="56260"/>
                  </a:lnTo>
                  <a:lnTo>
                    <a:pt x="679577" y="22987"/>
                  </a:lnTo>
                  <a:lnTo>
                    <a:pt x="637794" y="5714"/>
                  </a:lnTo>
                  <a:lnTo>
                    <a:pt x="597410" y="507"/>
                  </a:lnTo>
                  <a:lnTo>
                    <a:pt x="589280" y="507"/>
                  </a:lnTo>
                  <a:lnTo>
                    <a:pt x="585089" y="0"/>
                  </a:lnTo>
                  <a:close/>
                </a:path>
                <a:path w="1179830" h="1310639">
                  <a:moveTo>
                    <a:pt x="597410" y="1309751"/>
                  </a:moveTo>
                  <a:lnTo>
                    <a:pt x="589280" y="1309751"/>
                  </a:lnTo>
                  <a:lnTo>
                    <a:pt x="593471" y="1310258"/>
                  </a:lnTo>
                  <a:lnTo>
                    <a:pt x="597410" y="1309751"/>
                  </a:lnTo>
                  <a:close/>
                </a:path>
                <a:path w="1179830" h="1310639">
                  <a:moveTo>
                    <a:pt x="1114678" y="281685"/>
                  </a:moveTo>
                  <a:lnTo>
                    <a:pt x="1114678" y="897508"/>
                  </a:lnTo>
                  <a:lnTo>
                    <a:pt x="1099184" y="955928"/>
                  </a:lnTo>
                  <a:lnTo>
                    <a:pt x="1056513" y="997712"/>
                  </a:lnTo>
                  <a:lnTo>
                    <a:pt x="643382" y="1240027"/>
                  </a:lnTo>
                  <a:lnTo>
                    <a:pt x="589280" y="1254125"/>
                  </a:lnTo>
                  <a:lnTo>
                    <a:pt x="736197" y="1254125"/>
                  </a:lnTo>
                  <a:lnTo>
                    <a:pt x="1093215" y="1045082"/>
                  </a:lnTo>
                  <a:lnTo>
                    <a:pt x="1128902" y="1017651"/>
                  </a:lnTo>
                  <a:lnTo>
                    <a:pt x="1156081" y="982726"/>
                  </a:lnTo>
                  <a:lnTo>
                    <a:pt x="1173352" y="942085"/>
                  </a:lnTo>
                  <a:lnTo>
                    <a:pt x="1179321" y="897508"/>
                  </a:lnTo>
                  <a:lnTo>
                    <a:pt x="1179321" y="412876"/>
                  </a:lnTo>
                  <a:lnTo>
                    <a:pt x="1173352" y="368300"/>
                  </a:lnTo>
                  <a:lnTo>
                    <a:pt x="1156081" y="327532"/>
                  </a:lnTo>
                  <a:lnTo>
                    <a:pt x="1128902" y="292607"/>
                  </a:lnTo>
                  <a:lnTo>
                    <a:pt x="1114678" y="281685"/>
                  </a:lnTo>
                  <a:close/>
                </a:path>
                <a:path w="1179830" h="1310639">
                  <a:moveTo>
                    <a:pt x="736413" y="56260"/>
                  </a:moveTo>
                  <a:lnTo>
                    <a:pt x="589280" y="56260"/>
                  </a:lnTo>
                  <a:lnTo>
                    <a:pt x="615061" y="59308"/>
                  </a:lnTo>
                  <a:lnTo>
                    <a:pt x="1056513" y="312546"/>
                  </a:lnTo>
                  <a:lnTo>
                    <a:pt x="1099184" y="354329"/>
                  </a:lnTo>
                  <a:lnTo>
                    <a:pt x="1114678" y="412876"/>
                  </a:lnTo>
                  <a:lnTo>
                    <a:pt x="1114678" y="281685"/>
                  </a:lnTo>
                  <a:lnTo>
                    <a:pt x="1093215" y="265302"/>
                  </a:lnTo>
                  <a:lnTo>
                    <a:pt x="736413" y="56260"/>
                  </a:lnTo>
                  <a:close/>
                </a:path>
                <a:path w="1179830" h="1310639">
                  <a:moveTo>
                    <a:pt x="593471" y="0"/>
                  </a:moveTo>
                  <a:lnTo>
                    <a:pt x="589280" y="507"/>
                  </a:lnTo>
                  <a:lnTo>
                    <a:pt x="597410" y="507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07008" y="2377439"/>
              <a:ext cx="313690" cy="405130"/>
            </a:xfrm>
            <a:custGeom>
              <a:avLst/>
              <a:gdLst/>
              <a:ahLst/>
              <a:cxnLst/>
              <a:rect l="l" t="t" r="r" b="b"/>
              <a:pathLst>
                <a:path w="313690" h="405130">
                  <a:moveTo>
                    <a:pt x="100711" y="303784"/>
                  </a:moveTo>
                  <a:lnTo>
                    <a:pt x="68580" y="303784"/>
                  </a:lnTo>
                  <a:lnTo>
                    <a:pt x="68580" y="326644"/>
                  </a:lnTo>
                  <a:lnTo>
                    <a:pt x="77851" y="326644"/>
                  </a:lnTo>
                  <a:lnTo>
                    <a:pt x="100711" y="303784"/>
                  </a:lnTo>
                  <a:close/>
                </a:path>
                <a:path w="313690" h="405130">
                  <a:moveTo>
                    <a:pt x="142798" y="166179"/>
                  </a:moveTo>
                  <a:lnTo>
                    <a:pt x="68580" y="166179"/>
                  </a:lnTo>
                  <a:lnTo>
                    <a:pt x="68580" y="189103"/>
                  </a:lnTo>
                  <a:lnTo>
                    <a:pt x="142798" y="189103"/>
                  </a:lnTo>
                  <a:lnTo>
                    <a:pt x="142798" y="166179"/>
                  </a:lnTo>
                  <a:close/>
                </a:path>
                <a:path w="313690" h="405130">
                  <a:moveTo>
                    <a:pt x="146431" y="257937"/>
                  </a:moveTo>
                  <a:lnTo>
                    <a:pt x="68580" y="257937"/>
                  </a:lnTo>
                  <a:lnTo>
                    <a:pt x="68580" y="280797"/>
                  </a:lnTo>
                  <a:lnTo>
                    <a:pt x="123571" y="280797"/>
                  </a:lnTo>
                  <a:lnTo>
                    <a:pt x="146431" y="257937"/>
                  </a:lnTo>
                  <a:close/>
                </a:path>
                <a:path w="313690" h="405130">
                  <a:moveTo>
                    <a:pt x="192151" y="212090"/>
                  </a:moveTo>
                  <a:lnTo>
                    <a:pt x="68580" y="212090"/>
                  </a:lnTo>
                  <a:lnTo>
                    <a:pt x="68580" y="234950"/>
                  </a:lnTo>
                  <a:lnTo>
                    <a:pt x="169291" y="234950"/>
                  </a:lnTo>
                  <a:lnTo>
                    <a:pt x="192151" y="212090"/>
                  </a:lnTo>
                  <a:close/>
                </a:path>
                <a:path w="313690" h="405130">
                  <a:moveTo>
                    <a:pt x="313436" y="90297"/>
                  </a:moveTo>
                  <a:lnTo>
                    <a:pt x="282575" y="63119"/>
                  </a:lnTo>
                  <a:lnTo>
                    <a:pt x="282575" y="120396"/>
                  </a:lnTo>
                  <a:lnTo>
                    <a:pt x="211201" y="120396"/>
                  </a:lnTo>
                  <a:lnTo>
                    <a:pt x="211201" y="48768"/>
                  </a:lnTo>
                  <a:lnTo>
                    <a:pt x="282575" y="120396"/>
                  </a:lnTo>
                  <a:lnTo>
                    <a:pt x="282575" y="63119"/>
                  </a:lnTo>
                  <a:lnTo>
                    <a:pt x="266446" y="48768"/>
                  </a:lnTo>
                  <a:lnTo>
                    <a:pt x="250177" y="34417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4251" y="370459"/>
                  </a:lnTo>
                  <a:lnTo>
                    <a:pt x="34251" y="34417"/>
                  </a:lnTo>
                  <a:lnTo>
                    <a:pt x="177038" y="34417"/>
                  </a:lnTo>
                  <a:lnTo>
                    <a:pt x="177038" y="154686"/>
                  </a:lnTo>
                  <a:lnTo>
                    <a:pt x="249301" y="154686"/>
                  </a:lnTo>
                  <a:lnTo>
                    <a:pt x="283591" y="120396"/>
                  </a:lnTo>
                  <a:lnTo>
                    <a:pt x="313436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3336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412877"/>
                  </a:lnTo>
                  <a:lnTo>
                    <a:pt x="7104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40" y="26530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4859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3" y="897508"/>
                  </a:moveTo>
                  <a:lnTo>
                    <a:pt x="1169923" y="617346"/>
                  </a:lnTo>
                  <a:lnTo>
                    <a:pt x="1169923" y="473455"/>
                  </a:lnTo>
                  <a:lnTo>
                    <a:pt x="1169923" y="420496"/>
                  </a:lnTo>
                  <a:lnTo>
                    <a:pt x="1169923" y="412876"/>
                  </a:lnTo>
                  <a:lnTo>
                    <a:pt x="1163955" y="368300"/>
                  </a:lnTo>
                  <a:lnTo>
                    <a:pt x="1146683" y="327532"/>
                  </a:lnTo>
                  <a:lnTo>
                    <a:pt x="1119632" y="292607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6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6"/>
                  </a:lnTo>
                  <a:lnTo>
                    <a:pt x="260210" y="163067"/>
                  </a:lnTo>
                  <a:lnTo>
                    <a:pt x="137579" y="234950"/>
                  </a:lnTo>
                  <a:lnTo>
                    <a:pt x="92392" y="261492"/>
                  </a:lnTo>
                  <a:lnTo>
                    <a:pt x="50292" y="292607"/>
                  </a:lnTo>
                  <a:lnTo>
                    <a:pt x="23215" y="327532"/>
                  </a:lnTo>
                  <a:lnTo>
                    <a:pt x="601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6019" y="942085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2"/>
                  </a:lnTo>
                  <a:lnTo>
                    <a:pt x="324751" y="1185164"/>
                  </a:lnTo>
                  <a:lnTo>
                    <a:pt x="447382" y="1257045"/>
                  </a:lnTo>
                  <a:lnTo>
                    <a:pt x="492506" y="1283589"/>
                  </a:lnTo>
                  <a:lnTo>
                    <a:pt x="498983" y="1287398"/>
                  </a:lnTo>
                  <a:lnTo>
                    <a:pt x="540639" y="1304543"/>
                  </a:lnTo>
                  <a:lnTo>
                    <a:pt x="584962" y="1310258"/>
                  </a:lnTo>
                  <a:lnTo>
                    <a:pt x="629285" y="1304543"/>
                  </a:lnTo>
                  <a:lnTo>
                    <a:pt x="670941" y="1287398"/>
                  </a:lnTo>
                  <a:lnTo>
                    <a:pt x="909701" y="1147317"/>
                  </a:lnTo>
                  <a:lnTo>
                    <a:pt x="1032383" y="1075308"/>
                  </a:lnTo>
                  <a:lnTo>
                    <a:pt x="1077467" y="1048892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5"/>
                  </a:lnTo>
                  <a:lnTo>
                    <a:pt x="1169923" y="897508"/>
                  </a:lnTo>
                  <a:close/>
                </a:path>
                <a:path w="1170305" h="1310639">
                  <a:moveTo>
                    <a:pt x="1056259" y="312546"/>
                  </a:moveTo>
                  <a:lnTo>
                    <a:pt x="1080642" y="330580"/>
                  </a:lnTo>
                  <a:lnTo>
                    <a:pt x="1098931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9" y="1137792"/>
                  </a:lnTo>
                  <a:lnTo>
                    <a:pt x="694817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4" y="1250950"/>
                  </a:lnTo>
                  <a:lnTo>
                    <a:pt x="584962" y="1254632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9" y="1099946"/>
                  </a:lnTo>
                  <a:lnTo>
                    <a:pt x="165290" y="1028064"/>
                  </a:lnTo>
                  <a:lnTo>
                    <a:pt x="120116" y="1001521"/>
                  </a:lnTo>
                  <a:lnTo>
                    <a:pt x="71043" y="955928"/>
                  </a:lnTo>
                  <a:lnTo>
                    <a:pt x="55448" y="897508"/>
                  </a:lnTo>
                  <a:lnTo>
                    <a:pt x="55448" y="617346"/>
                  </a:lnTo>
                  <a:lnTo>
                    <a:pt x="55448" y="473455"/>
                  </a:lnTo>
                  <a:lnTo>
                    <a:pt x="55448" y="420496"/>
                  </a:lnTo>
                  <a:lnTo>
                    <a:pt x="55448" y="412876"/>
                  </a:lnTo>
                  <a:lnTo>
                    <a:pt x="59474" y="382269"/>
                  </a:lnTo>
                  <a:lnTo>
                    <a:pt x="89369" y="330580"/>
                  </a:lnTo>
                  <a:lnTo>
                    <a:pt x="352450" y="172465"/>
                  </a:lnTo>
                  <a:lnTo>
                    <a:pt x="475068" y="100583"/>
                  </a:lnTo>
                  <a:lnTo>
                    <a:pt x="520192" y="74040"/>
                  </a:lnTo>
                  <a:lnTo>
                    <a:pt x="526669" y="70230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4" y="59308"/>
                  </a:lnTo>
                  <a:lnTo>
                    <a:pt x="643255" y="70230"/>
                  </a:lnTo>
                  <a:lnTo>
                    <a:pt x="882015" y="210311"/>
                  </a:lnTo>
                  <a:lnTo>
                    <a:pt x="1004697" y="282320"/>
                  </a:lnTo>
                  <a:lnTo>
                    <a:pt x="1049909" y="308736"/>
                  </a:lnTo>
                  <a:lnTo>
                    <a:pt x="1056259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9432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412877"/>
                  </a:lnTo>
                  <a:lnTo>
                    <a:pt x="7104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40" y="26530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0955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5" y="368300"/>
                  </a:lnTo>
                  <a:lnTo>
                    <a:pt x="1146683" y="327532"/>
                  </a:lnTo>
                  <a:lnTo>
                    <a:pt x="1119632" y="292607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6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10" y="163067"/>
                  </a:lnTo>
                  <a:lnTo>
                    <a:pt x="137579" y="234950"/>
                  </a:lnTo>
                  <a:lnTo>
                    <a:pt x="92392" y="261492"/>
                  </a:lnTo>
                  <a:lnTo>
                    <a:pt x="50291" y="292607"/>
                  </a:lnTo>
                  <a:lnTo>
                    <a:pt x="23215" y="327532"/>
                  </a:lnTo>
                  <a:lnTo>
                    <a:pt x="601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6019" y="942085"/>
                  </a:lnTo>
                  <a:lnTo>
                    <a:pt x="23215" y="982726"/>
                  </a:lnTo>
                  <a:lnTo>
                    <a:pt x="50291" y="1017651"/>
                  </a:lnTo>
                  <a:lnTo>
                    <a:pt x="85940" y="1045082"/>
                  </a:lnTo>
                  <a:lnTo>
                    <a:pt x="324751" y="1185164"/>
                  </a:lnTo>
                  <a:lnTo>
                    <a:pt x="447382" y="1257045"/>
                  </a:lnTo>
                  <a:lnTo>
                    <a:pt x="492506" y="1283589"/>
                  </a:lnTo>
                  <a:lnTo>
                    <a:pt x="498982" y="1287398"/>
                  </a:lnTo>
                  <a:lnTo>
                    <a:pt x="540638" y="1304543"/>
                  </a:lnTo>
                  <a:lnTo>
                    <a:pt x="584962" y="1310258"/>
                  </a:lnTo>
                  <a:lnTo>
                    <a:pt x="629285" y="1304543"/>
                  </a:lnTo>
                  <a:lnTo>
                    <a:pt x="670941" y="1287398"/>
                  </a:lnTo>
                  <a:lnTo>
                    <a:pt x="909701" y="1147317"/>
                  </a:lnTo>
                  <a:lnTo>
                    <a:pt x="1032382" y="1075308"/>
                  </a:lnTo>
                  <a:lnTo>
                    <a:pt x="1077468" y="1048892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5"/>
                  </a:lnTo>
                  <a:lnTo>
                    <a:pt x="1169924" y="897508"/>
                  </a:lnTo>
                  <a:close/>
                </a:path>
                <a:path w="1170305" h="1310639">
                  <a:moveTo>
                    <a:pt x="1056258" y="312546"/>
                  </a:moveTo>
                  <a:lnTo>
                    <a:pt x="1080643" y="330580"/>
                  </a:lnTo>
                  <a:lnTo>
                    <a:pt x="1098931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2"/>
                  </a:lnTo>
                  <a:lnTo>
                    <a:pt x="694816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4" y="1250950"/>
                  </a:lnTo>
                  <a:lnTo>
                    <a:pt x="584962" y="1254632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9" y="1099946"/>
                  </a:lnTo>
                  <a:lnTo>
                    <a:pt x="165290" y="1028064"/>
                  </a:lnTo>
                  <a:lnTo>
                    <a:pt x="120116" y="1001521"/>
                  </a:lnTo>
                  <a:lnTo>
                    <a:pt x="71043" y="955928"/>
                  </a:lnTo>
                  <a:lnTo>
                    <a:pt x="55448" y="897508"/>
                  </a:lnTo>
                  <a:lnTo>
                    <a:pt x="55448" y="617346"/>
                  </a:lnTo>
                  <a:lnTo>
                    <a:pt x="55448" y="473455"/>
                  </a:lnTo>
                  <a:lnTo>
                    <a:pt x="55448" y="420496"/>
                  </a:lnTo>
                  <a:lnTo>
                    <a:pt x="55448" y="412876"/>
                  </a:lnTo>
                  <a:lnTo>
                    <a:pt x="59474" y="382269"/>
                  </a:lnTo>
                  <a:lnTo>
                    <a:pt x="89369" y="330580"/>
                  </a:lnTo>
                  <a:lnTo>
                    <a:pt x="352450" y="172465"/>
                  </a:lnTo>
                  <a:lnTo>
                    <a:pt x="475068" y="100583"/>
                  </a:lnTo>
                  <a:lnTo>
                    <a:pt x="520191" y="74040"/>
                  </a:lnTo>
                  <a:lnTo>
                    <a:pt x="526669" y="70230"/>
                  </a:lnTo>
                  <a:lnTo>
                    <a:pt x="554990" y="59308"/>
                  </a:lnTo>
                  <a:lnTo>
                    <a:pt x="584962" y="55625"/>
                  </a:lnTo>
                  <a:lnTo>
                    <a:pt x="614934" y="59308"/>
                  </a:lnTo>
                  <a:lnTo>
                    <a:pt x="643255" y="70230"/>
                  </a:lnTo>
                  <a:lnTo>
                    <a:pt x="882014" y="210311"/>
                  </a:lnTo>
                  <a:lnTo>
                    <a:pt x="1004696" y="282320"/>
                  </a:lnTo>
                  <a:lnTo>
                    <a:pt x="1049908" y="308736"/>
                  </a:lnTo>
                  <a:lnTo>
                    <a:pt x="1056258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340864" y="1947672"/>
            <a:ext cx="1188720" cy="1319530"/>
            <a:chOff x="2340864" y="1947672"/>
            <a:chExt cx="1188720" cy="1319530"/>
          </a:xfrm>
        </p:grpSpPr>
        <p:sp>
          <p:nvSpPr>
            <p:cNvPr id="19" name="object 19"/>
            <p:cNvSpPr/>
            <p:nvPr/>
          </p:nvSpPr>
          <p:spPr>
            <a:xfrm>
              <a:off x="2350008" y="195072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851" y="0"/>
                  </a:moveTo>
                  <a:lnTo>
                    <a:pt x="541528" y="5714"/>
                  </a:lnTo>
                  <a:lnTo>
                    <a:pt x="499744" y="22987"/>
                  </a:lnTo>
                  <a:lnTo>
                    <a:pt x="86106" y="265302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6106" y="1045082"/>
                  </a:lnTo>
                  <a:lnTo>
                    <a:pt x="499744" y="1287399"/>
                  </a:lnTo>
                  <a:lnTo>
                    <a:pt x="541528" y="1304543"/>
                  </a:lnTo>
                  <a:lnTo>
                    <a:pt x="585851" y="1310258"/>
                  </a:lnTo>
                  <a:lnTo>
                    <a:pt x="590042" y="1309751"/>
                  </a:lnTo>
                  <a:lnTo>
                    <a:pt x="598172" y="1309751"/>
                  </a:lnTo>
                  <a:lnTo>
                    <a:pt x="638556" y="1304543"/>
                  </a:lnTo>
                  <a:lnTo>
                    <a:pt x="680212" y="1287399"/>
                  </a:lnTo>
                  <a:lnTo>
                    <a:pt x="736831" y="1254125"/>
                  </a:lnTo>
                  <a:lnTo>
                    <a:pt x="590042" y="1254125"/>
                  </a:lnTo>
                  <a:lnTo>
                    <a:pt x="564261" y="1250950"/>
                  </a:lnTo>
                  <a:lnTo>
                    <a:pt x="122809" y="997712"/>
                  </a:lnTo>
                  <a:lnTo>
                    <a:pt x="80137" y="955928"/>
                  </a:lnTo>
                  <a:lnTo>
                    <a:pt x="64643" y="897508"/>
                  </a:lnTo>
                  <a:lnTo>
                    <a:pt x="64643" y="412876"/>
                  </a:lnTo>
                  <a:lnTo>
                    <a:pt x="80137" y="354329"/>
                  </a:lnTo>
                  <a:lnTo>
                    <a:pt x="122809" y="312546"/>
                  </a:lnTo>
                  <a:lnTo>
                    <a:pt x="535940" y="70230"/>
                  </a:lnTo>
                  <a:lnTo>
                    <a:pt x="590042" y="56260"/>
                  </a:lnTo>
                  <a:lnTo>
                    <a:pt x="737047" y="56260"/>
                  </a:lnTo>
                  <a:lnTo>
                    <a:pt x="680212" y="22987"/>
                  </a:lnTo>
                  <a:lnTo>
                    <a:pt x="638556" y="5714"/>
                  </a:lnTo>
                  <a:lnTo>
                    <a:pt x="598172" y="507"/>
                  </a:lnTo>
                  <a:lnTo>
                    <a:pt x="590042" y="507"/>
                  </a:lnTo>
                  <a:lnTo>
                    <a:pt x="585851" y="0"/>
                  </a:lnTo>
                  <a:close/>
                </a:path>
                <a:path w="1179829" h="1310639">
                  <a:moveTo>
                    <a:pt x="598172" y="1309751"/>
                  </a:moveTo>
                  <a:lnTo>
                    <a:pt x="590042" y="1309751"/>
                  </a:lnTo>
                  <a:lnTo>
                    <a:pt x="594233" y="1310258"/>
                  </a:lnTo>
                  <a:lnTo>
                    <a:pt x="598172" y="1309751"/>
                  </a:lnTo>
                  <a:close/>
                </a:path>
                <a:path w="1179829" h="1310639">
                  <a:moveTo>
                    <a:pt x="1116203" y="282828"/>
                  </a:moveTo>
                  <a:lnTo>
                    <a:pt x="1116203" y="897508"/>
                  </a:lnTo>
                  <a:lnTo>
                    <a:pt x="1100582" y="955928"/>
                  </a:lnTo>
                  <a:lnTo>
                    <a:pt x="1057783" y="997712"/>
                  </a:lnTo>
                  <a:lnTo>
                    <a:pt x="644144" y="1240027"/>
                  </a:lnTo>
                  <a:lnTo>
                    <a:pt x="590042" y="1254125"/>
                  </a:lnTo>
                  <a:lnTo>
                    <a:pt x="736831" y="1254125"/>
                  </a:lnTo>
                  <a:lnTo>
                    <a:pt x="1093343" y="1045082"/>
                  </a:lnTo>
                  <a:lnTo>
                    <a:pt x="1129030" y="1017651"/>
                  </a:lnTo>
                  <a:lnTo>
                    <a:pt x="1156081" y="982726"/>
                  </a:lnTo>
                  <a:lnTo>
                    <a:pt x="1173353" y="942085"/>
                  </a:lnTo>
                  <a:lnTo>
                    <a:pt x="1179321" y="897508"/>
                  </a:lnTo>
                  <a:lnTo>
                    <a:pt x="1179321" y="412876"/>
                  </a:lnTo>
                  <a:lnTo>
                    <a:pt x="1173353" y="368300"/>
                  </a:lnTo>
                  <a:lnTo>
                    <a:pt x="1156081" y="327532"/>
                  </a:lnTo>
                  <a:lnTo>
                    <a:pt x="1129030" y="292607"/>
                  </a:lnTo>
                  <a:lnTo>
                    <a:pt x="1116203" y="282828"/>
                  </a:lnTo>
                  <a:close/>
                </a:path>
                <a:path w="1179829" h="1310639">
                  <a:moveTo>
                    <a:pt x="737047" y="56260"/>
                  </a:moveTo>
                  <a:lnTo>
                    <a:pt x="590042" y="56260"/>
                  </a:lnTo>
                  <a:lnTo>
                    <a:pt x="615823" y="59308"/>
                  </a:lnTo>
                  <a:lnTo>
                    <a:pt x="1057783" y="312546"/>
                  </a:lnTo>
                  <a:lnTo>
                    <a:pt x="1100582" y="354329"/>
                  </a:lnTo>
                  <a:lnTo>
                    <a:pt x="1116203" y="412876"/>
                  </a:lnTo>
                  <a:lnTo>
                    <a:pt x="1116203" y="282828"/>
                  </a:lnTo>
                  <a:lnTo>
                    <a:pt x="1093343" y="265302"/>
                  </a:lnTo>
                  <a:lnTo>
                    <a:pt x="737047" y="56260"/>
                  </a:lnTo>
                  <a:close/>
                </a:path>
                <a:path w="1179829" h="1310639">
                  <a:moveTo>
                    <a:pt x="594233" y="0"/>
                  </a:moveTo>
                  <a:lnTo>
                    <a:pt x="590042" y="507"/>
                  </a:lnTo>
                  <a:lnTo>
                    <a:pt x="598172" y="507"/>
                  </a:lnTo>
                  <a:lnTo>
                    <a:pt x="5942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4" y="2377439"/>
              <a:ext cx="310515" cy="405130"/>
            </a:xfrm>
            <a:custGeom>
              <a:avLst/>
              <a:gdLst/>
              <a:ahLst/>
              <a:cxnLst/>
              <a:rect l="l" t="t" r="r" b="b"/>
              <a:pathLst>
                <a:path w="310514" h="405130">
                  <a:moveTo>
                    <a:pt x="99822" y="303784"/>
                  </a:moveTo>
                  <a:lnTo>
                    <a:pt x="67818" y="303784"/>
                  </a:lnTo>
                  <a:lnTo>
                    <a:pt x="67818" y="326644"/>
                  </a:lnTo>
                  <a:lnTo>
                    <a:pt x="77089" y="326644"/>
                  </a:lnTo>
                  <a:lnTo>
                    <a:pt x="99822" y="303784"/>
                  </a:lnTo>
                  <a:close/>
                </a:path>
                <a:path w="310514" h="405130">
                  <a:moveTo>
                    <a:pt x="141312" y="166179"/>
                  </a:moveTo>
                  <a:lnTo>
                    <a:pt x="67818" y="166179"/>
                  </a:lnTo>
                  <a:lnTo>
                    <a:pt x="67818" y="189103"/>
                  </a:lnTo>
                  <a:lnTo>
                    <a:pt x="141312" y="189103"/>
                  </a:lnTo>
                  <a:lnTo>
                    <a:pt x="141312" y="166179"/>
                  </a:lnTo>
                  <a:close/>
                </a:path>
                <a:path w="310514" h="405130">
                  <a:moveTo>
                    <a:pt x="145034" y="257937"/>
                  </a:moveTo>
                  <a:lnTo>
                    <a:pt x="67818" y="257937"/>
                  </a:lnTo>
                  <a:lnTo>
                    <a:pt x="67818" y="280797"/>
                  </a:lnTo>
                  <a:lnTo>
                    <a:pt x="122428" y="280797"/>
                  </a:lnTo>
                  <a:lnTo>
                    <a:pt x="145034" y="257937"/>
                  </a:lnTo>
                  <a:close/>
                </a:path>
                <a:path w="310514" h="405130">
                  <a:moveTo>
                    <a:pt x="190246" y="212090"/>
                  </a:moveTo>
                  <a:lnTo>
                    <a:pt x="67818" y="212090"/>
                  </a:lnTo>
                  <a:lnTo>
                    <a:pt x="67818" y="234950"/>
                  </a:lnTo>
                  <a:lnTo>
                    <a:pt x="167640" y="234950"/>
                  </a:lnTo>
                  <a:lnTo>
                    <a:pt x="190246" y="212090"/>
                  </a:lnTo>
                  <a:close/>
                </a:path>
                <a:path w="310514" h="405130">
                  <a:moveTo>
                    <a:pt x="310515" y="90297"/>
                  </a:moveTo>
                  <a:lnTo>
                    <a:pt x="279908" y="63119"/>
                  </a:lnTo>
                  <a:lnTo>
                    <a:pt x="279908" y="120396"/>
                  </a:lnTo>
                  <a:lnTo>
                    <a:pt x="209169" y="120396"/>
                  </a:lnTo>
                  <a:lnTo>
                    <a:pt x="209169" y="48768"/>
                  </a:lnTo>
                  <a:lnTo>
                    <a:pt x="279908" y="120396"/>
                  </a:lnTo>
                  <a:lnTo>
                    <a:pt x="279908" y="63119"/>
                  </a:lnTo>
                  <a:lnTo>
                    <a:pt x="263779" y="48768"/>
                  </a:lnTo>
                  <a:lnTo>
                    <a:pt x="247777" y="34417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4876"/>
                  </a:lnTo>
                  <a:lnTo>
                    <a:pt x="33909" y="370459"/>
                  </a:lnTo>
                  <a:lnTo>
                    <a:pt x="33909" y="34417"/>
                  </a:lnTo>
                  <a:lnTo>
                    <a:pt x="175260" y="34417"/>
                  </a:lnTo>
                  <a:lnTo>
                    <a:pt x="175260" y="154686"/>
                  </a:lnTo>
                  <a:lnTo>
                    <a:pt x="246888" y="154686"/>
                  </a:lnTo>
                  <a:lnTo>
                    <a:pt x="280797" y="120396"/>
                  </a:lnTo>
                  <a:lnTo>
                    <a:pt x="310515" y="90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3912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45436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3" y="327532"/>
                  </a:lnTo>
                  <a:lnTo>
                    <a:pt x="1119631" y="292607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6" y="261492"/>
                  </a:lnTo>
                  <a:lnTo>
                    <a:pt x="50291" y="292607"/>
                  </a:lnTo>
                  <a:lnTo>
                    <a:pt x="23240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2"/>
                  </a:lnTo>
                  <a:lnTo>
                    <a:pt x="324738" y="1185164"/>
                  </a:lnTo>
                  <a:lnTo>
                    <a:pt x="447420" y="1257045"/>
                  </a:lnTo>
                  <a:lnTo>
                    <a:pt x="492506" y="1283589"/>
                  </a:lnTo>
                  <a:lnTo>
                    <a:pt x="498982" y="1287398"/>
                  </a:lnTo>
                  <a:lnTo>
                    <a:pt x="540638" y="1304543"/>
                  </a:lnTo>
                  <a:lnTo>
                    <a:pt x="584962" y="1310258"/>
                  </a:lnTo>
                  <a:lnTo>
                    <a:pt x="629284" y="1304543"/>
                  </a:lnTo>
                  <a:lnTo>
                    <a:pt x="670940" y="1287398"/>
                  </a:lnTo>
                  <a:lnTo>
                    <a:pt x="909701" y="1147317"/>
                  </a:lnTo>
                  <a:lnTo>
                    <a:pt x="1032383" y="1075308"/>
                  </a:lnTo>
                  <a:lnTo>
                    <a:pt x="1077467" y="1048892"/>
                  </a:lnTo>
                  <a:lnTo>
                    <a:pt x="1083944" y="1045082"/>
                  </a:lnTo>
                  <a:lnTo>
                    <a:pt x="1119631" y="1017651"/>
                  </a:lnTo>
                  <a:lnTo>
                    <a:pt x="1146683" y="982726"/>
                  </a:lnTo>
                  <a:lnTo>
                    <a:pt x="1163954" y="942085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9" y="312546"/>
                  </a:moveTo>
                  <a:lnTo>
                    <a:pt x="1080642" y="330580"/>
                  </a:lnTo>
                  <a:lnTo>
                    <a:pt x="1098930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2" y="979677"/>
                  </a:lnTo>
                  <a:lnTo>
                    <a:pt x="817499" y="1137792"/>
                  </a:lnTo>
                  <a:lnTo>
                    <a:pt x="694816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3" y="1250950"/>
                  </a:lnTo>
                  <a:lnTo>
                    <a:pt x="584962" y="1254632"/>
                  </a:lnTo>
                  <a:lnTo>
                    <a:pt x="554989" y="1250950"/>
                  </a:lnTo>
                  <a:lnTo>
                    <a:pt x="526669" y="1240027"/>
                  </a:lnTo>
                  <a:lnTo>
                    <a:pt x="287908" y="1099946"/>
                  </a:lnTo>
                  <a:lnTo>
                    <a:pt x="165226" y="1028064"/>
                  </a:lnTo>
                  <a:lnTo>
                    <a:pt x="120014" y="1001521"/>
                  </a:lnTo>
                  <a:lnTo>
                    <a:pt x="70993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5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436" y="382269"/>
                  </a:lnTo>
                  <a:lnTo>
                    <a:pt x="89281" y="330580"/>
                  </a:lnTo>
                  <a:lnTo>
                    <a:pt x="352425" y="172465"/>
                  </a:lnTo>
                  <a:lnTo>
                    <a:pt x="475106" y="100583"/>
                  </a:lnTo>
                  <a:lnTo>
                    <a:pt x="520191" y="74040"/>
                  </a:lnTo>
                  <a:lnTo>
                    <a:pt x="526669" y="70230"/>
                  </a:lnTo>
                  <a:lnTo>
                    <a:pt x="554989" y="59308"/>
                  </a:lnTo>
                  <a:lnTo>
                    <a:pt x="584962" y="55625"/>
                  </a:lnTo>
                  <a:lnTo>
                    <a:pt x="614933" y="59308"/>
                  </a:lnTo>
                  <a:lnTo>
                    <a:pt x="643255" y="70230"/>
                  </a:lnTo>
                  <a:lnTo>
                    <a:pt x="882014" y="210311"/>
                  </a:lnTo>
                  <a:lnTo>
                    <a:pt x="1004697" y="282320"/>
                  </a:lnTo>
                  <a:lnTo>
                    <a:pt x="1049909" y="308736"/>
                  </a:lnTo>
                  <a:lnTo>
                    <a:pt x="1056259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6960" y="195071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412877"/>
                  </a:move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114806" y="288721"/>
                  </a:lnTo>
                  <a:lnTo>
                    <a:pt x="1114806" y="412877"/>
                  </a:lnTo>
                  <a:lnTo>
                    <a:pt x="1114806" y="897509"/>
                  </a:lnTo>
                  <a:lnTo>
                    <a:pt x="1099185" y="955929"/>
                  </a:lnTo>
                  <a:lnTo>
                    <a:pt x="1056386" y="997712"/>
                  </a:lnTo>
                  <a:lnTo>
                    <a:pt x="643255" y="1240028"/>
                  </a:lnTo>
                  <a:lnTo>
                    <a:pt x="585089" y="1254633"/>
                  </a:lnTo>
                  <a:lnTo>
                    <a:pt x="555244" y="1250950"/>
                  </a:lnTo>
                  <a:lnTo>
                    <a:pt x="113792" y="99771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412877"/>
                  </a:lnTo>
                  <a:lnTo>
                    <a:pt x="70993" y="354330"/>
                  </a:lnTo>
                  <a:lnTo>
                    <a:pt x="113792" y="312547"/>
                  </a:lnTo>
                  <a:lnTo>
                    <a:pt x="526923" y="70231"/>
                  </a:lnTo>
                  <a:lnTo>
                    <a:pt x="585089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386" y="312547"/>
                  </a:lnTo>
                  <a:lnTo>
                    <a:pt x="1099185" y="354330"/>
                  </a:lnTo>
                  <a:lnTo>
                    <a:pt x="1114806" y="412877"/>
                  </a:lnTo>
                  <a:lnTo>
                    <a:pt x="1114806" y="288721"/>
                  </a:lnTo>
                  <a:lnTo>
                    <a:pt x="1084199" y="265303"/>
                  </a:lnTo>
                  <a:lnTo>
                    <a:pt x="726821" y="55626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9" y="0"/>
                  </a:lnTo>
                  <a:lnTo>
                    <a:pt x="540766" y="5715"/>
                  </a:lnTo>
                  <a:lnTo>
                    <a:pt x="499110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9110" y="1287399"/>
                  </a:lnTo>
                  <a:lnTo>
                    <a:pt x="540766" y="1304544"/>
                  </a:lnTo>
                  <a:lnTo>
                    <a:pt x="585089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726821" y="1254633"/>
                  </a:lnTo>
                  <a:lnTo>
                    <a:pt x="1084199" y="104508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8" y="897509"/>
                  </a:lnTo>
                  <a:lnTo>
                    <a:pt x="1170178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8484" y="195224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897508"/>
                  </a:moveTo>
                  <a:lnTo>
                    <a:pt x="1170178" y="617346"/>
                  </a:lnTo>
                  <a:lnTo>
                    <a:pt x="1170178" y="473455"/>
                  </a:lnTo>
                  <a:lnTo>
                    <a:pt x="1170178" y="420496"/>
                  </a:lnTo>
                  <a:lnTo>
                    <a:pt x="1170178" y="412876"/>
                  </a:lnTo>
                  <a:lnTo>
                    <a:pt x="1164208" y="368300"/>
                  </a:lnTo>
                  <a:lnTo>
                    <a:pt x="1146937" y="327532"/>
                  </a:lnTo>
                  <a:lnTo>
                    <a:pt x="1119886" y="292607"/>
                  </a:lnTo>
                  <a:lnTo>
                    <a:pt x="1084199" y="265302"/>
                  </a:lnTo>
                  <a:lnTo>
                    <a:pt x="845312" y="125221"/>
                  </a:lnTo>
                  <a:lnTo>
                    <a:pt x="722757" y="53212"/>
                  </a:lnTo>
                  <a:lnTo>
                    <a:pt x="677545" y="26796"/>
                  </a:lnTo>
                  <a:lnTo>
                    <a:pt x="671068" y="22986"/>
                  </a:lnTo>
                  <a:lnTo>
                    <a:pt x="629412" y="5714"/>
                  </a:lnTo>
                  <a:lnTo>
                    <a:pt x="585089" y="0"/>
                  </a:lnTo>
                  <a:lnTo>
                    <a:pt x="540766" y="5714"/>
                  </a:lnTo>
                  <a:lnTo>
                    <a:pt x="499110" y="22986"/>
                  </a:lnTo>
                  <a:lnTo>
                    <a:pt x="260223" y="163067"/>
                  </a:lnTo>
                  <a:lnTo>
                    <a:pt x="137668" y="234950"/>
                  </a:lnTo>
                  <a:lnTo>
                    <a:pt x="92456" y="261492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8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8" y="942085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2"/>
                  </a:lnTo>
                  <a:lnTo>
                    <a:pt x="324866" y="1185164"/>
                  </a:lnTo>
                  <a:lnTo>
                    <a:pt x="447421" y="1257045"/>
                  </a:lnTo>
                  <a:lnTo>
                    <a:pt x="492633" y="1283589"/>
                  </a:lnTo>
                  <a:lnTo>
                    <a:pt x="540766" y="1304543"/>
                  </a:lnTo>
                  <a:lnTo>
                    <a:pt x="585089" y="1310258"/>
                  </a:lnTo>
                  <a:lnTo>
                    <a:pt x="629412" y="1304543"/>
                  </a:lnTo>
                  <a:lnTo>
                    <a:pt x="671068" y="1287398"/>
                  </a:lnTo>
                  <a:lnTo>
                    <a:pt x="909955" y="1147317"/>
                  </a:lnTo>
                  <a:lnTo>
                    <a:pt x="1032510" y="1075308"/>
                  </a:lnTo>
                  <a:lnTo>
                    <a:pt x="1077721" y="1048892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8" y="942085"/>
                  </a:lnTo>
                  <a:lnTo>
                    <a:pt x="1170178" y="897508"/>
                  </a:lnTo>
                  <a:close/>
                </a:path>
                <a:path w="1170304" h="1310639">
                  <a:moveTo>
                    <a:pt x="1056386" y="312546"/>
                  </a:moveTo>
                  <a:lnTo>
                    <a:pt x="1080770" y="330580"/>
                  </a:lnTo>
                  <a:lnTo>
                    <a:pt x="1099185" y="354329"/>
                  </a:lnTo>
                  <a:lnTo>
                    <a:pt x="1110742" y="382269"/>
                  </a:lnTo>
                  <a:lnTo>
                    <a:pt x="1114806" y="412876"/>
                  </a:lnTo>
                  <a:lnTo>
                    <a:pt x="1114806" y="693038"/>
                  </a:lnTo>
                  <a:lnTo>
                    <a:pt x="1114806" y="836929"/>
                  </a:lnTo>
                  <a:lnTo>
                    <a:pt x="1114806" y="889888"/>
                  </a:lnTo>
                  <a:lnTo>
                    <a:pt x="1114806" y="897508"/>
                  </a:lnTo>
                  <a:lnTo>
                    <a:pt x="1110742" y="927988"/>
                  </a:lnTo>
                  <a:lnTo>
                    <a:pt x="1080770" y="979677"/>
                  </a:lnTo>
                  <a:lnTo>
                    <a:pt x="817626" y="1137792"/>
                  </a:lnTo>
                  <a:lnTo>
                    <a:pt x="694944" y="1209802"/>
                  </a:lnTo>
                  <a:lnTo>
                    <a:pt x="649732" y="1236217"/>
                  </a:lnTo>
                  <a:lnTo>
                    <a:pt x="643255" y="1240027"/>
                  </a:lnTo>
                  <a:lnTo>
                    <a:pt x="614934" y="1250950"/>
                  </a:lnTo>
                  <a:lnTo>
                    <a:pt x="585089" y="1254632"/>
                  </a:lnTo>
                  <a:lnTo>
                    <a:pt x="555244" y="1250950"/>
                  </a:lnTo>
                  <a:lnTo>
                    <a:pt x="526923" y="1240027"/>
                  </a:lnTo>
                  <a:lnTo>
                    <a:pt x="288036" y="1099946"/>
                  </a:lnTo>
                  <a:lnTo>
                    <a:pt x="165354" y="1028064"/>
                  </a:lnTo>
                  <a:lnTo>
                    <a:pt x="120142" y="1001521"/>
                  </a:lnTo>
                  <a:lnTo>
                    <a:pt x="70993" y="955928"/>
                  </a:lnTo>
                  <a:lnTo>
                    <a:pt x="55372" y="897508"/>
                  </a:lnTo>
                  <a:lnTo>
                    <a:pt x="55372" y="617346"/>
                  </a:lnTo>
                  <a:lnTo>
                    <a:pt x="55372" y="473455"/>
                  </a:lnTo>
                  <a:lnTo>
                    <a:pt x="55372" y="420496"/>
                  </a:lnTo>
                  <a:lnTo>
                    <a:pt x="55372" y="412876"/>
                  </a:lnTo>
                  <a:lnTo>
                    <a:pt x="59436" y="382269"/>
                  </a:lnTo>
                  <a:lnTo>
                    <a:pt x="89408" y="330580"/>
                  </a:lnTo>
                  <a:lnTo>
                    <a:pt x="352552" y="172465"/>
                  </a:lnTo>
                  <a:lnTo>
                    <a:pt x="475234" y="100583"/>
                  </a:lnTo>
                  <a:lnTo>
                    <a:pt x="520446" y="74040"/>
                  </a:lnTo>
                  <a:lnTo>
                    <a:pt x="526923" y="70230"/>
                  </a:lnTo>
                  <a:lnTo>
                    <a:pt x="555244" y="59308"/>
                  </a:lnTo>
                  <a:lnTo>
                    <a:pt x="585089" y="55625"/>
                  </a:lnTo>
                  <a:lnTo>
                    <a:pt x="614934" y="59308"/>
                  </a:lnTo>
                  <a:lnTo>
                    <a:pt x="643255" y="70230"/>
                  </a:lnTo>
                  <a:lnTo>
                    <a:pt x="882142" y="210311"/>
                  </a:lnTo>
                  <a:lnTo>
                    <a:pt x="1004824" y="282320"/>
                  </a:lnTo>
                  <a:lnTo>
                    <a:pt x="1050036" y="308736"/>
                  </a:lnTo>
                  <a:lnTo>
                    <a:pt x="1056386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68120" y="1493646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t[0]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0617" y="1485646"/>
            <a:ext cx="589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[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24600" y="1743455"/>
            <a:ext cx="4691380" cy="1584960"/>
            <a:chOff x="6324600" y="1743455"/>
            <a:chExt cx="4691380" cy="158496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0" y="1743455"/>
              <a:ext cx="4690872" cy="15849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48983" y="1743455"/>
              <a:ext cx="4590415" cy="1508760"/>
            </a:xfrm>
            <a:custGeom>
              <a:avLst/>
              <a:gdLst/>
              <a:ahLst/>
              <a:cxnLst/>
              <a:rect l="l" t="t" r="r" b="b"/>
              <a:pathLst>
                <a:path w="4590415" h="1508760">
                  <a:moveTo>
                    <a:pt x="4426839" y="0"/>
                  </a:moveTo>
                  <a:lnTo>
                    <a:pt x="306323" y="0"/>
                  </a:lnTo>
                  <a:lnTo>
                    <a:pt x="306323" y="25908"/>
                  </a:lnTo>
                  <a:lnTo>
                    <a:pt x="67563" y="25908"/>
                  </a:lnTo>
                  <a:lnTo>
                    <a:pt x="41275" y="31242"/>
                  </a:lnTo>
                  <a:lnTo>
                    <a:pt x="19812" y="45720"/>
                  </a:lnTo>
                  <a:lnTo>
                    <a:pt x="5333" y="67183"/>
                  </a:lnTo>
                  <a:lnTo>
                    <a:pt x="0" y="93472"/>
                  </a:lnTo>
                  <a:lnTo>
                    <a:pt x="0" y="1441196"/>
                  </a:lnTo>
                  <a:lnTo>
                    <a:pt x="5333" y="1467485"/>
                  </a:lnTo>
                  <a:lnTo>
                    <a:pt x="19812" y="1488948"/>
                  </a:lnTo>
                  <a:lnTo>
                    <a:pt x="41275" y="1503426"/>
                  </a:lnTo>
                  <a:lnTo>
                    <a:pt x="67563" y="1508760"/>
                  </a:lnTo>
                  <a:lnTo>
                    <a:pt x="4522343" y="1508760"/>
                  </a:lnTo>
                  <a:lnTo>
                    <a:pt x="4548632" y="1503426"/>
                  </a:lnTo>
                  <a:lnTo>
                    <a:pt x="4570095" y="1488948"/>
                  </a:lnTo>
                  <a:lnTo>
                    <a:pt x="4584572" y="1467485"/>
                  </a:lnTo>
                  <a:lnTo>
                    <a:pt x="4589907" y="1441196"/>
                  </a:lnTo>
                  <a:lnTo>
                    <a:pt x="4589907" y="93472"/>
                  </a:lnTo>
                  <a:lnTo>
                    <a:pt x="4584572" y="67183"/>
                  </a:lnTo>
                  <a:lnTo>
                    <a:pt x="4570095" y="45720"/>
                  </a:lnTo>
                  <a:lnTo>
                    <a:pt x="4548632" y="31242"/>
                  </a:lnTo>
                  <a:lnTo>
                    <a:pt x="4522343" y="25908"/>
                  </a:lnTo>
                  <a:lnTo>
                    <a:pt x="4426839" y="25908"/>
                  </a:lnTo>
                  <a:lnTo>
                    <a:pt x="44268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99478" y="2101011"/>
            <a:ext cx="212598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25438" y="1438147"/>
            <a:ext cx="3568065" cy="5784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8290" marR="30480" indent="-250825">
              <a:lnSpc>
                <a:spcPct val="101400"/>
              </a:lnSpc>
              <a:spcBef>
                <a:spcPts val="7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2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19" baseline="-7716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2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19" baseline="-7716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2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34" baseline="-7716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80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4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771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427" baseline="-771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7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345" baseline="-7716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35571" y="2312289"/>
            <a:ext cx="24015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879335" y="2029967"/>
            <a:ext cx="2563495" cy="375285"/>
            <a:chOff x="6879335" y="2029967"/>
            <a:chExt cx="2563495" cy="37528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9335" y="2029967"/>
              <a:ext cx="2563368" cy="37490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906768" y="2057399"/>
              <a:ext cx="2459990" cy="271780"/>
            </a:xfrm>
            <a:custGeom>
              <a:avLst/>
              <a:gdLst/>
              <a:ahLst/>
              <a:cxnLst/>
              <a:rect l="l" t="t" r="r" b="b"/>
              <a:pathLst>
                <a:path w="2459990" h="271780">
                  <a:moveTo>
                    <a:pt x="2459482" y="0"/>
                  </a:moveTo>
                  <a:lnTo>
                    <a:pt x="0" y="0"/>
                  </a:lnTo>
                  <a:lnTo>
                    <a:pt x="0" y="270510"/>
                  </a:lnTo>
                  <a:lnTo>
                    <a:pt x="254" y="270510"/>
                  </a:lnTo>
                  <a:lnTo>
                    <a:pt x="254" y="271780"/>
                  </a:lnTo>
                  <a:lnTo>
                    <a:pt x="2459228" y="271780"/>
                  </a:lnTo>
                  <a:lnTo>
                    <a:pt x="2459228" y="270510"/>
                  </a:lnTo>
                  <a:lnTo>
                    <a:pt x="2459482" y="270510"/>
                  </a:lnTo>
                  <a:lnTo>
                    <a:pt x="245948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89482" y="3344671"/>
            <a:ext cx="763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dogs.txt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72004" y="3351987"/>
            <a:ext cx="6845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75757"/>
                </a:solidFill>
                <a:latin typeface="Calibri"/>
                <a:cs typeface="Calibri"/>
              </a:rPr>
              <a:t>c</a:t>
            </a:r>
            <a:r>
              <a:rPr sz="1800" spc="-50" dirty="0">
                <a:solidFill>
                  <a:srgbClr val="575757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s</a:t>
            </a:r>
            <a:r>
              <a:rPr sz="1800" spc="-75" dirty="0">
                <a:solidFill>
                  <a:srgbClr val="575757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spc="-20" dirty="0">
                <a:solidFill>
                  <a:srgbClr val="575757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930516" y="4120959"/>
          <a:ext cx="9203690" cy="2628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3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so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pd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7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pet[0]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/root/pets.txt"</a:t>
                      </a:r>
                      <a:r>
                        <a:rPr sz="1400" spc="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latin typeface="Consolas"/>
                          <a:cs typeface="Consolas"/>
                        </a:rPr>
                        <a:t>-&gt;</a:t>
                      </a:r>
                      <a:r>
                        <a:rPr sz="14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"/root/dogs.txt"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Destroy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Replace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pet[1]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06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Consolas"/>
                          <a:cs typeface="Consolas"/>
                        </a:rPr>
                        <a:t>"/root/dogs.txt"</a:t>
                      </a:r>
                      <a:r>
                        <a:rPr sz="1400" spc="2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latin typeface="Consolas"/>
                          <a:cs typeface="Consolas"/>
                        </a:rPr>
                        <a:t>-&gt;</a:t>
                      </a:r>
                      <a:r>
                        <a:rPr sz="1400" spc="3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"/root/cats.txt"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06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est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oy</a:t>
                      </a:r>
                      <a:r>
                        <a:rPr sz="1400" b="1" spc="-7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nd</a:t>
                      </a:r>
                      <a:r>
                        <a:rPr sz="1400" b="1" spc="-6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77"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pet[2]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12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400" spc="-5" dirty="0">
                          <a:latin typeface="Consolas"/>
                          <a:cs typeface="Consolas"/>
                        </a:rPr>
                        <a:t>Does</a:t>
                      </a:r>
                      <a:r>
                        <a:rPr sz="1400" spc="-3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latin typeface="Consolas"/>
                          <a:cs typeface="Consolas"/>
                        </a:rPr>
                        <a:t>not</a:t>
                      </a:r>
                      <a:r>
                        <a:rPr sz="1400" spc="-5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latin typeface="Consolas"/>
                          <a:cs typeface="Consolas"/>
                        </a:rPr>
                        <a:t>Exist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12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Destroy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2756789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20548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f</a:t>
            </a:r>
            <a:r>
              <a:rPr spc="-5" dirty="0"/>
              <a:t>or</a:t>
            </a:r>
            <a:r>
              <a:rPr spc="-25" dirty="0"/>
              <a:t>_</a:t>
            </a:r>
            <a:r>
              <a:rPr spc="-10" dirty="0"/>
              <a:t>e</a:t>
            </a:r>
            <a:r>
              <a:rPr spc="-20" dirty="0"/>
              <a:t>a</a:t>
            </a:r>
            <a:r>
              <a:rPr spc="-10" dirty="0"/>
              <a:t>ch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350260"/>
            <a:chOff x="6077711" y="1048511"/>
            <a:chExt cx="5800725" cy="335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4607"/>
              <a:ext cx="5715000" cy="3276600"/>
            </a:xfrm>
            <a:custGeom>
              <a:avLst/>
              <a:gdLst/>
              <a:ahLst/>
              <a:cxnLst/>
              <a:rect l="l" t="t" r="r" b="b"/>
              <a:pathLst>
                <a:path w="5715000" h="3276600">
                  <a:moveTo>
                    <a:pt x="5565902" y="0"/>
                  </a:moveTo>
                  <a:lnTo>
                    <a:pt x="149098" y="0"/>
                  </a:lnTo>
                  <a:lnTo>
                    <a:pt x="101980" y="7619"/>
                  </a:lnTo>
                  <a:lnTo>
                    <a:pt x="61087" y="28828"/>
                  </a:lnTo>
                  <a:lnTo>
                    <a:pt x="28828" y="61087"/>
                  </a:lnTo>
                  <a:lnTo>
                    <a:pt x="7620" y="101980"/>
                  </a:lnTo>
                  <a:lnTo>
                    <a:pt x="0" y="149097"/>
                  </a:lnTo>
                  <a:lnTo>
                    <a:pt x="0" y="3127247"/>
                  </a:lnTo>
                  <a:lnTo>
                    <a:pt x="7620" y="3174365"/>
                  </a:lnTo>
                  <a:lnTo>
                    <a:pt x="28828" y="3215259"/>
                  </a:lnTo>
                  <a:lnTo>
                    <a:pt x="61087" y="3247516"/>
                  </a:lnTo>
                  <a:lnTo>
                    <a:pt x="101980" y="3268726"/>
                  </a:lnTo>
                  <a:lnTo>
                    <a:pt x="149098" y="3276346"/>
                  </a:lnTo>
                  <a:lnTo>
                    <a:pt x="5565902" y="3276346"/>
                  </a:lnTo>
                  <a:lnTo>
                    <a:pt x="5613019" y="3268726"/>
                  </a:lnTo>
                  <a:lnTo>
                    <a:pt x="5653913" y="3247516"/>
                  </a:lnTo>
                  <a:lnTo>
                    <a:pt x="5686171" y="3215259"/>
                  </a:lnTo>
                  <a:lnTo>
                    <a:pt x="5707380" y="3174365"/>
                  </a:lnTo>
                  <a:lnTo>
                    <a:pt x="5715000" y="3127247"/>
                  </a:lnTo>
                  <a:lnTo>
                    <a:pt x="5715000" y="149097"/>
                  </a:lnTo>
                  <a:lnTo>
                    <a:pt x="5707380" y="101980"/>
                  </a:lnTo>
                  <a:lnTo>
                    <a:pt x="5686171" y="61087"/>
                  </a:lnTo>
                  <a:lnTo>
                    <a:pt x="5653913" y="28828"/>
                  </a:lnTo>
                  <a:lnTo>
                    <a:pt x="5613019" y="7619"/>
                  </a:lnTo>
                  <a:lnTo>
                    <a:pt x="55659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974975"/>
            <a:chOff x="6248400" y="1146047"/>
            <a:chExt cx="4980305" cy="29749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536191"/>
              <a:ext cx="4858385" cy="2585085"/>
            </a:xfrm>
            <a:custGeom>
              <a:avLst/>
              <a:gdLst/>
              <a:ahLst/>
              <a:cxnLst/>
              <a:rect l="l" t="t" r="r" b="b"/>
              <a:pathLst>
                <a:path w="4858384" h="2585085">
                  <a:moveTo>
                    <a:pt x="4858385" y="0"/>
                  </a:moveTo>
                  <a:lnTo>
                    <a:pt x="0" y="0"/>
                  </a:lnTo>
                  <a:lnTo>
                    <a:pt x="0" y="2584704"/>
                  </a:lnTo>
                  <a:lnTo>
                    <a:pt x="4858385" y="2584704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1543303"/>
            <a:ext cx="263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0838" y="3739083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1" name="object 21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77185" y="2165246"/>
            <a:ext cx="15011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ilenam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01440" y="2156102"/>
            <a:ext cx="1625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[co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u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nt.index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3096" y="2584500"/>
            <a:ext cx="11290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0026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	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31770" y="2584500"/>
            <a:ext cx="250126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  <a:tabLst>
                <a:tab pos="49974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</a:t>
            </a:r>
            <a:r>
              <a:rPr sz="1800" spc="-3740" dirty="0">
                <a:solidFill>
                  <a:srgbClr val="88F492"/>
                </a:solidFill>
                <a:latin typeface="Consolas"/>
                <a:cs typeface="Consolas"/>
              </a:rPr>
              <a:t>g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3	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th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var.filen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me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1247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068567" y="4370831"/>
            <a:ext cx="5819140" cy="2487295"/>
            <a:chOff x="6068567" y="4370831"/>
            <a:chExt cx="5819140" cy="2487295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4370831"/>
              <a:ext cx="5818632" cy="24871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095999" y="4398264"/>
              <a:ext cx="5715000" cy="2459990"/>
            </a:xfrm>
            <a:custGeom>
              <a:avLst/>
              <a:gdLst/>
              <a:ahLst/>
              <a:cxnLst/>
              <a:rect l="l" t="t" r="r" b="b"/>
              <a:pathLst>
                <a:path w="5715000" h="2459990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8"/>
                  </a:lnTo>
                  <a:lnTo>
                    <a:pt x="0" y="110998"/>
                  </a:lnTo>
                  <a:lnTo>
                    <a:pt x="0" y="2459734"/>
                  </a:lnTo>
                  <a:lnTo>
                    <a:pt x="5715000" y="2459734"/>
                  </a:lnTo>
                  <a:lnTo>
                    <a:pt x="5715000" y="110998"/>
                  </a:lnTo>
                  <a:lnTo>
                    <a:pt x="5706236" y="67818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96000" y="4392167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7" name="object 37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4" name="object 44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68120" y="460230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[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61416" y="2072639"/>
            <a:ext cx="5123815" cy="810895"/>
          </a:xfrm>
          <a:custGeom>
            <a:avLst/>
            <a:gdLst/>
            <a:ahLst/>
            <a:cxnLst/>
            <a:rect l="l" t="t" r="r" b="b"/>
            <a:pathLst>
              <a:path w="5123815" h="810894">
                <a:moveTo>
                  <a:pt x="4429633" y="441096"/>
                </a:moveTo>
                <a:lnTo>
                  <a:pt x="4428363" y="441096"/>
                </a:lnTo>
                <a:lnTo>
                  <a:pt x="4428363" y="417588"/>
                </a:lnTo>
                <a:lnTo>
                  <a:pt x="0" y="417588"/>
                </a:lnTo>
                <a:lnTo>
                  <a:pt x="0" y="789305"/>
                </a:lnTo>
                <a:lnTo>
                  <a:pt x="1569720" y="789305"/>
                </a:lnTo>
                <a:lnTo>
                  <a:pt x="1569720" y="810514"/>
                </a:lnTo>
                <a:lnTo>
                  <a:pt x="4429633" y="810514"/>
                </a:lnTo>
                <a:lnTo>
                  <a:pt x="4429633" y="441096"/>
                </a:lnTo>
                <a:close/>
              </a:path>
              <a:path w="5123815" h="810894">
                <a:moveTo>
                  <a:pt x="5123307" y="0"/>
                </a:moveTo>
                <a:lnTo>
                  <a:pt x="3246120" y="0"/>
                </a:lnTo>
                <a:lnTo>
                  <a:pt x="3246120" y="33566"/>
                </a:lnTo>
                <a:lnTo>
                  <a:pt x="1609344" y="33566"/>
                </a:lnTo>
                <a:lnTo>
                  <a:pt x="1609344" y="401447"/>
                </a:lnTo>
                <a:lnTo>
                  <a:pt x="5123307" y="401447"/>
                </a:lnTo>
                <a:lnTo>
                  <a:pt x="5123307" y="368427"/>
                </a:lnTo>
                <a:lnTo>
                  <a:pt x="5123307" y="33566"/>
                </a:lnTo>
                <a:lnTo>
                  <a:pt x="512330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6629400" y="2121407"/>
            <a:ext cx="4691380" cy="1584960"/>
            <a:chOff x="6629400" y="2121407"/>
            <a:chExt cx="4691380" cy="1584960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400" y="2121407"/>
              <a:ext cx="4690872" cy="158495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653783" y="2145791"/>
              <a:ext cx="4590415" cy="1490345"/>
            </a:xfrm>
            <a:custGeom>
              <a:avLst/>
              <a:gdLst/>
              <a:ahLst/>
              <a:cxnLst/>
              <a:rect l="l" t="t" r="r" b="b"/>
              <a:pathLst>
                <a:path w="4590415" h="1490345">
                  <a:moveTo>
                    <a:pt x="4522343" y="0"/>
                  </a:moveTo>
                  <a:lnTo>
                    <a:pt x="67564" y="0"/>
                  </a:lnTo>
                  <a:lnTo>
                    <a:pt x="41275" y="5334"/>
                  </a:lnTo>
                  <a:lnTo>
                    <a:pt x="33274" y="10668"/>
                  </a:lnTo>
                  <a:lnTo>
                    <a:pt x="0" y="10668"/>
                  </a:lnTo>
                  <a:lnTo>
                    <a:pt x="0" y="1490091"/>
                  </a:lnTo>
                  <a:lnTo>
                    <a:pt x="4120388" y="1490091"/>
                  </a:lnTo>
                  <a:lnTo>
                    <a:pt x="4120388" y="1485519"/>
                  </a:lnTo>
                  <a:lnTo>
                    <a:pt x="4522343" y="1485519"/>
                  </a:lnTo>
                  <a:lnTo>
                    <a:pt x="4548632" y="1480185"/>
                  </a:lnTo>
                  <a:lnTo>
                    <a:pt x="4570095" y="1465707"/>
                  </a:lnTo>
                  <a:lnTo>
                    <a:pt x="4584573" y="1444244"/>
                  </a:lnTo>
                  <a:lnTo>
                    <a:pt x="4589907" y="1417828"/>
                  </a:lnTo>
                  <a:lnTo>
                    <a:pt x="4589907" y="67691"/>
                  </a:lnTo>
                  <a:lnTo>
                    <a:pt x="4584573" y="41275"/>
                  </a:lnTo>
                  <a:lnTo>
                    <a:pt x="4570095" y="19812"/>
                  </a:lnTo>
                  <a:lnTo>
                    <a:pt x="4548632" y="5334"/>
                  </a:lnTo>
                  <a:lnTo>
                    <a:pt x="45223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676008" y="2025566"/>
            <a:ext cx="3317875" cy="15386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72" baseline="-16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104" baseline="-1697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/root/pets.txt"</a:t>
            </a:r>
            <a:endParaRPr sz="1800">
              <a:latin typeface="Consolas"/>
              <a:cs typeface="Consolas"/>
            </a:endParaRPr>
          </a:p>
          <a:p>
            <a:pPr marL="322580" marR="861060" algn="just">
              <a:lnSpc>
                <a:spcPct val="100000"/>
              </a:lnSpc>
              <a:spcBef>
                <a:spcPts val="555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/pets.txt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"/root/dogs.txt", </a:t>
            </a:r>
            <a:r>
              <a:rPr sz="1800" spc="-9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723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8177" y="1777067"/>
            <a:ext cx="3636010" cy="14401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190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2700" spc="-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each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endParaRPr sz="1800">
              <a:latin typeface="Consolas"/>
              <a:cs typeface="Consolas"/>
            </a:endParaRPr>
          </a:p>
          <a:p>
            <a:pPr marL="393700">
              <a:lnSpc>
                <a:spcPct val="100000"/>
              </a:lnSpc>
              <a:spcBef>
                <a:spcPts val="101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for_each</a:t>
            </a:r>
            <a:r>
              <a:rPr sz="1800" spc="-7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110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03315" y="5223984"/>
            <a:ext cx="5217160" cy="1253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Error: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Invalid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for_each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argument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onsolas"/>
              <a:cs typeface="Consolas"/>
            </a:endParaRPr>
          </a:p>
          <a:p>
            <a:pPr marL="219075" marR="1440180" indent="-73660">
              <a:lnSpc>
                <a:spcPct val="101000"/>
              </a:lnSpc>
              <a:tabLst>
                <a:tab pos="584835" algn="l"/>
              </a:tabLst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main.tf line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2, in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resource 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"pet": </a:t>
            </a:r>
            <a:r>
              <a:rPr sz="1050" spc="-5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2:	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for_each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var.filename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onsolas"/>
              <a:cs typeface="Consolas"/>
            </a:endParaRPr>
          </a:p>
          <a:p>
            <a:pPr>
              <a:lnSpc>
                <a:spcPct val="100099"/>
              </a:lnSpc>
              <a:spcBef>
                <a:spcPts val="5"/>
              </a:spcBef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given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"for_each" argument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value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unsuitable: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"for_each"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argument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must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be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a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map,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or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set</a:t>
            </a:r>
            <a:r>
              <a:rPr sz="1050" spc="-2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strings,</a:t>
            </a:r>
            <a:r>
              <a:rPr sz="1050" spc="-5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and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you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have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provided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 a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value </a:t>
            </a:r>
            <a:r>
              <a:rPr sz="1050" spc="-56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type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list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string.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03315" y="4903620"/>
            <a:ext cx="19907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8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33031" y="1876702"/>
            <a:ext cx="21259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type=lis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t(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string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81216" y="1801367"/>
            <a:ext cx="2737485" cy="368935"/>
          </a:xfrm>
          <a:custGeom>
            <a:avLst/>
            <a:gdLst/>
            <a:ahLst/>
            <a:cxnLst/>
            <a:rect l="l" t="t" r="r" b="b"/>
            <a:pathLst>
              <a:path w="2737484" h="368935">
                <a:moveTo>
                  <a:pt x="2737104" y="0"/>
                </a:moveTo>
                <a:lnTo>
                  <a:pt x="0" y="0"/>
                </a:lnTo>
                <a:lnTo>
                  <a:pt x="0" y="368680"/>
                </a:lnTo>
                <a:lnTo>
                  <a:pt x="2737104" y="368680"/>
                </a:lnTo>
                <a:lnTo>
                  <a:pt x="273710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708076" y="1809750"/>
            <a:ext cx="319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type=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set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(string)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105144" y="5154163"/>
            <a:ext cx="5705475" cy="1703705"/>
          </a:xfrm>
          <a:custGeom>
            <a:avLst/>
            <a:gdLst/>
            <a:ahLst/>
            <a:cxnLst/>
            <a:rect l="l" t="t" r="r" b="b"/>
            <a:pathLst>
              <a:path w="5705475" h="1703704">
                <a:moveTo>
                  <a:pt x="5705348" y="0"/>
                </a:moveTo>
                <a:lnTo>
                  <a:pt x="0" y="0"/>
                </a:lnTo>
                <a:lnTo>
                  <a:pt x="0" y="1703324"/>
                </a:lnTo>
                <a:lnTo>
                  <a:pt x="5705348" y="1703324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27114" y="5813856"/>
            <a:ext cx="125095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per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iss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307069" y="5813856"/>
            <a:ext cx="132461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"/root/cats.txt"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87821" y="6134201"/>
            <a:ext cx="30568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solidFill>
                  <a:srgbClr val="7D7D7D"/>
                </a:solidFill>
                <a:latin typeface="Consolas"/>
                <a:cs typeface="Consolas"/>
              </a:rPr>
              <a:t>...</a:t>
            </a:r>
            <a:r>
              <a:rPr sz="1050" spc="-50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0" dirty="0">
                <a:solidFill>
                  <a:srgbClr val="7D7D7D"/>
                </a:solidFill>
                <a:latin typeface="Consolas"/>
                <a:cs typeface="Consolas"/>
              </a:rPr>
              <a:t>&lt;output</a:t>
            </a:r>
            <a:r>
              <a:rPr sz="1050" i="1" spc="-75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5" dirty="0">
                <a:solidFill>
                  <a:srgbClr val="7D7D7D"/>
                </a:solidFill>
                <a:latin typeface="Consolas"/>
                <a:cs typeface="Consolas"/>
              </a:rPr>
              <a:t>trimmed&gt;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r>
              <a:rPr sz="105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050" spc="-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105144" y="4815840"/>
            <a:ext cx="5705475" cy="368935"/>
          </a:xfrm>
          <a:custGeom>
            <a:avLst/>
            <a:gdLst/>
            <a:ahLst/>
            <a:cxnLst/>
            <a:rect l="l" t="t" r="r" b="b"/>
            <a:pathLst>
              <a:path w="5705475" h="368935">
                <a:moveTo>
                  <a:pt x="5705348" y="0"/>
                </a:moveTo>
                <a:lnTo>
                  <a:pt x="0" y="0"/>
                </a:lnTo>
                <a:lnTo>
                  <a:pt x="0" y="368681"/>
                </a:lnTo>
                <a:lnTo>
                  <a:pt x="5705348" y="368681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187821" y="4712437"/>
            <a:ext cx="3782060" cy="112522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local_file.pet["/root/cats.txt"]</a:t>
            </a:r>
            <a:r>
              <a:rPr sz="1050" spc="-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will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be</a:t>
            </a:r>
            <a:r>
              <a:rPr sz="105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created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451484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93407" y="1828800"/>
            <a:ext cx="3227705" cy="353695"/>
          </a:xfrm>
          <a:custGeom>
            <a:avLst/>
            <a:gdLst/>
            <a:ahLst/>
            <a:cxnLst/>
            <a:rect l="l" t="t" r="r" b="b"/>
            <a:pathLst>
              <a:path w="3227704" h="353694">
                <a:moveTo>
                  <a:pt x="0" y="61467"/>
                </a:moveTo>
                <a:lnTo>
                  <a:pt x="4572" y="38735"/>
                </a:lnTo>
                <a:lnTo>
                  <a:pt x="17145" y="20192"/>
                </a:lnTo>
                <a:lnTo>
                  <a:pt x="35687" y="7620"/>
                </a:lnTo>
                <a:lnTo>
                  <a:pt x="58420" y="3048"/>
                </a:lnTo>
                <a:lnTo>
                  <a:pt x="3168904" y="3048"/>
                </a:lnTo>
                <a:lnTo>
                  <a:pt x="3191637" y="7620"/>
                </a:lnTo>
                <a:lnTo>
                  <a:pt x="3210179" y="20192"/>
                </a:lnTo>
                <a:lnTo>
                  <a:pt x="3222752" y="38735"/>
                </a:lnTo>
                <a:lnTo>
                  <a:pt x="3227324" y="61467"/>
                </a:lnTo>
                <a:lnTo>
                  <a:pt x="3227324" y="295021"/>
                </a:lnTo>
                <a:lnTo>
                  <a:pt x="3222752" y="317753"/>
                </a:lnTo>
                <a:lnTo>
                  <a:pt x="3210179" y="336296"/>
                </a:lnTo>
                <a:lnTo>
                  <a:pt x="3191637" y="348869"/>
                </a:lnTo>
                <a:lnTo>
                  <a:pt x="3168904" y="353440"/>
                </a:lnTo>
                <a:lnTo>
                  <a:pt x="58420" y="353440"/>
                </a:lnTo>
                <a:lnTo>
                  <a:pt x="35687" y="348869"/>
                </a:lnTo>
                <a:lnTo>
                  <a:pt x="17145" y="336296"/>
                </a:lnTo>
                <a:lnTo>
                  <a:pt x="4572" y="317753"/>
                </a:lnTo>
                <a:lnTo>
                  <a:pt x="0" y="295021"/>
                </a:lnTo>
                <a:lnTo>
                  <a:pt x="0" y="61467"/>
                </a:lnTo>
                <a:close/>
              </a:path>
              <a:path w="3227704" h="353694">
                <a:moveTo>
                  <a:pt x="0" y="58674"/>
                </a:moveTo>
                <a:lnTo>
                  <a:pt x="4572" y="35813"/>
                </a:lnTo>
                <a:lnTo>
                  <a:pt x="17145" y="17145"/>
                </a:lnTo>
                <a:lnTo>
                  <a:pt x="35814" y="4572"/>
                </a:lnTo>
                <a:lnTo>
                  <a:pt x="58674" y="0"/>
                </a:lnTo>
                <a:lnTo>
                  <a:pt x="3168650" y="0"/>
                </a:lnTo>
                <a:lnTo>
                  <a:pt x="3191510" y="4572"/>
                </a:lnTo>
                <a:lnTo>
                  <a:pt x="3210179" y="17145"/>
                </a:lnTo>
                <a:lnTo>
                  <a:pt x="3222752" y="35813"/>
                </a:lnTo>
                <a:lnTo>
                  <a:pt x="3227324" y="58674"/>
                </a:lnTo>
                <a:lnTo>
                  <a:pt x="3227324" y="293242"/>
                </a:lnTo>
                <a:lnTo>
                  <a:pt x="3222752" y="316102"/>
                </a:lnTo>
                <a:lnTo>
                  <a:pt x="3210179" y="334772"/>
                </a:lnTo>
                <a:lnTo>
                  <a:pt x="3191510" y="347345"/>
                </a:lnTo>
                <a:lnTo>
                  <a:pt x="3168650" y="351916"/>
                </a:lnTo>
                <a:lnTo>
                  <a:pt x="58674" y="351916"/>
                </a:lnTo>
                <a:lnTo>
                  <a:pt x="35814" y="347345"/>
                </a:lnTo>
                <a:lnTo>
                  <a:pt x="17145" y="334772"/>
                </a:lnTo>
                <a:lnTo>
                  <a:pt x="4572" y="316102"/>
                </a:lnTo>
                <a:lnTo>
                  <a:pt x="0" y="293242"/>
                </a:lnTo>
                <a:lnTo>
                  <a:pt x="0" y="58674"/>
                </a:lnTo>
                <a:close/>
              </a:path>
            </a:pathLst>
          </a:custGeom>
          <a:ln w="12192">
            <a:solidFill>
              <a:srgbClr val="88F492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350260"/>
            <a:chOff x="6077711" y="1048511"/>
            <a:chExt cx="5800725" cy="335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4607"/>
              <a:ext cx="5715000" cy="3276600"/>
            </a:xfrm>
            <a:custGeom>
              <a:avLst/>
              <a:gdLst/>
              <a:ahLst/>
              <a:cxnLst/>
              <a:rect l="l" t="t" r="r" b="b"/>
              <a:pathLst>
                <a:path w="5715000" h="3276600">
                  <a:moveTo>
                    <a:pt x="5565902" y="0"/>
                  </a:moveTo>
                  <a:lnTo>
                    <a:pt x="149098" y="0"/>
                  </a:lnTo>
                  <a:lnTo>
                    <a:pt x="101980" y="7619"/>
                  </a:lnTo>
                  <a:lnTo>
                    <a:pt x="61087" y="28828"/>
                  </a:lnTo>
                  <a:lnTo>
                    <a:pt x="28828" y="61087"/>
                  </a:lnTo>
                  <a:lnTo>
                    <a:pt x="7620" y="101980"/>
                  </a:lnTo>
                  <a:lnTo>
                    <a:pt x="0" y="149097"/>
                  </a:lnTo>
                  <a:lnTo>
                    <a:pt x="0" y="3127247"/>
                  </a:lnTo>
                  <a:lnTo>
                    <a:pt x="7620" y="3174365"/>
                  </a:lnTo>
                  <a:lnTo>
                    <a:pt x="28828" y="3215259"/>
                  </a:lnTo>
                  <a:lnTo>
                    <a:pt x="61087" y="3247516"/>
                  </a:lnTo>
                  <a:lnTo>
                    <a:pt x="101980" y="3268726"/>
                  </a:lnTo>
                  <a:lnTo>
                    <a:pt x="149098" y="3276346"/>
                  </a:lnTo>
                  <a:lnTo>
                    <a:pt x="5565902" y="3276346"/>
                  </a:lnTo>
                  <a:lnTo>
                    <a:pt x="5613019" y="3268726"/>
                  </a:lnTo>
                  <a:lnTo>
                    <a:pt x="5653913" y="3247516"/>
                  </a:lnTo>
                  <a:lnTo>
                    <a:pt x="5686171" y="3215259"/>
                  </a:lnTo>
                  <a:lnTo>
                    <a:pt x="5707380" y="3174365"/>
                  </a:lnTo>
                  <a:lnTo>
                    <a:pt x="5715000" y="3127247"/>
                  </a:lnTo>
                  <a:lnTo>
                    <a:pt x="5715000" y="149097"/>
                  </a:lnTo>
                  <a:lnTo>
                    <a:pt x="5707380" y="101980"/>
                  </a:lnTo>
                  <a:lnTo>
                    <a:pt x="5686171" y="61087"/>
                  </a:lnTo>
                  <a:lnTo>
                    <a:pt x="5653913" y="28828"/>
                  </a:lnTo>
                  <a:lnTo>
                    <a:pt x="5613019" y="7619"/>
                  </a:lnTo>
                  <a:lnTo>
                    <a:pt x="55659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974975"/>
            <a:chOff x="6248400" y="1146047"/>
            <a:chExt cx="4980305" cy="29749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536191"/>
              <a:ext cx="4858385" cy="2585085"/>
            </a:xfrm>
            <a:custGeom>
              <a:avLst/>
              <a:gdLst/>
              <a:ahLst/>
              <a:cxnLst/>
              <a:rect l="l" t="t" r="r" b="b"/>
              <a:pathLst>
                <a:path w="4858384" h="2585085">
                  <a:moveTo>
                    <a:pt x="4858385" y="0"/>
                  </a:moveTo>
                  <a:lnTo>
                    <a:pt x="0" y="0"/>
                  </a:lnTo>
                  <a:lnTo>
                    <a:pt x="0" y="2584704"/>
                  </a:lnTo>
                  <a:lnTo>
                    <a:pt x="4858385" y="2584704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1543303"/>
            <a:ext cx="263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50838" y="3739083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091" y="291465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2" name="object 22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377185" y="2165246"/>
            <a:ext cx="15011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ilenam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01440" y="2156102"/>
            <a:ext cx="1625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[co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u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nt.index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1247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68567" y="4370831"/>
            <a:ext cx="5819140" cy="2487295"/>
            <a:chOff x="6068567" y="4370831"/>
            <a:chExt cx="5819140" cy="248729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4370831"/>
              <a:ext cx="5818632" cy="24871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95999" y="4398264"/>
              <a:ext cx="5715000" cy="2459990"/>
            </a:xfrm>
            <a:custGeom>
              <a:avLst/>
              <a:gdLst/>
              <a:ahLst/>
              <a:cxnLst/>
              <a:rect l="l" t="t" r="r" b="b"/>
              <a:pathLst>
                <a:path w="5715000" h="2459990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8"/>
                  </a:lnTo>
                  <a:lnTo>
                    <a:pt x="0" y="110998"/>
                  </a:lnTo>
                  <a:lnTo>
                    <a:pt x="0" y="2459734"/>
                  </a:lnTo>
                  <a:lnTo>
                    <a:pt x="5715000" y="2459734"/>
                  </a:lnTo>
                  <a:lnTo>
                    <a:pt x="5715000" y="110998"/>
                  </a:lnTo>
                  <a:lnTo>
                    <a:pt x="5706236" y="67818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96000" y="4392167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6" name="object 36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3" name="object 43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t[1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70760" y="2072639"/>
            <a:ext cx="3514725" cy="401955"/>
          </a:xfrm>
          <a:custGeom>
            <a:avLst/>
            <a:gdLst/>
            <a:ahLst/>
            <a:cxnLst/>
            <a:rect l="l" t="t" r="r" b="b"/>
            <a:pathLst>
              <a:path w="3514725" h="401955">
                <a:moveTo>
                  <a:pt x="3514344" y="36588"/>
                </a:moveTo>
                <a:lnTo>
                  <a:pt x="3513963" y="36588"/>
                </a:lnTo>
                <a:lnTo>
                  <a:pt x="3513963" y="0"/>
                </a:lnTo>
                <a:lnTo>
                  <a:pt x="1636776" y="0"/>
                </a:lnTo>
                <a:lnTo>
                  <a:pt x="1636776" y="36588"/>
                </a:lnTo>
                <a:lnTo>
                  <a:pt x="0" y="36588"/>
                </a:lnTo>
                <a:lnTo>
                  <a:pt x="0" y="401955"/>
                </a:lnTo>
                <a:lnTo>
                  <a:pt x="3514344" y="401955"/>
                </a:lnTo>
                <a:lnTo>
                  <a:pt x="3514344" y="3658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6629400" y="2121407"/>
            <a:ext cx="4691380" cy="1584960"/>
            <a:chOff x="6629400" y="2121407"/>
            <a:chExt cx="4691380" cy="158496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400" y="2121407"/>
              <a:ext cx="4690872" cy="15849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653783" y="2145791"/>
              <a:ext cx="4590415" cy="1490345"/>
            </a:xfrm>
            <a:custGeom>
              <a:avLst/>
              <a:gdLst/>
              <a:ahLst/>
              <a:cxnLst/>
              <a:rect l="l" t="t" r="r" b="b"/>
              <a:pathLst>
                <a:path w="4590415" h="1490345">
                  <a:moveTo>
                    <a:pt x="4522343" y="0"/>
                  </a:moveTo>
                  <a:lnTo>
                    <a:pt x="67564" y="0"/>
                  </a:lnTo>
                  <a:lnTo>
                    <a:pt x="41275" y="5334"/>
                  </a:lnTo>
                  <a:lnTo>
                    <a:pt x="33274" y="10668"/>
                  </a:lnTo>
                  <a:lnTo>
                    <a:pt x="0" y="10668"/>
                  </a:lnTo>
                  <a:lnTo>
                    <a:pt x="0" y="1490091"/>
                  </a:lnTo>
                  <a:lnTo>
                    <a:pt x="4120388" y="1490091"/>
                  </a:lnTo>
                  <a:lnTo>
                    <a:pt x="4120388" y="1485519"/>
                  </a:lnTo>
                  <a:lnTo>
                    <a:pt x="4522343" y="1485519"/>
                  </a:lnTo>
                  <a:lnTo>
                    <a:pt x="4548632" y="1480185"/>
                  </a:lnTo>
                  <a:lnTo>
                    <a:pt x="4570095" y="1465707"/>
                  </a:lnTo>
                  <a:lnTo>
                    <a:pt x="4584573" y="1444244"/>
                  </a:lnTo>
                  <a:lnTo>
                    <a:pt x="4589907" y="1417828"/>
                  </a:lnTo>
                  <a:lnTo>
                    <a:pt x="4589907" y="67691"/>
                  </a:lnTo>
                  <a:lnTo>
                    <a:pt x="4584573" y="41275"/>
                  </a:lnTo>
                  <a:lnTo>
                    <a:pt x="4570095" y="19812"/>
                  </a:lnTo>
                  <a:lnTo>
                    <a:pt x="4548632" y="5334"/>
                  </a:lnTo>
                  <a:lnTo>
                    <a:pt x="45223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676008" y="2025566"/>
            <a:ext cx="3317875" cy="15386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484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727" baseline="-1697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72" baseline="-16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104" baseline="-1697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/root/pets.txt"</a:t>
            </a:r>
            <a:endParaRPr sz="1800">
              <a:latin typeface="Consolas"/>
              <a:cs typeface="Consolas"/>
            </a:endParaRPr>
          </a:p>
          <a:p>
            <a:pPr marL="322580" marR="861060" algn="just">
              <a:lnSpc>
                <a:spcPct val="100000"/>
              </a:lnSpc>
              <a:spcBef>
                <a:spcPts val="555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/pets.txt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 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"/root/dogs.txt", </a:t>
            </a:r>
            <a:r>
              <a:rPr sz="1800" spc="-9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  <a:p>
            <a:pPr marL="7239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8177" y="1777067"/>
            <a:ext cx="3636010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190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2700" spc="-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each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03096" y="2584500"/>
            <a:ext cx="11290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0026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	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231770" y="2584500"/>
            <a:ext cx="250126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  <a:tabLst>
                <a:tab pos="49974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</a:t>
            </a:r>
            <a:r>
              <a:rPr sz="1800" spc="-3740" dirty="0">
                <a:solidFill>
                  <a:srgbClr val="88F492"/>
                </a:solidFill>
                <a:latin typeface="Consolas"/>
                <a:cs typeface="Consolas"/>
              </a:rPr>
              <a:t>g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3	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th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var.filen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me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61416" y="2490228"/>
            <a:ext cx="4428490" cy="393065"/>
          </a:xfrm>
          <a:custGeom>
            <a:avLst/>
            <a:gdLst/>
            <a:ahLst/>
            <a:cxnLst/>
            <a:rect l="l" t="t" r="r" b="b"/>
            <a:pathLst>
              <a:path w="4428490" h="393064">
                <a:moveTo>
                  <a:pt x="4428363" y="0"/>
                </a:moveTo>
                <a:lnTo>
                  <a:pt x="0" y="0"/>
                </a:lnTo>
                <a:lnTo>
                  <a:pt x="0" y="371716"/>
                </a:lnTo>
                <a:lnTo>
                  <a:pt x="1569720" y="371716"/>
                </a:lnTo>
                <a:lnTo>
                  <a:pt x="1569720" y="393052"/>
                </a:lnTo>
                <a:lnTo>
                  <a:pt x="4428363" y="393052"/>
                </a:lnTo>
                <a:lnTo>
                  <a:pt x="4428363" y="371716"/>
                </a:lnTo>
                <a:lnTo>
                  <a:pt x="4428363" y="24371"/>
                </a:lnTo>
                <a:lnTo>
                  <a:pt x="44283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382647" y="2575837"/>
            <a:ext cx="14998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i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lename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03315" y="5223984"/>
            <a:ext cx="5217160" cy="1253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Error: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Invalid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for_each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argument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Consolas"/>
              <a:cs typeface="Consolas"/>
            </a:endParaRPr>
          </a:p>
          <a:p>
            <a:pPr marL="219075" marR="1440180" indent="-73660">
              <a:lnSpc>
                <a:spcPct val="101000"/>
              </a:lnSpc>
              <a:tabLst>
                <a:tab pos="584835" algn="l"/>
              </a:tabLst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main.tf line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2, in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resource 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"pet": </a:t>
            </a:r>
            <a:r>
              <a:rPr sz="1050" spc="-5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2:	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for_each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var.filename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Consolas"/>
              <a:cs typeface="Consolas"/>
            </a:endParaRPr>
          </a:p>
          <a:p>
            <a:pPr>
              <a:lnSpc>
                <a:spcPct val="100099"/>
              </a:lnSpc>
              <a:spcBef>
                <a:spcPts val="5"/>
              </a:spcBef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given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"for_each" argument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value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unsuitable: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"for_each"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argument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must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be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a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map,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or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set</a:t>
            </a:r>
            <a:r>
              <a:rPr sz="1050" spc="-2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strings,</a:t>
            </a:r>
            <a:r>
              <a:rPr sz="1050" spc="-5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and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you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have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provided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 a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value </a:t>
            </a:r>
            <a:r>
              <a:rPr sz="1050" spc="-56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type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list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string.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03315" y="4903620"/>
            <a:ext cx="19907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8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733031" y="1876702"/>
            <a:ext cx="21259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type=lis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t(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string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681216" y="1801367"/>
            <a:ext cx="2737485" cy="368935"/>
          </a:xfrm>
          <a:custGeom>
            <a:avLst/>
            <a:gdLst/>
            <a:ahLst/>
            <a:cxnLst/>
            <a:rect l="l" t="t" r="r" b="b"/>
            <a:pathLst>
              <a:path w="2737484" h="368935">
                <a:moveTo>
                  <a:pt x="2737104" y="0"/>
                </a:moveTo>
                <a:lnTo>
                  <a:pt x="0" y="0"/>
                </a:lnTo>
                <a:lnTo>
                  <a:pt x="0" y="368680"/>
                </a:lnTo>
                <a:lnTo>
                  <a:pt x="2737104" y="368680"/>
                </a:lnTo>
                <a:lnTo>
                  <a:pt x="273710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653212" y="1809750"/>
            <a:ext cx="3094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type=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set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(string)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105144" y="5154163"/>
            <a:ext cx="5705475" cy="1703705"/>
          </a:xfrm>
          <a:custGeom>
            <a:avLst/>
            <a:gdLst/>
            <a:ahLst/>
            <a:cxnLst/>
            <a:rect l="l" t="t" r="r" b="b"/>
            <a:pathLst>
              <a:path w="5705475" h="1703704">
                <a:moveTo>
                  <a:pt x="5705348" y="0"/>
                </a:moveTo>
                <a:lnTo>
                  <a:pt x="0" y="0"/>
                </a:lnTo>
                <a:lnTo>
                  <a:pt x="0" y="1703324"/>
                </a:lnTo>
                <a:lnTo>
                  <a:pt x="5705348" y="1703324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627114" y="5813856"/>
            <a:ext cx="125095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per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iss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307069" y="5813856"/>
            <a:ext cx="132461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"/root/cats.txt"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187821" y="6134201"/>
            <a:ext cx="30568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solidFill>
                  <a:srgbClr val="7D7D7D"/>
                </a:solidFill>
                <a:latin typeface="Consolas"/>
                <a:cs typeface="Consolas"/>
              </a:rPr>
              <a:t>...</a:t>
            </a:r>
            <a:r>
              <a:rPr sz="1050" spc="-50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0" dirty="0">
                <a:solidFill>
                  <a:srgbClr val="7D7D7D"/>
                </a:solidFill>
                <a:latin typeface="Consolas"/>
                <a:cs typeface="Consolas"/>
              </a:rPr>
              <a:t>&lt;output</a:t>
            </a:r>
            <a:r>
              <a:rPr sz="1050" i="1" spc="-75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5" dirty="0">
                <a:solidFill>
                  <a:srgbClr val="7D7D7D"/>
                </a:solidFill>
                <a:latin typeface="Consolas"/>
                <a:cs typeface="Consolas"/>
              </a:rPr>
              <a:t>trimmed&gt;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r>
              <a:rPr sz="105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050" spc="-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05144" y="4815840"/>
            <a:ext cx="5705475" cy="368935"/>
          </a:xfrm>
          <a:custGeom>
            <a:avLst/>
            <a:gdLst/>
            <a:ahLst/>
            <a:cxnLst/>
            <a:rect l="l" t="t" r="r" b="b"/>
            <a:pathLst>
              <a:path w="5705475" h="368935">
                <a:moveTo>
                  <a:pt x="5705348" y="0"/>
                </a:moveTo>
                <a:lnTo>
                  <a:pt x="0" y="0"/>
                </a:lnTo>
                <a:lnTo>
                  <a:pt x="0" y="368681"/>
                </a:lnTo>
                <a:lnTo>
                  <a:pt x="5705348" y="368681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187821" y="4712437"/>
            <a:ext cx="3782060" cy="112522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local_file.pet["/root/cats.txt"]</a:t>
            </a:r>
            <a:r>
              <a:rPr sz="1050" spc="-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will </a:t>
            </a:r>
            <a:r>
              <a:rPr sz="1050" dirty="0">
                <a:solidFill>
                  <a:srgbClr val="88F492"/>
                </a:solidFill>
                <a:latin typeface="Consolas"/>
                <a:cs typeface="Consolas"/>
              </a:rPr>
              <a:t>be</a:t>
            </a:r>
            <a:r>
              <a:rPr sz="105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88F492"/>
                </a:solidFill>
                <a:latin typeface="Consolas"/>
                <a:cs typeface="Consolas"/>
              </a:rPr>
              <a:t>created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451484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270760" y="2508504"/>
            <a:ext cx="2856230" cy="368935"/>
          </a:xfrm>
          <a:custGeom>
            <a:avLst/>
            <a:gdLst/>
            <a:ahLst/>
            <a:cxnLst/>
            <a:rect l="l" t="t" r="r" b="b"/>
            <a:pathLst>
              <a:path w="2856229" h="368935">
                <a:moveTo>
                  <a:pt x="2855722" y="0"/>
                </a:moveTo>
                <a:lnTo>
                  <a:pt x="0" y="0"/>
                </a:lnTo>
                <a:lnTo>
                  <a:pt x="0" y="368426"/>
                </a:lnTo>
                <a:lnTo>
                  <a:pt x="2855722" y="368426"/>
                </a:lnTo>
                <a:lnTo>
                  <a:pt x="28557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22991" y="2516251"/>
            <a:ext cx="439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for_each</a:t>
            </a:r>
            <a:r>
              <a:rPr sz="2700" spc="-135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37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toset(var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638543" y="1828800"/>
            <a:ext cx="3124200" cy="353695"/>
          </a:xfrm>
          <a:custGeom>
            <a:avLst/>
            <a:gdLst/>
            <a:ahLst/>
            <a:cxnLst/>
            <a:rect l="l" t="t" r="r" b="b"/>
            <a:pathLst>
              <a:path w="3124200" h="353694">
                <a:moveTo>
                  <a:pt x="0" y="61467"/>
                </a:moveTo>
                <a:lnTo>
                  <a:pt x="4572" y="38735"/>
                </a:lnTo>
                <a:lnTo>
                  <a:pt x="17145" y="20192"/>
                </a:lnTo>
                <a:lnTo>
                  <a:pt x="35686" y="7620"/>
                </a:lnTo>
                <a:lnTo>
                  <a:pt x="58420" y="3048"/>
                </a:lnTo>
                <a:lnTo>
                  <a:pt x="3065526" y="3048"/>
                </a:lnTo>
                <a:lnTo>
                  <a:pt x="3088258" y="7620"/>
                </a:lnTo>
                <a:lnTo>
                  <a:pt x="3106801" y="20192"/>
                </a:lnTo>
                <a:lnTo>
                  <a:pt x="3119374" y="38735"/>
                </a:lnTo>
                <a:lnTo>
                  <a:pt x="3123946" y="61467"/>
                </a:lnTo>
                <a:lnTo>
                  <a:pt x="3123946" y="295021"/>
                </a:lnTo>
                <a:lnTo>
                  <a:pt x="3119374" y="317753"/>
                </a:lnTo>
                <a:lnTo>
                  <a:pt x="3106801" y="336296"/>
                </a:lnTo>
                <a:lnTo>
                  <a:pt x="3088258" y="348869"/>
                </a:lnTo>
                <a:lnTo>
                  <a:pt x="3065526" y="353440"/>
                </a:lnTo>
                <a:lnTo>
                  <a:pt x="58420" y="353440"/>
                </a:lnTo>
                <a:lnTo>
                  <a:pt x="35686" y="348869"/>
                </a:lnTo>
                <a:lnTo>
                  <a:pt x="17145" y="336296"/>
                </a:lnTo>
                <a:lnTo>
                  <a:pt x="4572" y="317753"/>
                </a:lnTo>
                <a:lnTo>
                  <a:pt x="0" y="295021"/>
                </a:lnTo>
                <a:lnTo>
                  <a:pt x="0" y="61467"/>
                </a:lnTo>
                <a:close/>
              </a:path>
              <a:path w="3124200" h="353694">
                <a:moveTo>
                  <a:pt x="0" y="58674"/>
                </a:moveTo>
                <a:lnTo>
                  <a:pt x="4572" y="35813"/>
                </a:lnTo>
                <a:lnTo>
                  <a:pt x="17145" y="17145"/>
                </a:lnTo>
                <a:lnTo>
                  <a:pt x="35813" y="4572"/>
                </a:lnTo>
                <a:lnTo>
                  <a:pt x="58674" y="0"/>
                </a:lnTo>
                <a:lnTo>
                  <a:pt x="3065272" y="0"/>
                </a:lnTo>
                <a:lnTo>
                  <a:pt x="3088131" y="4572"/>
                </a:lnTo>
                <a:lnTo>
                  <a:pt x="3106801" y="17145"/>
                </a:lnTo>
                <a:lnTo>
                  <a:pt x="3119374" y="35813"/>
                </a:lnTo>
                <a:lnTo>
                  <a:pt x="3123946" y="58674"/>
                </a:lnTo>
                <a:lnTo>
                  <a:pt x="3123946" y="293242"/>
                </a:lnTo>
                <a:lnTo>
                  <a:pt x="3119374" y="316102"/>
                </a:lnTo>
                <a:lnTo>
                  <a:pt x="3106801" y="334772"/>
                </a:lnTo>
                <a:lnTo>
                  <a:pt x="3088131" y="347345"/>
                </a:lnTo>
                <a:lnTo>
                  <a:pt x="3065272" y="351916"/>
                </a:lnTo>
                <a:lnTo>
                  <a:pt x="58674" y="351916"/>
                </a:lnTo>
                <a:lnTo>
                  <a:pt x="35813" y="347345"/>
                </a:lnTo>
                <a:lnTo>
                  <a:pt x="17145" y="334772"/>
                </a:lnTo>
                <a:lnTo>
                  <a:pt x="4572" y="316102"/>
                </a:lnTo>
                <a:lnTo>
                  <a:pt x="0" y="293242"/>
                </a:lnTo>
                <a:lnTo>
                  <a:pt x="0" y="58674"/>
                </a:lnTo>
                <a:close/>
              </a:path>
            </a:pathLst>
          </a:custGeom>
          <a:ln w="12192">
            <a:solidFill>
              <a:srgbClr val="88F492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8303" y="2532888"/>
            <a:ext cx="4425950" cy="353695"/>
          </a:xfrm>
          <a:custGeom>
            <a:avLst/>
            <a:gdLst/>
            <a:ahLst/>
            <a:cxnLst/>
            <a:rect l="l" t="t" r="r" b="b"/>
            <a:pathLst>
              <a:path w="4425950" h="353694">
                <a:moveTo>
                  <a:pt x="0" y="61467"/>
                </a:moveTo>
                <a:lnTo>
                  <a:pt x="4584" y="38735"/>
                </a:lnTo>
                <a:lnTo>
                  <a:pt x="17106" y="20192"/>
                </a:lnTo>
                <a:lnTo>
                  <a:pt x="35661" y="7620"/>
                </a:lnTo>
                <a:lnTo>
                  <a:pt x="58394" y="3048"/>
                </a:lnTo>
                <a:lnTo>
                  <a:pt x="4367276" y="3048"/>
                </a:lnTo>
                <a:lnTo>
                  <a:pt x="4390009" y="7620"/>
                </a:lnTo>
                <a:lnTo>
                  <a:pt x="4408551" y="20192"/>
                </a:lnTo>
                <a:lnTo>
                  <a:pt x="4421124" y="38735"/>
                </a:lnTo>
                <a:lnTo>
                  <a:pt x="4425696" y="61467"/>
                </a:lnTo>
                <a:lnTo>
                  <a:pt x="4425696" y="295021"/>
                </a:lnTo>
                <a:lnTo>
                  <a:pt x="4421124" y="317753"/>
                </a:lnTo>
                <a:lnTo>
                  <a:pt x="4408551" y="336296"/>
                </a:lnTo>
                <a:lnTo>
                  <a:pt x="4390009" y="348869"/>
                </a:lnTo>
                <a:lnTo>
                  <a:pt x="4367276" y="353440"/>
                </a:lnTo>
                <a:lnTo>
                  <a:pt x="58394" y="353440"/>
                </a:lnTo>
                <a:lnTo>
                  <a:pt x="35661" y="348869"/>
                </a:lnTo>
                <a:lnTo>
                  <a:pt x="17106" y="336296"/>
                </a:lnTo>
                <a:lnTo>
                  <a:pt x="4584" y="317753"/>
                </a:lnTo>
                <a:lnTo>
                  <a:pt x="0" y="295021"/>
                </a:lnTo>
                <a:lnTo>
                  <a:pt x="0" y="61467"/>
                </a:lnTo>
                <a:close/>
              </a:path>
              <a:path w="4425950" h="353694">
                <a:moveTo>
                  <a:pt x="0" y="58674"/>
                </a:moveTo>
                <a:lnTo>
                  <a:pt x="4610" y="35813"/>
                </a:lnTo>
                <a:lnTo>
                  <a:pt x="17183" y="17145"/>
                </a:lnTo>
                <a:lnTo>
                  <a:pt x="35826" y="4572"/>
                </a:lnTo>
                <a:lnTo>
                  <a:pt x="58648" y="0"/>
                </a:lnTo>
                <a:lnTo>
                  <a:pt x="4367022" y="0"/>
                </a:lnTo>
                <a:lnTo>
                  <a:pt x="4389882" y="4572"/>
                </a:lnTo>
                <a:lnTo>
                  <a:pt x="4408551" y="17145"/>
                </a:lnTo>
                <a:lnTo>
                  <a:pt x="4421124" y="35813"/>
                </a:lnTo>
                <a:lnTo>
                  <a:pt x="4425696" y="58674"/>
                </a:lnTo>
                <a:lnTo>
                  <a:pt x="4425696" y="293242"/>
                </a:lnTo>
                <a:lnTo>
                  <a:pt x="4421124" y="316102"/>
                </a:lnTo>
                <a:lnTo>
                  <a:pt x="4408551" y="334772"/>
                </a:lnTo>
                <a:lnTo>
                  <a:pt x="4389882" y="347345"/>
                </a:lnTo>
                <a:lnTo>
                  <a:pt x="4367022" y="351916"/>
                </a:lnTo>
                <a:lnTo>
                  <a:pt x="58648" y="351916"/>
                </a:lnTo>
                <a:lnTo>
                  <a:pt x="35826" y="347345"/>
                </a:lnTo>
                <a:lnTo>
                  <a:pt x="17183" y="334772"/>
                </a:lnTo>
                <a:lnTo>
                  <a:pt x="4610" y="316102"/>
                </a:lnTo>
                <a:lnTo>
                  <a:pt x="0" y="293242"/>
                </a:lnTo>
                <a:lnTo>
                  <a:pt x="0" y="58674"/>
                </a:lnTo>
                <a:close/>
              </a:path>
            </a:pathLst>
          </a:custGeom>
          <a:ln w="12192">
            <a:solidFill>
              <a:srgbClr val="88F492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540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Provisioning</a:t>
            </a:r>
            <a:r>
              <a:rPr sz="2400" b="0" spc="-7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0" dirty="0">
                <a:solidFill>
                  <a:srgbClr val="575757"/>
                </a:solidFill>
                <a:latin typeface="Trebuchet MS"/>
                <a:cs typeface="Trebuchet MS"/>
              </a:rPr>
              <a:t>Tools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8368" y="542544"/>
            <a:ext cx="7080884" cy="5575300"/>
            <a:chOff x="658368" y="542544"/>
            <a:chExt cx="7080884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" y="542544"/>
              <a:ext cx="7080504" cy="55747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40536" y="1124712"/>
              <a:ext cx="6324600" cy="4653915"/>
            </a:xfrm>
            <a:custGeom>
              <a:avLst/>
              <a:gdLst/>
              <a:ahLst/>
              <a:cxnLst/>
              <a:rect l="l" t="t" r="r" b="b"/>
              <a:pathLst>
                <a:path w="6324600" h="4653915">
                  <a:moveTo>
                    <a:pt x="6181852" y="0"/>
                  </a:moveTo>
                  <a:lnTo>
                    <a:pt x="142747" y="0"/>
                  </a:lnTo>
                  <a:lnTo>
                    <a:pt x="97662" y="7238"/>
                  </a:lnTo>
                  <a:lnTo>
                    <a:pt x="58419" y="27559"/>
                  </a:lnTo>
                  <a:lnTo>
                    <a:pt x="27533" y="58420"/>
                  </a:lnTo>
                  <a:lnTo>
                    <a:pt x="7277" y="97662"/>
                  </a:lnTo>
                  <a:lnTo>
                    <a:pt x="0" y="142748"/>
                  </a:lnTo>
                  <a:lnTo>
                    <a:pt x="0" y="4511001"/>
                  </a:lnTo>
                  <a:lnTo>
                    <a:pt x="7277" y="4556137"/>
                  </a:lnTo>
                  <a:lnTo>
                    <a:pt x="27533" y="4595329"/>
                  </a:lnTo>
                  <a:lnTo>
                    <a:pt x="58419" y="4626241"/>
                  </a:lnTo>
                  <a:lnTo>
                    <a:pt x="97662" y="4646510"/>
                  </a:lnTo>
                  <a:lnTo>
                    <a:pt x="142747" y="4653788"/>
                  </a:lnTo>
                  <a:lnTo>
                    <a:pt x="6181852" y="4653788"/>
                  </a:lnTo>
                  <a:lnTo>
                    <a:pt x="6226937" y="4646510"/>
                  </a:lnTo>
                  <a:lnTo>
                    <a:pt x="6266180" y="4626241"/>
                  </a:lnTo>
                  <a:lnTo>
                    <a:pt x="6297041" y="4595329"/>
                  </a:lnTo>
                  <a:lnTo>
                    <a:pt x="6317361" y="4556137"/>
                  </a:lnTo>
                  <a:lnTo>
                    <a:pt x="6324599" y="4511001"/>
                  </a:lnTo>
                  <a:lnTo>
                    <a:pt x="6324599" y="142748"/>
                  </a:lnTo>
                  <a:lnTo>
                    <a:pt x="6317361" y="97662"/>
                  </a:lnTo>
                  <a:lnTo>
                    <a:pt x="6297041" y="58420"/>
                  </a:lnTo>
                  <a:lnTo>
                    <a:pt x="6266180" y="27559"/>
                  </a:lnTo>
                  <a:lnTo>
                    <a:pt x="6226937" y="7238"/>
                  </a:lnTo>
                  <a:lnTo>
                    <a:pt x="6181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0536" y="1124712"/>
              <a:ext cx="6324600" cy="4653915"/>
            </a:xfrm>
            <a:custGeom>
              <a:avLst/>
              <a:gdLst/>
              <a:ahLst/>
              <a:cxnLst/>
              <a:rect l="l" t="t" r="r" b="b"/>
              <a:pathLst>
                <a:path w="6324600" h="4653915">
                  <a:moveTo>
                    <a:pt x="0" y="142748"/>
                  </a:moveTo>
                  <a:lnTo>
                    <a:pt x="7277" y="97662"/>
                  </a:lnTo>
                  <a:lnTo>
                    <a:pt x="27533" y="58420"/>
                  </a:lnTo>
                  <a:lnTo>
                    <a:pt x="58419" y="27559"/>
                  </a:lnTo>
                  <a:lnTo>
                    <a:pt x="97662" y="7238"/>
                  </a:lnTo>
                  <a:lnTo>
                    <a:pt x="142747" y="0"/>
                  </a:lnTo>
                  <a:lnTo>
                    <a:pt x="6181852" y="0"/>
                  </a:lnTo>
                  <a:lnTo>
                    <a:pt x="6226937" y="7238"/>
                  </a:lnTo>
                  <a:lnTo>
                    <a:pt x="6266180" y="27559"/>
                  </a:lnTo>
                  <a:lnTo>
                    <a:pt x="6297041" y="58420"/>
                  </a:lnTo>
                  <a:lnTo>
                    <a:pt x="6317361" y="97662"/>
                  </a:lnTo>
                  <a:lnTo>
                    <a:pt x="6324599" y="142748"/>
                  </a:lnTo>
                  <a:lnTo>
                    <a:pt x="6324599" y="4511001"/>
                  </a:lnTo>
                  <a:lnTo>
                    <a:pt x="6317361" y="4556137"/>
                  </a:lnTo>
                  <a:lnTo>
                    <a:pt x="6297041" y="4595329"/>
                  </a:lnTo>
                  <a:lnTo>
                    <a:pt x="6266180" y="4626241"/>
                  </a:lnTo>
                  <a:lnTo>
                    <a:pt x="6226937" y="4646510"/>
                  </a:lnTo>
                  <a:lnTo>
                    <a:pt x="6181852" y="4653788"/>
                  </a:lnTo>
                  <a:lnTo>
                    <a:pt x="142747" y="4653788"/>
                  </a:lnTo>
                  <a:lnTo>
                    <a:pt x="97662" y="4646510"/>
                  </a:lnTo>
                  <a:lnTo>
                    <a:pt x="58419" y="4626241"/>
                  </a:lnTo>
                  <a:lnTo>
                    <a:pt x="27533" y="4595329"/>
                  </a:lnTo>
                  <a:lnTo>
                    <a:pt x="7277" y="4556137"/>
                  </a:lnTo>
                  <a:lnTo>
                    <a:pt x="0" y="4511001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98269" y="1511554"/>
            <a:ext cx="5414010" cy="1558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90"/>
              </a:spcBef>
            </a:pPr>
            <a:r>
              <a:rPr sz="2000" spc="65" dirty="0">
                <a:solidFill>
                  <a:srgbClr val="4470C4"/>
                </a:solidFill>
                <a:latin typeface="Trebuchet MS"/>
                <a:cs typeface="Trebuchet MS"/>
              </a:rPr>
              <a:t>Deploy</a:t>
            </a:r>
            <a:r>
              <a:rPr sz="2000" spc="-2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Immutable</a:t>
            </a:r>
            <a:r>
              <a:rPr sz="2000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4470C4"/>
                </a:solidFill>
                <a:latin typeface="Trebuchet MS"/>
                <a:cs typeface="Trebuchet MS"/>
              </a:rPr>
              <a:t>Infrastructure</a:t>
            </a:r>
            <a:r>
              <a:rPr sz="2000" spc="-10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4470C4"/>
                </a:solidFill>
                <a:latin typeface="Trebuchet MS"/>
                <a:cs typeface="Trebuchet MS"/>
              </a:rPr>
              <a:t>resources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Servers,</a:t>
            </a:r>
            <a:r>
              <a:rPr sz="2000" spc="-7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Databases, </a:t>
            </a:r>
            <a:r>
              <a:rPr sz="2000" spc="30" dirty="0">
                <a:solidFill>
                  <a:srgbClr val="4470C4"/>
                </a:solidFill>
                <a:latin typeface="Trebuchet MS"/>
                <a:cs typeface="Trebuchet MS"/>
              </a:rPr>
              <a:t>Network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4470C4"/>
                </a:solidFill>
                <a:latin typeface="Trebuchet MS"/>
                <a:cs typeface="Trebuchet MS"/>
              </a:rPr>
              <a:t>Components</a:t>
            </a:r>
            <a:r>
              <a:rPr sz="2000" spc="-114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4470C4"/>
                </a:solidFill>
                <a:latin typeface="Trebuchet MS"/>
                <a:cs typeface="Trebuchet MS"/>
              </a:rPr>
              <a:t>etc.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rebuchet MS"/>
              <a:cs typeface="Trebuchet MS"/>
            </a:endParaRPr>
          </a:p>
          <a:p>
            <a:pPr marL="67310">
              <a:lnSpc>
                <a:spcPct val="100000"/>
              </a:lnSpc>
            </a:pP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M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ul</a:t>
            </a:r>
            <a:r>
              <a:rPr sz="2000" spc="15" dirty="0">
                <a:solidFill>
                  <a:srgbClr val="4470C4"/>
                </a:solidFill>
                <a:latin typeface="Trebuchet MS"/>
                <a:cs typeface="Trebuchet MS"/>
              </a:rPr>
              <a:t>t</a:t>
            </a:r>
            <a:r>
              <a:rPr sz="2000" spc="20" dirty="0">
                <a:solidFill>
                  <a:srgbClr val="4470C4"/>
                </a:solidFill>
                <a:latin typeface="Trebuchet MS"/>
                <a:cs typeface="Trebuchet MS"/>
              </a:rPr>
              <a:t>i</a:t>
            </a: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p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l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e</a:t>
            </a:r>
            <a:r>
              <a:rPr sz="2000" spc="-145" dirty="0">
                <a:solidFill>
                  <a:srgbClr val="4470C4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4470C4"/>
                </a:solidFill>
                <a:latin typeface="Trebuchet MS"/>
                <a:cs typeface="Trebuchet MS"/>
              </a:rPr>
              <a:t>P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25" dirty="0">
                <a:solidFill>
                  <a:srgbClr val="4470C4"/>
                </a:solidFill>
                <a:latin typeface="Trebuchet MS"/>
                <a:cs typeface="Trebuchet MS"/>
              </a:rPr>
              <a:t>o</a:t>
            </a:r>
            <a:r>
              <a:rPr sz="2000" spc="20" dirty="0">
                <a:solidFill>
                  <a:srgbClr val="4470C4"/>
                </a:solidFill>
                <a:latin typeface="Trebuchet MS"/>
                <a:cs typeface="Trebuchet MS"/>
              </a:rPr>
              <a:t>vi</a:t>
            </a:r>
            <a:r>
              <a:rPr sz="2000" spc="10" dirty="0">
                <a:solidFill>
                  <a:srgbClr val="4470C4"/>
                </a:solidFill>
                <a:latin typeface="Trebuchet MS"/>
                <a:cs typeface="Trebuchet MS"/>
              </a:rPr>
              <a:t>de</a:t>
            </a:r>
            <a:r>
              <a:rPr sz="2000" spc="5" dirty="0">
                <a:solidFill>
                  <a:srgbClr val="4470C4"/>
                </a:solidFill>
                <a:latin typeface="Trebuchet MS"/>
                <a:cs typeface="Trebuchet MS"/>
              </a:rPr>
              <a:t>r</a:t>
            </a:r>
            <a:r>
              <a:rPr sz="2000" spc="-5" dirty="0">
                <a:solidFill>
                  <a:srgbClr val="4470C4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16695" y="2005583"/>
            <a:ext cx="2331720" cy="2694940"/>
            <a:chOff x="8616695" y="2005583"/>
            <a:chExt cx="2331720" cy="26949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6695" y="2005583"/>
              <a:ext cx="2331720" cy="11826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4167" y="3032759"/>
              <a:ext cx="1670303" cy="1667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1048511"/>
            <a:ext cx="5800725" cy="3350260"/>
            <a:chOff x="6077711" y="1048511"/>
            <a:chExt cx="5800725" cy="3350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1048511"/>
              <a:ext cx="5800344" cy="3349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54607"/>
              <a:ext cx="5715000" cy="3276600"/>
            </a:xfrm>
            <a:custGeom>
              <a:avLst/>
              <a:gdLst/>
              <a:ahLst/>
              <a:cxnLst/>
              <a:rect l="l" t="t" r="r" b="b"/>
              <a:pathLst>
                <a:path w="5715000" h="3276600">
                  <a:moveTo>
                    <a:pt x="5565902" y="0"/>
                  </a:moveTo>
                  <a:lnTo>
                    <a:pt x="149098" y="0"/>
                  </a:lnTo>
                  <a:lnTo>
                    <a:pt x="101980" y="7619"/>
                  </a:lnTo>
                  <a:lnTo>
                    <a:pt x="61087" y="28828"/>
                  </a:lnTo>
                  <a:lnTo>
                    <a:pt x="28828" y="61087"/>
                  </a:lnTo>
                  <a:lnTo>
                    <a:pt x="7620" y="101980"/>
                  </a:lnTo>
                  <a:lnTo>
                    <a:pt x="0" y="149097"/>
                  </a:lnTo>
                  <a:lnTo>
                    <a:pt x="0" y="3127247"/>
                  </a:lnTo>
                  <a:lnTo>
                    <a:pt x="7620" y="3174365"/>
                  </a:lnTo>
                  <a:lnTo>
                    <a:pt x="28828" y="3215259"/>
                  </a:lnTo>
                  <a:lnTo>
                    <a:pt x="61087" y="3247516"/>
                  </a:lnTo>
                  <a:lnTo>
                    <a:pt x="101980" y="3268726"/>
                  </a:lnTo>
                  <a:lnTo>
                    <a:pt x="149098" y="3276346"/>
                  </a:lnTo>
                  <a:lnTo>
                    <a:pt x="5565902" y="3276346"/>
                  </a:lnTo>
                  <a:lnTo>
                    <a:pt x="5613019" y="3268726"/>
                  </a:lnTo>
                  <a:lnTo>
                    <a:pt x="5653913" y="3247516"/>
                  </a:lnTo>
                  <a:lnTo>
                    <a:pt x="5686171" y="3215259"/>
                  </a:lnTo>
                  <a:lnTo>
                    <a:pt x="5707380" y="3174365"/>
                  </a:lnTo>
                  <a:lnTo>
                    <a:pt x="5715000" y="3127247"/>
                  </a:lnTo>
                  <a:lnTo>
                    <a:pt x="5715000" y="149097"/>
                  </a:lnTo>
                  <a:lnTo>
                    <a:pt x="5707380" y="101980"/>
                  </a:lnTo>
                  <a:lnTo>
                    <a:pt x="5686171" y="61087"/>
                  </a:lnTo>
                  <a:lnTo>
                    <a:pt x="5653913" y="28828"/>
                  </a:lnTo>
                  <a:lnTo>
                    <a:pt x="5613019" y="7619"/>
                  </a:lnTo>
                  <a:lnTo>
                    <a:pt x="55659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48511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1048511"/>
            <a:ext cx="571500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1146047"/>
            <a:ext cx="4980305" cy="2974975"/>
            <a:chOff x="6248400" y="1146047"/>
            <a:chExt cx="4980305" cy="29749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1146047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70320" y="1536191"/>
              <a:ext cx="4858385" cy="2585085"/>
            </a:xfrm>
            <a:custGeom>
              <a:avLst/>
              <a:gdLst/>
              <a:ahLst/>
              <a:cxnLst/>
              <a:rect l="l" t="t" r="r" b="b"/>
              <a:pathLst>
                <a:path w="4858384" h="2585085">
                  <a:moveTo>
                    <a:pt x="4858385" y="0"/>
                  </a:moveTo>
                  <a:lnTo>
                    <a:pt x="0" y="0"/>
                  </a:lnTo>
                  <a:lnTo>
                    <a:pt x="0" y="2584704"/>
                  </a:lnTo>
                  <a:lnTo>
                    <a:pt x="4858385" y="2584704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50838" y="3739083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20" name="object 20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77185" y="2165246"/>
            <a:ext cx="15011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ilenam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01440" y="2156102"/>
            <a:ext cx="1625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[co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u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nt.index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3096" y="2584500"/>
            <a:ext cx="11290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0026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	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31770" y="2584500"/>
            <a:ext cx="250126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  <a:tabLst>
                <a:tab pos="49974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</a:t>
            </a:r>
            <a:r>
              <a:rPr sz="1800" spc="-3740" dirty="0">
                <a:solidFill>
                  <a:srgbClr val="88F492"/>
                </a:solidFill>
                <a:latin typeface="Consolas"/>
                <a:cs typeface="Consolas"/>
              </a:rPr>
              <a:t>g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3	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th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var.filen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me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1247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68567" y="4370831"/>
            <a:ext cx="5819140" cy="2487295"/>
            <a:chOff x="6068567" y="4370831"/>
            <a:chExt cx="5819140" cy="248729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8567" y="4370831"/>
              <a:ext cx="5818632" cy="24871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95999" y="4398264"/>
              <a:ext cx="5715000" cy="2459990"/>
            </a:xfrm>
            <a:custGeom>
              <a:avLst/>
              <a:gdLst/>
              <a:ahLst/>
              <a:cxnLst/>
              <a:rect l="l" t="t" r="r" b="b"/>
              <a:pathLst>
                <a:path w="5715000" h="2459990">
                  <a:moveTo>
                    <a:pt x="5603875" y="0"/>
                  </a:moveTo>
                  <a:lnTo>
                    <a:pt x="111125" y="0"/>
                  </a:lnTo>
                  <a:lnTo>
                    <a:pt x="67945" y="8762"/>
                  </a:lnTo>
                  <a:lnTo>
                    <a:pt x="32512" y="32512"/>
                  </a:lnTo>
                  <a:lnTo>
                    <a:pt x="8762" y="67818"/>
                  </a:lnTo>
                  <a:lnTo>
                    <a:pt x="0" y="110998"/>
                  </a:lnTo>
                  <a:lnTo>
                    <a:pt x="0" y="2459734"/>
                  </a:lnTo>
                  <a:lnTo>
                    <a:pt x="5715000" y="2459734"/>
                  </a:lnTo>
                  <a:lnTo>
                    <a:pt x="5715000" y="110998"/>
                  </a:lnTo>
                  <a:lnTo>
                    <a:pt x="5706236" y="67818"/>
                  </a:lnTo>
                  <a:lnTo>
                    <a:pt x="5682488" y="32512"/>
                  </a:lnTo>
                  <a:lnTo>
                    <a:pt x="5647055" y="8762"/>
                  </a:lnTo>
                  <a:lnTo>
                    <a:pt x="56038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096000" y="4392167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36" name="object 36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43" name="object 43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68120" y="460230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[</a:t>
            </a:r>
            <a:r>
              <a:rPr sz="1800" spc="-5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1416" y="2072639"/>
            <a:ext cx="5123815" cy="810895"/>
          </a:xfrm>
          <a:custGeom>
            <a:avLst/>
            <a:gdLst/>
            <a:ahLst/>
            <a:cxnLst/>
            <a:rect l="l" t="t" r="r" b="b"/>
            <a:pathLst>
              <a:path w="5123815" h="810894">
                <a:moveTo>
                  <a:pt x="4429633" y="441096"/>
                </a:moveTo>
                <a:lnTo>
                  <a:pt x="4428363" y="441096"/>
                </a:lnTo>
                <a:lnTo>
                  <a:pt x="4428363" y="417588"/>
                </a:lnTo>
                <a:lnTo>
                  <a:pt x="0" y="417588"/>
                </a:lnTo>
                <a:lnTo>
                  <a:pt x="0" y="789305"/>
                </a:lnTo>
                <a:lnTo>
                  <a:pt x="1569720" y="789305"/>
                </a:lnTo>
                <a:lnTo>
                  <a:pt x="1569720" y="810514"/>
                </a:lnTo>
                <a:lnTo>
                  <a:pt x="4429633" y="810514"/>
                </a:lnTo>
                <a:lnTo>
                  <a:pt x="4429633" y="441096"/>
                </a:lnTo>
                <a:close/>
              </a:path>
              <a:path w="5123815" h="810894">
                <a:moveTo>
                  <a:pt x="5123307" y="0"/>
                </a:moveTo>
                <a:lnTo>
                  <a:pt x="3246120" y="0"/>
                </a:lnTo>
                <a:lnTo>
                  <a:pt x="3246120" y="33566"/>
                </a:lnTo>
                <a:lnTo>
                  <a:pt x="1609344" y="33566"/>
                </a:lnTo>
                <a:lnTo>
                  <a:pt x="1609344" y="401447"/>
                </a:lnTo>
                <a:lnTo>
                  <a:pt x="5123307" y="401447"/>
                </a:lnTo>
                <a:lnTo>
                  <a:pt x="5123307" y="368427"/>
                </a:lnTo>
                <a:lnTo>
                  <a:pt x="5123307" y="33566"/>
                </a:lnTo>
                <a:lnTo>
                  <a:pt x="512330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6629400" y="2121407"/>
            <a:ext cx="4691380" cy="1584960"/>
            <a:chOff x="6629400" y="2121407"/>
            <a:chExt cx="4691380" cy="1584960"/>
          </a:xfrm>
        </p:grpSpPr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9400" y="2121407"/>
              <a:ext cx="4690872" cy="15849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653783" y="2145791"/>
              <a:ext cx="4590415" cy="1490345"/>
            </a:xfrm>
            <a:custGeom>
              <a:avLst/>
              <a:gdLst/>
              <a:ahLst/>
              <a:cxnLst/>
              <a:rect l="l" t="t" r="r" b="b"/>
              <a:pathLst>
                <a:path w="4590415" h="1490345">
                  <a:moveTo>
                    <a:pt x="4522343" y="0"/>
                  </a:moveTo>
                  <a:lnTo>
                    <a:pt x="67564" y="0"/>
                  </a:lnTo>
                  <a:lnTo>
                    <a:pt x="41275" y="5334"/>
                  </a:lnTo>
                  <a:lnTo>
                    <a:pt x="33274" y="10668"/>
                  </a:lnTo>
                  <a:lnTo>
                    <a:pt x="0" y="10668"/>
                  </a:lnTo>
                  <a:lnTo>
                    <a:pt x="0" y="1490091"/>
                  </a:lnTo>
                  <a:lnTo>
                    <a:pt x="4120388" y="1490091"/>
                  </a:lnTo>
                  <a:lnTo>
                    <a:pt x="4120388" y="1485519"/>
                  </a:lnTo>
                  <a:lnTo>
                    <a:pt x="4522343" y="1485519"/>
                  </a:lnTo>
                  <a:lnTo>
                    <a:pt x="4548632" y="1480185"/>
                  </a:lnTo>
                  <a:lnTo>
                    <a:pt x="4570095" y="1465707"/>
                  </a:lnTo>
                  <a:lnTo>
                    <a:pt x="4584573" y="1444244"/>
                  </a:lnTo>
                  <a:lnTo>
                    <a:pt x="4589907" y="1417828"/>
                  </a:lnTo>
                  <a:lnTo>
                    <a:pt x="4589907" y="67691"/>
                  </a:lnTo>
                  <a:lnTo>
                    <a:pt x="4584573" y="41275"/>
                  </a:lnTo>
                  <a:lnTo>
                    <a:pt x="4570095" y="19812"/>
                  </a:lnTo>
                  <a:lnTo>
                    <a:pt x="4548632" y="5334"/>
                  </a:lnTo>
                  <a:lnTo>
                    <a:pt x="45223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999478" y="2516401"/>
            <a:ext cx="21259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ts.txt"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986143" y="2714701"/>
            <a:ext cx="2150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"/root/dogs.txt",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"/root/cats.txt"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36206" y="3264230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382647" y="2575837"/>
            <a:ext cx="14998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i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lename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03315" y="4903620"/>
            <a:ext cx="19907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8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425438" y="1544192"/>
            <a:ext cx="3568700" cy="85216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6070" marR="908685" indent="-268605">
              <a:lnSpc>
                <a:spcPts val="1989"/>
              </a:lnSpc>
              <a:spcBef>
                <a:spcPts val="30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type=list(string)</a:t>
            </a:r>
            <a:endParaRPr sz="18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  <a:spcBef>
                <a:spcPts val="160"/>
              </a:spcBef>
            </a:pP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d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2700" spc="-434" baseline="-16975" dirty="0">
                <a:solidFill>
                  <a:srgbClr val="D2D2D2"/>
                </a:solidFill>
                <a:latin typeface="Consolas"/>
                <a:cs typeface="Consolas"/>
              </a:rPr>
              <a:t>l</a:t>
            </a:r>
            <a:r>
              <a:rPr sz="1800" spc="-7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baseline="-16975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700" spc="-480" baseline="-16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0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baseline="-1697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480" baseline="-16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73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2700" spc="-397" baseline="-1697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/root/pets.tx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01155" y="5223984"/>
            <a:ext cx="5219065" cy="142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0"/>
              </a:lnSpc>
            </a:pP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TError: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345" baseline="5291" dirty="0">
                <a:solidFill>
                  <a:srgbClr val="FF0066"/>
                </a:solidFill>
                <a:latin typeface="Consolas"/>
                <a:cs typeface="Consolas"/>
              </a:rPr>
              <a:t>I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345" baseline="5291" dirty="0">
                <a:solidFill>
                  <a:srgbClr val="FF0066"/>
                </a:solidFill>
                <a:latin typeface="Consolas"/>
                <a:cs typeface="Consolas"/>
              </a:rPr>
              <a:t>n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75" spc="-345" baseline="5291" dirty="0">
                <a:solidFill>
                  <a:srgbClr val="FF0066"/>
                </a:solidFill>
                <a:latin typeface="Consolas"/>
                <a:cs typeface="Consolas"/>
              </a:rPr>
              <a:t>v</a:t>
            </a:r>
            <a:r>
              <a:rPr sz="1575" spc="-345" baseline="5291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75" spc="-345" baseline="5291" dirty="0">
                <a:solidFill>
                  <a:srgbClr val="FF0066"/>
                </a:solidFill>
                <a:latin typeface="Consolas"/>
                <a:cs typeface="Consolas"/>
              </a:rPr>
              <a:t>a</a:t>
            </a:r>
            <a:r>
              <a:rPr sz="1050" spc="-229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575" spc="-345" baseline="5291" dirty="0">
                <a:solidFill>
                  <a:srgbClr val="FF0066"/>
                </a:solidFill>
                <a:latin typeface="Consolas"/>
                <a:cs typeface="Consolas"/>
              </a:rPr>
              <a:t>lid</a:t>
            </a:r>
            <a:r>
              <a:rPr sz="1575" spc="67" baseline="5291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f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o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r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_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e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a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c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h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argu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m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e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n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87" baseline="5291" dirty="0">
                <a:solidFill>
                  <a:srgbClr val="FF0066"/>
                </a:solidFill>
                <a:latin typeface="Consolas"/>
                <a:cs typeface="Consolas"/>
              </a:rPr>
              <a:t>t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spc="-487" baseline="5291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050" spc="-325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endParaRPr sz="1050">
              <a:latin typeface="Consolas"/>
              <a:cs typeface="Consolas"/>
            </a:endParaRPr>
          </a:p>
          <a:p>
            <a:pPr marL="146050">
              <a:lnSpc>
                <a:spcPts val="1250"/>
              </a:lnSpc>
            </a:pPr>
            <a:r>
              <a:rPr sz="1575" spc="-367" baseline="5291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24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c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_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f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.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p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[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/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r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/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c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s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.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x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r>
              <a:rPr sz="1050" spc="-295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r>
              <a:rPr sz="1050" spc="-8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575" spc="-434" baseline="5291" dirty="0">
                <a:solidFill>
                  <a:srgbClr val="FF0066"/>
                </a:solidFill>
                <a:latin typeface="Consolas"/>
                <a:cs typeface="Consolas"/>
              </a:rPr>
              <a:t>w</a:t>
            </a:r>
            <a:r>
              <a:rPr sz="1050" spc="-290" dirty="0">
                <a:solidFill>
                  <a:srgbClr val="88F492"/>
                </a:solidFill>
                <a:latin typeface="Consolas"/>
                <a:cs typeface="Consolas"/>
              </a:rPr>
              <a:t>w</a:t>
            </a:r>
            <a:r>
              <a:rPr sz="1575" spc="-434" baseline="5291" dirty="0">
                <a:solidFill>
                  <a:srgbClr val="FF0066"/>
                </a:solidFill>
                <a:latin typeface="Consolas"/>
                <a:cs typeface="Consolas"/>
              </a:rPr>
              <a:t>i</a:t>
            </a:r>
            <a:r>
              <a:rPr sz="1050" spc="-29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575" spc="-434" baseline="5291" dirty="0">
                <a:solidFill>
                  <a:srgbClr val="FF0066"/>
                </a:solidFill>
                <a:latin typeface="Consolas"/>
                <a:cs typeface="Consolas"/>
              </a:rPr>
              <a:t>l</a:t>
            </a:r>
            <a:r>
              <a:rPr sz="1050" spc="-290" dirty="0">
                <a:solidFill>
                  <a:srgbClr val="88F492"/>
                </a:solidFill>
                <a:latin typeface="Consolas"/>
                <a:cs typeface="Consolas"/>
              </a:rPr>
              <a:t>l</a:t>
            </a:r>
            <a:r>
              <a:rPr sz="1575" spc="-434" baseline="5291" dirty="0">
                <a:solidFill>
                  <a:srgbClr val="FF0066"/>
                </a:solidFill>
                <a:latin typeface="Consolas"/>
                <a:cs typeface="Consolas"/>
              </a:rPr>
              <a:t>l</a:t>
            </a:r>
            <a:r>
              <a:rPr sz="1050" spc="-290" dirty="0">
                <a:solidFill>
                  <a:srgbClr val="88F492"/>
                </a:solidFill>
                <a:latin typeface="Consolas"/>
                <a:cs typeface="Consolas"/>
              </a:rPr>
              <a:t>l</a:t>
            </a:r>
            <a:r>
              <a:rPr sz="1050" spc="-9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575" spc="-232" baseline="5291" dirty="0">
                <a:solidFill>
                  <a:srgbClr val="FF0066"/>
                </a:solidFill>
                <a:latin typeface="Consolas"/>
                <a:cs typeface="Consolas"/>
              </a:rPr>
              <a:t>be</a:t>
            </a:r>
            <a:r>
              <a:rPr sz="1050" spc="-155" dirty="0">
                <a:solidFill>
                  <a:srgbClr val="88F492"/>
                </a:solidFill>
                <a:latin typeface="Consolas"/>
                <a:cs typeface="Consolas"/>
              </a:rPr>
              <a:t>be</a:t>
            </a:r>
            <a:r>
              <a:rPr sz="1050" spc="-9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d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c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e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r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s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t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r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t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o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y</a:t>
            </a:r>
            <a:r>
              <a:rPr sz="1050" spc="-265" dirty="0">
                <a:solidFill>
                  <a:srgbClr val="88F492"/>
                </a:solidFill>
                <a:latin typeface="Consolas"/>
                <a:cs typeface="Consolas"/>
              </a:rPr>
              <a:t>d</a:t>
            </a:r>
            <a:r>
              <a:rPr sz="1575" spc="-397" baseline="5291" dirty="0">
                <a:solidFill>
                  <a:srgbClr val="FF0066"/>
                </a:solidFill>
                <a:latin typeface="Consolas"/>
                <a:cs typeface="Consolas"/>
              </a:rPr>
              <a:t>ed</a:t>
            </a:r>
            <a:endParaRPr sz="1575" baseline="5291">
              <a:latin typeface="Consolas"/>
              <a:cs typeface="Consolas"/>
            </a:endParaRPr>
          </a:p>
          <a:p>
            <a:pPr marL="221615" marR="1440180" indent="-75565">
              <a:lnSpc>
                <a:spcPts val="1270"/>
              </a:lnSpc>
              <a:spcBef>
                <a:spcPts val="30"/>
              </a:spcBef>
            </a:pP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-on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em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sa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oi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un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r.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ct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569" baseline="5291" dirty="0">
                <a:solidFill>
                  <a:srgbClr val="FFFFFF"/>
                </a:solidFill>
                <a:latin typeface="Consolas"/>
                <a:cs typeface="Consolas"/>
              </a:rPr>
              <a:t>ef</a:t>
            </a:r>
            <a:r>
              <a:rPr sz="1050" spc="-38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"l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li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ce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2_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,f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il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ne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re"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sp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oe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ut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r"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ce{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575" spc="-405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97" baseline="5291" dirty="0">
                <a:solidFill>
                  <a:srgbClr val="FFFFFF"/>
                </a:solidFill>
                <a:latin typeface="Consolas"/>
                <a:cs typeface="Consolas"/>
              </a:rPr>
              <a:t>"pet": </a:t>
            </a:r>
            <a:r>
              <a:rPr sz="1575" spc="-847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2:</a:t>
            </a:r>
            <a:r>
              <a:rPr sz="1575" spc="-30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367" baseline="5291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050" spc="-24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df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io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rr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e_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ce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ta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oc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rh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_=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ev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ra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rm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.i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fs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li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eo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nn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am=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e"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575" spc="-30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22" baseline="5291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575" baseline="5291">
              <a:latin typeface="Consolas"/>
              <a:cs typeface="Consolas"/>
            </a:endParaRPr>
          </a:p>
          <a:p>
            <a:pPr marL="438784">
              <a:lnSpc>
                <a:spcPts val="1205"/>
              </a:lnSpc>
              <a:tabLst>
                <a:tab pos="2118360" algn="l"/>
              </a:tabLst>
            </a:pP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050" spc="-12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12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1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9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n	</a:t>
            </a:r>
            <a:r>
              <a:rPr sz="1575" spc="-742" baseline="5291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847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</a:t>
            </a:r>
            <a:r>
              <a:rPr sz="1050" spc="-290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15" baseline="5291" dirty="0">
                <a:solidFill>
                  <a:srgbClr val="FFFFFF"/>
                </a:solidFill>
                <a:latin typeface="Consolas"/>
                <a:cs typeface="Consolas"/>
              </a:rPr>
              <a:t>07</a:t>
            </a:r>
            <a:r>
              <a:rPr sz="1575" spc="-44" baseline="5291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575" spc="-15" baseline="5291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44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7" baseline="5291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575" spc="-82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4" baseline="5291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575" spc="-44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baseline="5291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endParaRPr sz="1575" baseline="5291">
              <a:latin typeface="Consolas"/>
              <a:cs typeface="Consolas"/>
            </a:endParaRPr>
          </a:p>
          <a:p>
            <a:pPr marL="1905">
              <a:lnSpc>
                <a:spcPct val="100099"/>
              </a:lnSpc>
              <a:spcBef>
                <a:spcPts val="10"/>
              </a:spcBef>
            </a:pPr>
            <a:r>
              <a:rPr sz="1575" spc="-7" baseline="5291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gi-v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enf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"l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fe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ra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_m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ee</a:t>
            </a:r>
            <a:r>
              <a:rPr sz="1050" spc="-30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57" baseline="5291" dirty="0">
                <a:solidFill>
                  <a:srgbClr val="FFFFFF"/>
                </a:solidFill>
                <a:latin typeface="Consolas"/>
                <a:cs typeface="Consolas"/>
              </a:rPr>
              <a:t>ach"</a:t>
            </a:r>
            <a:r>
              <a:rPr sz="1575" spc="-450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22" baseline="5291" dirty="0">
                <a:solidFill>
                  <a:srgbClr val="FFFFFF"/>
                </a:solidFill>
                <a:latin typeface="Consolas"/>
                <a:cs typeface="Consolas"/>
              </a:rPr>
              <a:t>argument 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va"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l/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ur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eo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s/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/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ue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nt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ss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u.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tx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x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at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b"</a:t>
            </a:r>
            <a:r>
              <a:rPr sz="1050" spc="-36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575" spc="-540" baseline="5291" dirty="0">
                <a:solidFill>
                  <a:srgbClr val="FFFFFF"/>
                </a:solidFill>
                <a:latin typeface="Consolas"/>
                <a:cs typeface="Consolas"/>
              </a:rPr>
              <a:t>le-:&gt; </a:t>
            </a:r>
            <a:r>
              <a:rPr sz="1575" spc="-89" baseline="5291" dirty="0">
                <a:solidFill>
                  <a:srgbClr val="FFFFFF"/>
                </a:solidFill>
                <a:latin typeface="Consolas"/>
                <a:cs typeface="Consolas"/>
              </a:rPr>
              <a:t>thenull"for_each" </a:t>
            </a:r>
            <a:r>
              <a:rPr sz="1575" spc="-82" baseline="5291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187" baseline="5291" dirty="0">
                <a:solidFill>
                  <a:srgbClr val="FF0066"/>
                </a:solidFill>
                <a:latin typeface="Consolas"/>
                <a:cs typeface="Consolas"/>
              </a:rPr>
              <a:t>arg</a:t>
            </a:r>
            <a:r>
              <a:rPr sz="1575" spc="-187" baseline="5291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r>
              <a:rPr sz="1575" spc="-187" baseline="5291" dirty="0">
                <a:solidFill>
                  <a:srgbClr val="FF0066"/>
                </a:solidFill>
                <a:latin typeface="Consolas"/>
                <a:cs typeface="Consolas"/>
              </a:rPr>
              <a:t>um</a:t>
            </a:r>
            <a:r>
              <a:rPr sz="1050" spc="-12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r>
              <a:rPr sz="1575" spc="-187" baseline="5291" dirty="0">
                <a:solidFill>
                  <a:srgbClr val="FF0066"/>
                </a:solidFill>
                <a:latin typeface="Consolas"/>
                <a:cs typeface="Consolas"/>
              </a:rPr>
              <a:t>ent </a:t>
            </a:r>
            <a:r>
              <a:rPr sz="1575" spc="-7" baseline="5291" dirty="0">
                <a:solidFill>
                  <a:srgbClr val="FF0066"/>
                </a:solidFill>
                <a:latin typeface="Consolas"/>
                <a:cs typeface="Consolas"/>
              </a:rPr>
              <a:t>must </a:t>
            </a:r>
            <a:r>
              <a:rPr sz="1575" baseline="5291" dirty="0">
                <a:solidFill>
                  <a:srgbClr val="FF0066"/>
                </a:solidFill>
                <a:latin typeface="Consolas"/>
                <a:cs typeface="Consolas"/>
              </a:rPr>
              <a:t>be a </a:t>
            </a:r>
            <a:r>
              <a:rPr sz="1575" spc="-7" baseline="5291" dirty="0">
                <a:solidFill>
                  <a:srgbClr val="FF0066"/>
                </a:solidFill>
                <a:latin typeface="Consolas"/>
                <a:cs typeface="Consolas"/>
              </a:rPr>
              <a:t>map, </a:t>
            </a:r>
            <a:r>
              <a:rPr sz="1575" baseline="5291" dirty="0">
                <a:solidFill>
                  <a:srgbClr val="FF0066"/>
                </a:solidFill>
                <a:latin typeface="Consolas"/>
                <a:cs typeface="Consolas"/>
              </a:rPr>
              <a:t>or set of </a:t>
            </a:r>
            <a:r>
              <a:rPr sz="1575" spc="-15" baseline="5291" dirty="0">
                <a:solidFill>
                  <a:srgbClr val="FF0066"/>
                </a:solidFill>
                <a:latin typeface="Consolas"/>
                <a:cs typeface="Consolas"/>
              </a:rPr>
              <a:t>strings, </a:t>
            </a:r>
            <a:r>
              <a:rPr sz="1575" baseline="5291" dirty="0">
                <a:solidFill>
                  <a:srgbClr val="FF0066"/>
                </a:solidFill>
                <a:latin typeface="Consolas"/>
                <a:cs typeface="Consolas"/>
              </a:rPr>
              <a:t>and you </a:t>
            </a:r>
            <a:r>
              <a:rPr sz="1575" spc="-15" baseline="5291" dirty="0">
                <a:solidFill>
                  <a:srgbClr val="FF0066"/>
                </a:solidFill>
                <a:latin typeface="Consolas"/>
                <a:cs typeface="Consolas"/>
              </a:rPr>
              <a:t>have </a:t>
            </a:r>
            <a:r>
              <a:rPr sz="1575" spc="-22" baseline="5291" dirty="0">
                <a:solidFill>
                  <a:srgbClr val="FF0066"/>
                </a:solidFill>
                <a:latin typeface="Consolas"/>
                <a:cs typeface="Consolas"/>
              </a:rPr>
              <a:t>provided </a:t>
            </a:r>
            <a:r>
              <a:rPr sz="1575" baseline="5291" dirty="0">
                <a:solidFill>
                  <a:srgbClr val="FF0066"/>
                </a:solidFill>
                <a:latin typeface="Consolas"/>
                <a:cs typeface="Consolas"/>
              </a:rPr>
              <a:t>a </a:t>
            </a:r>
            <a:r>
              <a:rPr sz="1575" spc="-15" baseline="5291" dirty="0">
                <a:solidFill>
                  <a:srgbClr val="FF0066"/>
                </a:solidFill>
                <a:latin typeface="Consolas"/>
                <a:cs typeface="Consolas"/>
              </a:rPr>
              <a:t>value </a:t>
            </a:r>
            <a:r>
              <a:rPr sz="1575" spc="-855" baseline="5291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spc="-170" dirty="0">
                <a:solidFill>
                  <a:srgbClr val="7D7D7D"/>
                </a:solidFill>
                <a:latin typeface="Consolas"/>
                <a:cs typeface="Consolas"/>
              </a:rPr>
              <a:t>...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type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&lt;out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l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p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i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u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s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t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t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t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of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rim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s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m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t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e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r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d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i</a:t>
            </a:r>
            <a:r>
              <a:rPr sz="1050" i="1" spc="-170" dirty="0">
                <a:solidFill>
                  <a:srgbClr val="7D7D7D"/>
                </a:solidFill>
                <a:latin typeface="Consolas"/>
                <a:cs typeface="Consolas"/>
              </a:rPr>
              <a:t>&gt;</a:t>
            </a:r>
            <a:r>
              <a:rPr sz="1575" spc="-254" baseline="5291" dirty="0">
                <a:solidFill>
                  <a:srgbClr val="FF0066"/>
                </a:solidFill>
                <a:latin typeface="Consolas"/>
                <a:cs typeface="Consolas"/>
              </a:rPr>
              <a:t>ng.</a:t>
            </a:r>
            <a:endParaRPr sz="1575" baseline="5291">
              <a:latin typeface="Consolas"/>
              <a:cs typeface="Consolas"/>
            </a:endParaRPr>
          </a:p>
          <a:p>
            <a:pPr>
              <a:lnSpc>
                <a:spcPts val="1250"/>
              </a:lnSpc>
            </a:pPr>
            <a:r>
              <a:rPr sz="1575" spc="-89" baseline="5291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050" spc="-6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0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367" baseline="5291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245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r>
              <a:rPr sz="1050" spc="-8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575" spc="-225" baseline="5291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150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050" spc="-1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575" spc="-300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00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575" spc="-300" baseline="5291" dirty="0">
                <a:solidFill>
                  <a:srgbClr val="FFFFFF"/>
                </a:solidFill>
                <a:latin typeface="Consolas"/>
                <a:cs typeface="Consolas"/>
              </a:rPr>
              <a:t>dd,</a:t>
            </a:r>
            <a:r>
              <a:rPr sz="1050" spc="-2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0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367" baseline="5291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24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225" baseline="5291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1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34" baseline="5291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050" spc="-29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05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390" baseline="5291" dirty="0">
                <a:solidFill>
                  <a:srgbClr val="FF0066"/>
                </a:solidFill>
                <a:latin typeface="Consolas"/>
                <a:cs typeface="Consolas"/>
              </a:rPr>
              <a:t>1</a:t>
            </a:r>
            <a:r>
              <a:rPr sz="1050" spc="-26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225" baseline="5291" dirty="0">
                <a:solidFill>
                  <a:srgbClr val="FF0066"/>
                </a:solidFill>
                <a:latin typeface="Consolas"/>
                <a:cs typeface="Consolas"/>
              </a:rPr>
              <a:t>to</a:t>
            </a:r>
            <a:r>
              <a:rPr sz="1050" spc="-1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d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e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s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t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r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o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575" spc="-442" baseline="5291" dirty="0">
                <a:solidFill>
                  <a:srgbClr val="FF0066"/>
                </a:solidFill>
                <a:latin typeface="Consolas"/>
                <a:cs typeface="Consolas"/>
              </a:rPr>
              <a:t>y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575" spc="-442" baseline="5291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050" spc="-29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201155" y="4903620"/>
            <a:ext cx="2005330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2700" spc="-682" baseline="3086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455" dirty="0">
                <a:solidFill>
                  <a:srgbClr val="50F879"/>
                </a:solidFill>
                <a:latin typeface="Consolas"/>
                <a:cs typeface="Consolas"/>
              </a:rPr>
              <a:t>$ </a:t>
            </a:r>
            <a:r>
              <a:rPr sz="1800" spc="-2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700" spc="-322" baseline="3086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215" dirty="0">
                <a:solidFill>
                  <a:srgbClr val="FFFFFF"/>
                </a:solidFill>
                <a:latin typeface="Consolas"/>
                <a:cs typeface="Consolas"/>
              </a:rPr>
              <a:t>terraform </a:t>
            </a:r>
            <a:r>
              <a:rPr sz="1800" spc="-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202" baseline="3086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800" spc="-135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6105144" y="2407666"/>
            <a:ext cx="5705475" cy="2776855"/>
            <a:chOff x="6105144" y="2407666"/>
            <a:chExt cx="5705475" cy="2776855"/>
          </a:xfrm>
        </p:grpSpPr>
        <p:sp>
          <p:nvSpPr>
            <p:cNvPr id="65" name="object 65"/>
            <p:cNvSpPr/>
            <p:nvPr/>
          </p:nvSpPr>
          <p:spPr>
            <a:xfrm>
              <a:off x="6105144" y="4815839"/>
              <a:ext cx="5705475" cy="368935"/>
            </a:xfrm>
            <a:custGeom>
              <a:avLst/>
              <a:gdLst/>
              <a:ahLst/>
              <a:cxnLst/>
              <a:rect l="l" t="t" r="r" b="b"/>
              <a:pathLst>
                <a:path w="5705475" h="368935">
                  <a:moveTo>
                    <a:pt x="5705348" y="0"/>
                  </a:moveTo>
                  <a:lnTo>
                    <a:pt x="0" y="0"/>
                  </a:lnTo>
                  <a:lnTo>
                    <a:pt x="0" y="368681"/>
                  </a:lnTo>
                  <a:lnTo>
                    <a:pt x="5705348" y="368681"/>
                  </a:lnTo>
                  <a:lnTo>
                    <a:pt x="57053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31152" y="2499360"/>
              <a:ext cx="2560320" cy="37490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958584" y="2523489"/>
              <a:ext cx="2459990" cy="274320"/>
            </a:xfrm>
            <a:custGeom>
              <a:avLst/>
              <a:gdLst/>
              <a:ahLst/>
              <a:cxnLst/>
              <a:rect l="l" t="t" r="r" b="b"/>
              <a:pathLst>
                <a:path w="2459990" h="274319">
                  <a:moveTo>
                    <a:pt x="2459482" y="1270"/>
                  </a:moveTo>
                  <a:lnTo>
                    <a:pt x="2459228" y="1270"/>
                  </a:lnTo>
                  <a:lnTo>
                    <a:pt x="2459228" y="0"/>
                  </a:lnTo>
                  <a:lnTo>
                    <a:pt x="254" y="0"/>
                  </a:lnTo>
                  <a:lnTo>
                    <a:pt x="254" y="1270"/>
                  </a:lnTo>
                  <a:lnTo>
                    <a:pt x="0" y="1270"/>
                  </a:lnTo>
                  <a:lnTo>
                    <a:pt x="0" y="274320"/>
                  </a:lnTo>
                  <a:lnTo>
                    <a:pt x="2459482" y="274320"/>
                  </a:lnTo>
                  <a:lnTo>
                    <a:pt x="2459482" y="127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97624" y="2414016"/>
              <a:ext cx="2734310" cy="350520"/>
            </a:xfrm>
            <a:custGeom>
              <a:avLst/>
              <a:gdLst/>
              <a:ahLst/>
              <a:cxnLst/>
              <a:rect l="l" t="t" r="r" b="b"/>
              <a:pathLst>
                <a:path w="2734309" h="350519">
                  <a:moveTo>
                    <a:pt x="0" y="59562"/>
                  </a:moveTo>
                  <a:lnTo>
                    <a:pt x="4572" y="36957"/>
                  </a:lnTo>
                  <a:lnTo>
                    <a:pt x="17145" y="18542"/>
                  </a:lnTo>
                  <a:lnTo>
                    <a:pt x="35686" y="6096"/>
                  </a:lnTo>
                  <a:lnTo>
                    <a:pt x="58420" y="1524"/>
                  </a:lnTo>
                  <a:lnTo>
                    <a:pt x="2675381" y="1524"/>
                  </a:lnTo>
                  <a:lnTo>
                    <a:pt x="2698115" y="6096"/>
                  </a:lnTo>
                  <a:lnTo>
                    <a:pt x="2716656" y="18542"/>
                  </a:lnTo>
                  <a:lnTo>
                    <a:pt x="2729229" y="36957"/>
                  </a:lnTo>
                  <a:lnTo>
                    <a:pt x="2733802" y="59562"/>
                  </a:lnTo>
                  <a:lnTo>
                    <a:pt x="2733802" y="292100"/>
                  </a:lnTo>
                  <a:lnTo>
                    <a:pt x="2729229" y="314706"/>
                  </a:lnTo>
                  <a:lnTo>
                    <a:pt x="2716656" y="333121"/>
                  </a:lnTo>
                  <a:lnTo>
                    <a:pt x="2698115" y="345567"/>
                  </a:lnTo>
                  <a:lnTo>
                    <a:pt x="2675381" y="350138"/>
                  </a:lnTo>
                  <a:lnTo>
                    <a:pt x="58420" y="350138"/>
                  </a:lnTo>
                  <a:lnTo>
                    <a:pt x="35686" y="345567"/>
                  </a:lnTo>
                  <a:lnTo>
                    <a:pt x="17145" y="333121"/>
                  </a:lnTo>
                  <a:lnTo>
                    <a:pt x="4572" y="314706"/>
                  </a:lnTo>
                  <a:lnTo>
                    <a:pt x="0" y="292100"/>
                  </a:lnTo>
                  <a:lnTo>
                    <a:pt x="0" y="59562"/>
                  </a:lnTo>
                  <a:close/>
                </a:path>
                <a:path w="2734309" h="350519">
                  <a:moveTo>
                    <a:pt x="0" y="58166"/>
                  </a:moveTo>
                  <a:lnTo>
                    <a:pt x="4572" y="35433"/>
                  </a:lnTo>
                  <a:lnTo>
                    <a:pt x="17145" y="17018"/>
                  </a:lnTo>
                  <a:lnTo>
                    <a:pt x="35686" y="4572"/>
                  </a:lnTo>
                  <a:lnTo>
                    <a:pt x="58420" y="0"/>
                  </a:lnTo>
                  <a:lnTo>
                    <a:pt x="2675381" y="0"/>
                  </a:lnTo>
                  <a:lnTo>
                    <a:pt x="2698115" y="4572"/>
                  </a:lnTo>
                  <a:lnTo>
                    <a:pt x="2716656" y="17018"/>
                  </a:lnTo>
                  <a:lnTo>
                    <a:pt x="2729229" y="35433"/>
                  </a:lnTo>
                  <a:lnTo>
                    <a:pt x="2733802" y="58166"/>
                  </a:lnTo>
                  <a:lnTo>
                    <a:pt x="2733802" y="290575"/>
                  </a:lnTo>
                  <a:lnTo>
                    <a:pt x="2729229" y="313182"/>
                  </a:lnTo>
                  <a:lnTo>
                    <a:pt x="2716656" y="331597"/>
                  </a:lnTo>
                  <a:lnTo>
                    <a:pt x="2698115" y="344043"/>
                  </a:lnTo>
                  <a:lnTo>
                    <a:pt x="2675381" y="348614"/>
                  </a:lnTo>
                  <a:lnTo>
                    <a:pt x="58420" y="348614"/>
                  </a:lnTo>
                  <a:lnTo>
                    <a:pt x="35686" y="344043"/>
                  </a:lnTo>
                  <a:lnTo>
                    <a:pt x="17145" y="331597"/>
                  </a:lnTo>
                  <a:lnTo>
                    <a:pt x="4572" y="313182"/>
                  </a:lnTo>
                  <a:lnTo>
                    <a:pt x="0" y="290575"/>
                  </a:lnTo>
                  <a:lnTo>
                    <a:pt x="0" y="58166"/>
                  </a:lnTo>
                  <a:close/>
                </a:path>
              </a:pathLst>
            </a:custGeom>
            <a:ln w="12192">
              <a:solidFill>
                <a:srgbClr val="88F492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/>
          <p:nvPr/>
        </p:nvSpPr>
        <p:spPr>
          <a:xfrm>
            <a:off x="2270760" y="2508504"/>
            <a:ext cx="2856230" cy="368935"/>
          </a:xfrm>
          <a:custGeom>
            <a:avLst/>
            <a:gdLst/>
            <a:ahLst/>
            <a:cxnLst/>
            <a:rect l="l" t="t" r="r" b="b"/>
            <a:pathLst>
              <a:path w="2856229" h="368935">
                <a:moveTo>
                  <a:pt x="2855722" y="0"/>
                </a:moveTo>
                <a:lnTo>
                  <a:pt x="0" y="0"/>
                </a:lnTo>
                <a:lnTo>
                  <a:pt x="0" y="368426"/>
                </a:lnTo>
                <a:lnTo>
                  <a:pt x="2855722" y="368426"/>
                </a:lnTo>
                <a:lnTo>
                  <a:pt x="28557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608177" y="1777067"/>
            <a:ext cx="4124325" cy="14401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190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2700" spc="-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each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endParaRPr sz="1800">
              <a:latin typeface="Consolas"/>
              <a:cs typeface="Consolas"/>
            </a:endParaRPr>
          </a:p>
          <a:p>
            <a:pPr marL="393700">
              <a:lnSpc>
                <a:spcPct val="100000"/>
              </a:lnSpc>
              <a:spcBef>
                <a:spcPts val="1130"/>
              </a:spcBef>
            </a:pP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for_each</a:t>
            </a:r>
            <a:r>
              <a:rPr sz="2700" spc="-142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45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toset(var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filename)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98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9455" y="3340684"/>
            <a:ext cx="301307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output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"pets"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r>
              <a:rPr sz="18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local_file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pet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105144" y="5154164"/>
            <a:ext cx="5705475" cy="1703705"/>
          </a:xfrm>
          <a:custGeom>
            <a:avLst/>
            <a:gdLst/>
            <a:ahLst/>
            <a:cxnLst/>
            <a:rect l="l" t="t" r="r" b="b"/>
            <a:pathLst>
              <a:path w="5705475" h="1703704">
                <a:moveTo>
                  <a:pt x="5705348" y="0"/>
                </a:moveTo>
                <a:lnTo>
                  <a:pt x="0" y="0"/>
                </a:lnTo>
                <a:lnTo>
                  <a:pt x="0" y="1703577"/>
                </a:lnTo>
                <a:lnTo>
                  <a:pt x="5705348" y="1703577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27114" y="5812027"/>
            <a:ext cx="125095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per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iss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307069" y="5812027"/>
            <a:ext cx="132461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187821" y="6132372"/>
            <a:ext cx="306324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solidFill>
                  <a:srgbClr val="7D7D7D"/>
                </a:solidFill>
                <a:latin typeface="Consolas"/>
                <a:cs typeface="Consolas"/>
              </a:rPr>
              <a:t>...</a:t>
            </a:r>
            <a:r>
              <a:rPr sz="1050" spc="-50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0" dirty="0">
                <a:solidFill>
                  <a:srgbClr val="7D7D7D"/>
                </a:solidFill>
                <a:latin typeface="Consolas"/>
                <a:cs typeface="Consolas"/>
              </a:rPr>
              <a:t>&lt;output</a:t>
            </a:r>
            <a:r>
              <a:rPr sz="1050" i="1" spc="-75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050" i="1" spc="-15" dirty="0">
                <a:solidFill>
                  <a:srgbClr val="7D7D7D"/>
                </a:solidFill>
                <a:latin typeface="Consolas"/>
                <a:cs typeface="Consolas"/>
              </a:rPr>
              <a:t>trimmed&gt;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0F0F0"/>
                </a:solidFill>
                <a:latin typeface="Consolas"/>
                <a:cs typeface="Consolas"/>
              </a:rPr>
              <a:t>0</a:t>
            </a:r>
            <a:r>
              <a:rPr sz="1050" spc="-15" dirty="0">
                <a:solidFill>
                  <a:srgbClr val="F0F0F0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0F0F0"/>
                </a:solidFill>
                <a:latin typeface="Consolas"/>
                <a:cs typeface="Consolas"/>
              </a:rPr>
              <a:t>to</a:t>
            </a:r>
            <a:r>
              <a:rPr sz="1050" spc="-35" dirty="0">
                <a:solidFill>
                  <a:srgbClr val="F0F0F0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0F0F0"/>
                </a:solidFill>
                <a:latin typeface="Consolas"/>
                <a:cs typeface="Consolas"/>
              </a:rPr>
              <a:t>add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05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change, </a:t>
            </a:r>
            <a:r>
              <a:rPr sz="1050" dirty="0">
                <a:solidFill>
                  <a:srgbClr val="FF0066"/>
                </a:solidFill>
                <a:latin typeface="Consolas"/>
                <a:cs typeface="Consolas"/>
              </a:rPr>
              <a:t>1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 to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 destroy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105144" y="4828032"/>
            <a:ext cx="5705475" cy="365760"/>
          </a:xfrm>
          <a:custGeom>
            <a:avLst/>
            <a:gdLst/>
            <a:ahLst/>
            <a:cxnLst/>
            <a:rect l="l" t="t" r="r" b="b"/>
            <a:pathLst>
              <a:path w="5705475" h="365760">
                <a:moveTo>
                  <a:pt x="5705348" y="0"/>
                </a:moveTo>
                <a:lnTo>
                  <a:pt x="0" y="0"/>
                </a:lnTo>
                <a:lnTo>
                  <a:pt x="0" y="365379"/>
                </a:lnTo>
                <a:lnTo>
                  <a:pt x="5705348" y="365379"/>
                </a:lnTo>
                <a:lnTo>
                  <a:pt x="57053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187821" y="4744673"/>
            <a:ext cx="3925570" cy="108839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1255"/>
              </a:lnSpc>
              <a:spcBef>
                <a:spcPts val="439"/>
              </a:spcBef>
            </a:pP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05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05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following 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0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0066"/>
                </a:solidFill>
                <a:latin typeface="Consolas"/>
                <a:cs typeface="Consolas"/>
              </a:rPr>
              <a:t>local_file.pet["/root/pets.txt"]</a:t>
            </a:r>
            <a:r>
              <a:rPr sz="1050" spc="-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will</a:t>
            </a:r>
            <a:r>
              <a:rPr sz="1050" spc="-4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FF0066"/>
                </a:solidFill>
                <a:latin typeface="Consolas"/>
                <a:cs typeface="Consolas"/>
              </a:rPr>
              <a:t>be</a:t>
            </a:r>
            <a:r>
              <a:rPr sz="1050" spc="-6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0066"/>
                </a:solidFill>
                <a:latin typeface="Consolas"/>
                <a:cs typeface="Consolas"/>
              </a:rPr>
              <a:t>destroyed</a:t>
            </a:r>
            <a:endParaRPr sz="1050">
              <a:latin typeface="Consolas"/>
              <a:cs typeface="Consolas"/>
            </a:endParaRPr>
          </a:p>
          <a:p>
            <a:pPr marL="15875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"local_file"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05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451484">
              <a:lnSpc>
                <a:spcPts val="1255"/>
              </a:lnSpc>
            </a:pP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05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0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05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871" y="1039367"/>
            <a:ext cx="5800725" cy="3545204"/>
            <a:chOff x="118871" y="1039367"/>
            <a:chExt cx="5800725" cy="35452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71" y="1039367"/>
              <a:ext cx="5800344" cy="3544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7159" y="1048511"/>
              <a:ext cx="5715000" cy="3465829"/>
            </a:xfrm>
            <a:custGeom>
              <a:avLst/>
              <a:gdLst/>
              <a:ahLst/>
              <a:cxnLst/>
              <a:rect l="l" t="t" r="r" b="b"/>
              <a:pathLst>
                <a:path w="5715000" h="3465829">
                  <a:moveTo>
                    <a:pt x="5557139" y="0"/>
                  </a:moveTo>
                  <a:lnTo>
                    <a:pt x="157899" y="0"/>
                  </a:lnTo>
                  <a:lnTo>
                    <a:pt x="107988" y="8000"/>
                  </a:lnTo>
                  <a:lnTo>
                    <a:pt x="64643" y="30479"/>
                  </a:lnTo>
                  <a:lnTo>
                    <a:pt x="30467" y="64642"/>
                  </a:lnTo>
                  <a:lnTo>
                    <a:pt x="8051" y="107950"/>
                  </a:lnTo>
                  <a:lnTo>
                    <a:pt x="0" y="157734"/>
                  </a:lnTo>
                  <a:lnTo>
                    <a:pt x="0" y="3307842"/>
                  </a:lnTo>
                  <a:lnTo>
                    <a:pt x="8051" y="3357626"/>
                  </a:lnTo>
                  <a:lnTo>
                    <a:pt x="30467" y="3400932"/>
                  </a:lnTo>
                  <a:lnTo>
                    <a:pt x="64643" y="3435096"/>
                  </a:lnTo>
                  <a:lnTo>
                    <a:pt x="107988" y="3457575"/>
                  </a:lnTo>
                  <a:lnTo>
                    <a:pt x="157899" y="3465576"/>
                  </a:lnTo>
                  <a:lnTo>
                    <a:pt x="5557139" y="3465576"/>
                  </a:lnTo>
                  <a:lnTo>
                    <a:pt x="5607050" y="3457575"/>
                  </a:lnTo>
                  <a:lnTo>
                    <a:pt x="5650357" y="3435096"/>
                  </a:lnTo>
                  <a:lnTo>
                    <a:pt x="5684520" y="3400932"/>
                  </a:lnTo>
                  <a:lnTo>
                    <a:pt x="5706999" y="3357626"/>
                  </a:lnTo>
                  <a:lnTo>
                    <a:pt x="5715000" y="3307842"/>
                  </a:lnTo>
                  <a:lnTo>
                    <a:pt x="5715000" y="157734"/>
                  </a:lnTo>
                  <a:lnTo>
                    <a:pt x="5706999" y="107950"/>
                  </a:lnTo>
                  <a:lnTo>
                    <a:pt x="5684520" y="64642"/>
                  </a:lnTo>
                  <a:lnTo>
                    <a:pt x="5650357" y="30479"/>
                  </a:lnTo>
                  <a:lnTo>
                    <a:pt x="5607050" y="8000"/>
                  </a:lnTo>
                  <a:lnTo>
                    <a:pt x="5557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159" y="1039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5000" y="399161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50338" y="1046480"/>
            <a:ext cx="10033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</a:t>
            </a: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spc="-2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6511" y="1136903"/>
            <a:ext cx="5102225" cy="2148840"/>
            <a:chOff x="286511" y="1136903"/>
            <a:chExt cx="5102225" cy="2148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11" y="1136903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0352" y="1807463"/>
              <a:ext cx="4858385" cy="1478280"/>
            </a:xfrm>
            <a:custGeom>
              <a:avLst/>
              <a:gdLst/>
              <a:ahLst/>
              <a:cxnLst/>
              <a:rect l="l" t="t" r="r" b="b"/>
              <a:pathLst>
                <a:path w="4858385" h="1478279">
                  <a:moveTo>
                    <a:pt x="4858004" y="0"/>
                  </a:moveTo>
                  <a:lnTo>
                    <a:pt x="0" y="0"/>
                  </a:lnTo>
                  <a:lnTo>
                    <a:pt x="0" y="1477772"/>
                  </a:lnTo>
                  <a:lnTo>
                    <a:pt x="4858004" y="1477772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86383" y="5056632"/>
            <a:ext cx="1191895" cy="1316990"/>
            <a:chOff x="786383" y="5056632"/>
            <a:chExt cx="1191895" cy="1316990"/>
          </a:xfrm>
        </p:grpSpPr>
        <p:sp>
          <p:nvSpPr>
            <p:cNvPr id="11" name="object 11"/>
            <p:cNvSpPr/>
            <p:nvPr/>
          </p:nvSpPr>
          <p:spPr>
            <a:xfrm>
              <a:off x="798575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30" h="1307464">
                  <a:moveTo>
                    <a:pt x="585089" y="0"/>
                  </a:moveTo>
                  <a:lnTo>
                    <a:pt x="540765" y="5715"/>
                  </a:lnTo>
                  <a:lnTo>
                    <a:pt x="499110" y="22860"/>
                  </a:lnTo>
                  <a:lnTo>
                    <a:pt x="85966" y="264668"/>
                  </a:lnTo>
                  <a:lnTo>
                    <a:pt x="50292" y="291973"/>
                  </a:lnTo>
                  <a:lnTo>
                    <a:pt x="23228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6019" y="939863"/>
                  </a:lnTo>
                  <a:lnTo>
                    <a:pt x="23228" y="980452"/>
                  </a:lnTo>
                  <a:lnTo>
                    <a:pt x="50292" y="1015314"/>
                  </a:lnTo>
                  <a:lnTo>
                    <a:pt x="85966" y="1042619"/>
                  </a:lnTo>
                  <a:lnTo>
                    <a:pt x="499110" y="1284338"/>
                  </a:lnTo>
                  <a:lnTo>
                    <a:pt x="540765" y="1301546"/>
                  </a:lnTo>
                  <a:lnTo>
                    <a:pt x="585089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3" y="1301546"/>
                  </a:lnTo>
                  <a:lnTo>
                    <a:pt x="679577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462" y="995375"/>
                  </a:lnTo>
                  <a:lnTo>
                    <a:pt x="78765" y="953719"/>
                  </a:lnTo>
                  <a:lnTo>
                    <a:pt x="63144" y="895362"/>
                  </a:lnTo>
                  <a:lnTo>
                    <a:pt x="63144" y="411861"/>
                  </a:lnTo>
                  <a:lnTo>
                    <a:pt x="78765" y="353568"/>
                  </a:lnTo>
                  <a:lnTo>
                    <a:pt x="121462" y="311785"/>
                  </a:lnTo>
                  <a:lnTo>
                    <a:pt x="535177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7" y="22860"/>
                  </a:lnTo>
                  <a:lnTo>
                    <a:pt x="637793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9" y="0"/>
                  </a:lnTo>
                  <a:close/>
                </a:path>
                <a:path w="1179830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1" y="1307274"/>
                  </a:lnTo>
                  <a:lnTo>
                    <a:pt x="597598" y="1306741"/>
                  </a:lnTo>
                  <a:close/>
                </a:path>
                <a:path w="1179830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5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30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30" h="1307464">
                  <a:moveTo>
                    <a:pt x="593471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3104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978" y="324231"/>
                  </a:lnTo>
                  <a:lnTo>
                    <a:pt x="100838" y="301472"/>
                  </a:lnTo>
                  <a:close/>
                </a:path>
                <a:path w="313690" h="401954">
                  <a:moveTo>
                    <a:pt x="142849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849" y="187706"/>
                  </a:lnTo>
                  <a:lnTo>
                    <a:pt x="142849" y="164947"/>
                  </a:lnTo>
                  <a:close/>
                </a:path>
                <a:path w="313690" h="401954">
                  <a:moveTo>
                    <a:pt x="146558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698" y="278714"/>
                  </a:lnTo>
                  <a:lnTo>
                    <a:pt x="146558" y="255955"/>
                  </a:lnTo>
                  <a:close/>
                </a:path>
                <a:path w="313690" h="401954">
                  <a:moveTo>
                    <a:pt x="192278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418" y="233210"/>
                  </a:lnTo>
                  <a:lnTo>
                    <a:pt x="192278" y="210451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456"/>
                  </a:lnTo>
                  <a:lnTo>
                    <a:pt x="211455" y="119456"/>
                  </a:lnTo>
                  <a:lnTo>
                    <a:pt x="211455" y="48387"/>
                  </a:lnTo>
                  <a:lnTo>
                    <a:pt x="282829" y="119456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581"/>
                  </a:lnTo>
                  <a:lnTo>
                    <a:pt x="249428" y="153581"/>
                  </a:lnTo>
                  <a:lnTo>
                    <a:pt x="283730" y="119456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9432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3995" y="995387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411861"/>
                  </a:lnTo>
                  <a:lnTo>
                    <a:pt x="71234" y="353568"/>
                  </a:lnTo>
                  <a:lnTo>
                    <a:pt x="113995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82" y="26466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0955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2" y="26670"/>
                  </a:lnTo>
                  <a:lnTo>
                    <a:pt x="672846" y="22987"/>
                  </a:lnTo>
                  <a:lnTo>
                    <a:pt x="630935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34" y="162687"/>
                  </a:lnTo>
                  <a:lnTo>
                    <a:pt x="137960" y="234442"/>
                  </a:lnTo>
                  <a:lnTo>
                    <a:pt x="92659" y="260858"/>
                  </a:lnTo>
                  <a:lnTo>
                    <a:pt x="50431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31" y="1015314"/>
                  </a:lnTo>
                  <a:lnTo>
                    <a:pt x="86182" y="1042631"/>
                  </a:lnTo>
                  <a:lnTo>
                    <a:pt x="325666" y="1182370"/>
                  </a:lnTo>
                  <a:lnTo>
                    <a:pt x="448640" y="1254137"/>
                  </a:lnTo>
                  <a:lnTo>
                    <a:pt x="493903" y="1280579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1"/>
                  </a:lnTo>
                  <a:lnTo>
                    <a:pt x="912241" y="1144600"/>
                  </a:lnTo>
                  <a:lnTo>
                    <a:pt x="1035304" y="1072845"/>
                  </a:lnTo>
                  <a:lnTo>
                    <a:pt x="1080516" y="1046403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80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101979" y="953719"/>
                  </a:lnTo>
                  <a:lnTo>
                    <a:pt x="1083564" y="977417"/>
                  </a:lnTo>
                  <a:lnTo>
                    <a:pt x="1059180" y="995387"/>
                  </a:lnTo>
                  <a:lnTo>
                    <a:pt x="819657" y="1135138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644906" y="1237119"/>
                  </a:lnTo>
                  <a:lnTo>
                    <a:pt x="616585" y="1248054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528319" y="1237119"/>
                  </a:lnTo>
                  <a:lnTo>
                    <a:pt x="288759" y="1097368"/>
                  </a:lnTo>
                  <a:lnTo>
                    <a:pt x="165773" y="1025601"/>
                  </a:lnTo>
                  <a:lnTo>
                    <a:pt x="120459" y="999159"/>
                  </a:lnTo>
                  <a:lnTo>
                    <a:pt x="71234" y="953719"/>
                  </a:lnTo>
                  <a:lnTo>
                    <a:pt x="55600" y="895375"/>
                  </a:lnTo>
                  <a:lnTo>
                    <a:pt x="55600" y="615861"/>
                  </a:lnTo>
                  <a:lnTo>
                    <a:pt x="55600" y="472313"/>
                  </a:lnTo>
                  <a:lnTo>
                    <a:pt x="55600" y="419481"/>
                  </a:lnTo>
                  <a:lnTo>
                    <a:pt x="55600" y="411861"/>
                  </a:lnTo>
                  <a:lnTo>
                    <a:pt x="59639" y="381381"/>
                  </a:lnTo>
                  <a:lnTo>
                    <a:pt x="71234" y="353568"/>
                  </a:lnTo>
                  <a:lnTo>
                    <a:pt x="89623" y="329819"/>
                  </a:lnTo>
                  <a:lnTo>
                    <a:pt x="113995" y="311785"/>
                  </a:lnTo>
                  <a:lnTo>
                    <a:pt x="353491" y="172085"/>
                  </a:lnTo>
                  <a:lnTo>
                    <a:pt x="476478" y="100330"/>
                  </a:lnTo>
                  <a:lnTo>
                    <a:pt x="521843" y="73914"/>
                  </a:lnTo>
                  <a:lnTo>
                    <a:pt x="528319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2480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57" y="995387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411861"/>
                  </a:lnTo>
                  <a:lnTo>
                    <a:pt x="71221" y="353568"/>
                  </a:lnTo>
                  <a:lnTo>
                    <a:pt x="113957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69" y="264668"/>
                  </a:lnTo>
                  <a:lnTo>
                    <a:pt x="50419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9" y="1015314"/>
                  </a:lnTo>
                  <a:lnTo>
                    <a:pt x="86169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4003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6" y="367411"/>
                  </a:lnTo>
                  <a:lnTo>
                    <a:pt x="1149731" y="326771"/>
                  </a:lnTo>
                  <a:lnTo>
                    <a:pt x="1122552" y="291973"/>
                  </a:lnTo>
                  <a:lnTo>
                    <a:pt x="1086865" y="264668"/>
                  </a:lnTo>
                  <a:lnTo>
                    <a:pt x="847344" y="124968"/>
                  </a:lnTo>
                  <a:lnTo>
                    <a:pt x="724408" y="53086"/>
                  </a:lnTo>
                  <a:lnTo>
                    <a:pt x="679068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6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83" y="162687"/>
                  </a:lnTo>
                  <a:lnTo>
                    <a:pt x="137934" y="234442"/>
                  </a:lnTo>
                  <a:lnTo>
                    <a:pt x="92633" y="260858"/>
                  </a:lnTo>
                  <a:lnTo>
                    <a:pt x="50418" y="291973"/>
                  </a:lnTo>
                  <a:lnTo>
                    <a:pt x="23279" y="326771"/>
                  </a:lnTo>
                  <a:lnTo>
                    <a:pt x="6032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32" y="939863"/>
                  </a:lnTo>
                  <a:lnTo>
                    <a:pt x="23279" y="980452"/>
                  </a:lnTo>
                  <a:lnTo>
                    <a:pt x="50418" y="1015314"/>
                  </a:lnTo>
                  <a:lnTo>
                    <a:pt x="86169" y="1042631"/>
                  </a:lnTo>
                  <a:lnTo>
                    <a:pt x="325602" y="1182370"/>
                  </a:lnTo>
                  <a:lnTo>
                    <a:pt x="448551" y="1254137"/>
                  </a:lnTo>
                  <a:lnTo>
                    <a:pt x="493902" y="1280579"/>
                  </a:lnTo>
                  <a:lnTo>
                    <a:pt x="500380" y="1284351"/>
                  </a:lnTo>
                  <a:lnTo>
                    <a:pt x="542162" y="1301546"/>
                  </a:lnTo>
                  <a:lnTo>
                    <a:pt x="586486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45"/>
                  </a:lnTo>
                  <a:lnTo>
                    <a:pt x="1080389" y="1046403"/>
                  </a:lnTo>
                  <a:lnTo>
                    <a:pt x="1122552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1" y="895375"/>
                  </a:lnTo>
                  <a:close/>
                </a:path>
                <a:path w="1173480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101725" y="953719"/>
                  </a:lnTo>
                  <a:lnTo>
                    <a:pt x="1083437" y="977417"/>
                  </a:lnTo>
                  <a:lnTo>
                    <a:pt x="1059052" y="99538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3" y="1233347"/>
                  </a:lnTo>
                  <a:lnTo>
                    <a:pt x="644905" y="1237119"/>
                  </a:lnTo>
                  <a:lnTo>
                    <a:pt x="616458" y="1248054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288658" y="1097368"/>
                  </a:lnTo>
                  <a:lnTo>
                    <a:pt x="165722" y="1025601"/>
                  </a:lnTo>
                  <a:lnTo>
                    <a:pt x="120434" y="999159"/>
                  </a:lnTo>
                  <a:lnTo>
                    <a:pt x="71221" y="953719"/>
                  </a:lnTo>
                  <a:lnTo>
                    <a:pt x="55587" y="895375"/>
                  </a:lnTo>
                  <a:lnTo>
                    <a:pt x="55587" y="615861"/>
                  </a:lnTo>
                  <a:lnTo>
                    <a:pt x="55587" y="472313"/>
                  </a:lnTo>
                  <a:lnTo>
                    <a:pt x="55587" y="419481"/>
                  </a:lnTo>
                  <a:lnTo>
                    <a:pt x="55587" y="411861"/>
                  </a:lnTo>
                  <a:lnTo>
                    <a:pt x="59626" y="381381"/>
                  </a:lnTo>
                  <a:lnTo>
                    <a:pt x="89598" y="329819"/>
                  </a:lnTo>
                  <a:lnTo>
                    <a:pt x="353364" y="172085"/>
                  </a:lnTo>
                  <a:lnTo>
                    <a:pt x="476249" y="100330"/>
                  </a:lnTo>
                  <a:lnTo>
                    <a:pt x="521589" y="73914"/>
                  </a:lnTo>
                  <a:lnTo>
                    <a:pt x="528065" y="70104"/>
                  </a:lnTo>
                  <a:lnTo>
                    <a:pt x="556514" y="59182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2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77185" y="2165246"/>
            <a:ext cx="15011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ilenam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1440" y="2156102"/>
            <a:ext cx="1625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[co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u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nt.index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3096" y="2584500"/>
            <a:ext cx="11290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00266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coun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t	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31770" y="2584500"/>
            <a:ext cx="250126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0"/>
              </a:lnSpc>
              <a:tabLst>
                <a:tab pos="499745" algn="l"/>
              </a:tabLst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len</a:t>
            </a:r>
            <a:r>
              <a:rPr sz="1800" spc="-3740" dirty="0">
                <a:solidFill>
                  <a:srgbClr val="88F492"/>
                </a:solidFill>
                <a:latin typeface="Consolas"/>
                <a:cs typeface="Consolas"/>
              </a:rPr>
              <a:t>g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3	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th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(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var.filen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me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555996" y="347929"/>
            <a:ext cx="1247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68567" y="1051558"/>
            <a:ext cx="5819140" cy="5758180"/>
            <a:chOff x="6068567" y="1051558"/>
            <a:chExt cx="5819140" cy="575818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8567" y="1051558"/>
              <a:ext cx="5818632" cy="57576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95999" y="1075943"/>
              <a:ext cx="5715000" cy="5657215"/>
            </a:xfrm>
            <a:custGeom>
              <a:avLst/>
              <a:gdLst/>
              <a:ahLst/>
              <a:cxnLst/>
              <a:rect l="l" t="t" r="r" b="b"/>
              <a:pathLst>
                <a:path w="5715000" h="5657215">
                  <a:moveTo>
                    <a:pt x="5533771" y="0"/>
                  </a:moveTo>
                  <a:lnTo>
                    <a:pt x="181228" y="0"/>
                  </a:lnTo>
                  <a:lnTo>
                    <a:pt x="133096" y="6476"/>
                  </a:lnTo>
                  <a:lnTo>
                    <a:pt x="89788" y="24764"/>
                  </a:lnTo>
                  <a:lnTo>
                    <a:pt x="53086" y="53085"/>
                  </a:lnTo>
                  <a:lnTo>
                    <a:pt x="24764" y="89788"/>
                  </a:lnTo>
                  <a:lnTo>
                    <a:pt x="6476" y="133095"/>
                  </a:lnTo>
                  <a:lnTo>
                    <a:pt x="0" y="181228"/>
                  </a:lnTo>
                  <a:lnTo>
                    <a:pt x="0" y="5475401"/>
                  </a:lnTo>
                  <a:lnTo>
                    <a:pt x="6476" y="5523598"/>
                  </a:lnTo>
                  <a:lnTo>
                    <a:pt x="24764" y="5566918"/>
                  </a:lnTo>
                  <a:lnTo>
                    <a:pt x="53086" y="5603608"/>
                  </a:lnTo>
                  <a:lnTo>
                    <a:pt x="89788" y="5631954"/>
                  </a:lnTo>
                  <a:lnTo>
                    <a:pt x="133096" y="5650230"/>
                  </a:lnTo>
                  <a:lnTo>
                    <a:pt x="181228" y="5656705"/>
                  </a:lnTo>
                  <a:lnTo>
                    <a:pt x="5533771" y="5656705"/>
                  </a:lnTo>
                  <a:lnTo>
                    <a:pt x="5581904" y="5650230"/>
                  </a:lnTo>
                  <a:lnTo>
                    <a:pt x="5625210" y="5631954"/>
                  </a:lnTo>
                  <a:lnTo>
                    <a:pt x="5661914" y="5603608"/>
                  </a:lnTo>
                  <a:lnTo>
                    <a:pt x="5690234" y="5566918"/>
                  </a:lnTo>
                  <a:lnTo>
                    <a:pt x="5708523" y="5523598"/>
                  </a:lnTo>
                  <a:lnTo>
                    <a:pt x="5715000" y="5475401"/>
                  </a:lnTo>
                  <a:lnTo>
                    <a:pt x="5715000" y="181228"/>
                  </a:lnTo>
                  <a:lnTo>
                    <a:pt x="5708523" y="133095"/>
                  </a:lnTo>
                  <a:lnTo>
                    <a:pt x="5690234" y="89788"/>
                  </a:lnTo>
                  <a:lnTo>
                    <a:pt x="5661914" y="53085"/>
                  </a:lnTo>
                  <a:lnTo>
                    <a:pt x="5625210" y="24764"/>
                  </a:lnTo>
                  <a:lnTo>
                    <a:pt x="5581904" y="6476"/>
                  </a:lnTo>
                  <a:lnTo>
                    <a:pt x="55337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96000" y="1072896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59151" y="5056632"/>
            <a:ext cx="1191895" cy="1316990"/>
            <a:chOff x="2359151" y="5056632"/>
            <a:chExt cx="1191895" cy="1316990"/>
          </a:xfrm>
        </p:grpSpPr>
        <p:sp>
          <p:nvSpPr>
            <p:cNvPr id="27" name="object 27"/>
            <p:cNvSpPr/>
            <p:nvPr/>
          </p:nvSpPr>
          <p:spPr>
            <a:xfrm>
              <a:off x="2371343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9110" y="1284338"/>
                  </a:lnTo>
                  <a:lnTo>
                    <a:pt x="540766" y="1301546"/>
                  </a:lnTo>
                  <a:lnTo>
                    <a:pt x="585088" y="1307274"/>
                  </a:lnTo>
                  <a:lnTo>
                    <a:pt x="589280" y="1306741"/>
                  </a:lnTo>
                  <a:lnTo>
                    <a:pt x="597598" y="1306741"/>
                  </a:lnTo>
                  <a:lnTo>
                    <a:pt x="637794" y="1301546"/>
                  </a:lnTo>
                  <a:lnTo>
                    <a:pt x="679576" y="1284338"/>
                  </a:lnTo>
                  <a:lnTo>
                    <a:pt x="736326" y="1251191"/>
                  </a:lnTo>
                  <a:lnTo>
                    <a:pt x="589280" y="1251191"/>
                  </a:lnTo>
                  <a:lnTo>
                    <a:pt x="563499" y="1248054"/>
                  </a:lnTo>
                  <a:lnTo>
                    <a:pt x="121538" y="995375"/>
                  </a:lnTo>
                  <a:lnTo>
                    <a:pt x="78739" y="953719"/>
                  </a:lnTo>
                  <a:lnTo>
                    <a:pt x="63118" y="895362"/>
                  </a:lnTo>
                  <a:lnTo>
                    <a:pt x="63118" y="411861"/>
                  </a:lnTo>
                  <a:lnTo>
                    <a:pt x="78739" y="353568"/>
                  </a:lnTo>
                  <a:lnTo>
                    <a:pt x="121538" y="311785"/>
                  </a:lnTo>
                  <a:lnTo>
                    <a:pt x="535178" y="70104"/>
                  </a:lnTo>
                  <a:lnTo>
                    <a:pt x="589280" y="56007"/>
                  </a:lnTo>
                  <a:lnTo>
                    <a:pt x="736199" y="56007"/>
                  </a:lnTo>
                  <a:lnTo>
                    <a:pt x="679576" y="22860"/>
                  </a:lnTo>
                  <a:lnTo>
                    <a:pt x="637794" y="5715"/>
                  </a:lnTo>
                  <a:lnTo>
                    <a:pt x="597410" y="508"/>
                  </a:lnTo>
                  <a:lnTo>
                    <a:pt x="589280" y="508"/>
                  </a:lnTo>
                  <a:lnTo>
                    <a:pt x="585088" y="0"/>
                  </a:lnTo>
                  <a:close/>
                </a:path>
                <a:path w="1179829" h="1307464">
                  <a:moveTo>
                    <a:pt x="597598" y="1306741"/>
                  </a:moveTo>
                  <a:lnTo>
                    <a:pt x="589280" y="1306741"/>
                  </a:lnTo>
                  <a:lnTo>
                    <a:pt x="593470" y="1307274"/>
                  </a:lnTo>
                  <a:lnTo>
                    <a:pt x="597598" y="1306741"/>
                  </a:lnTo>
                  <a:close/>
                </a:path>
                <a:path w="1179829" h="1307464">
                  <a:moveTo>
                    <a:pt x="1114679" y="281051"/>
                  </a:moveTo>
                  <a:lnTo>
                    <a:pt x="1114679" y="895362"/>
                  </a:lnTo>
                  <a:lnTo>
                    <a:pt x="1099184" y="953719"/>
                  </a:lnTo>
                  <a:lnTo>
                    <a:pt x="1056513" y="995375"/>
                  </a:lnTo>
                  <a:lnTo>
                    <a:pt x="643382" y="1237107"/>
                  </a:lnTo>
                  <a:lnTo>
                    <a:pt x="589280" y="1251191"/>
                  </a:lnTo>
                  <a:lnTo>
                    <a:pt x="736326" y="1251191"/>
                  </a:lnTo>
                  <a:lnTo>
                    <a:pt x="1093216" y="1042619"/>
                  </a:lnTo>
                  <a:lnTo>
                    <a:pt x="1128903" y="1015314"/>
                  </a:lnTo>
                  <a:lnTo>
                    <a:pt x="1156081" y="980452"/>
                  </a:lnTo>
                  <a:lnTo>
                    <a:pt x="1173353" y="939863"/>
                  </a:lnTo>
                  <a:lnTo>
                    <a:pt x="1179321" y="895362"/>
                  </a:lnTo>
                  <a:lnTo>
                    <a:pt x="1179321" y="411861"/>
                  </a:lnTo>
                  <a:lnTo>
                    <a:pt x="1173353" y="367411"/>
                  </a:lnTo>
                  <a:lnTo>
                    <a:pt x="1156081" y="326771"/>
                  </a:lnTo>
                  <a:lnTo>
                    <a:pt x="1128903" y="291973"/>
                  </a:lnTo>
                  <a:lnTo>
                    <a:pt x="1114679" y="281051"/>
                  </a:lnTo>
                  <a:close/>
                </a:path>
                <a:path w="1179829" h="1307464">
                  <a:moveTo>
                    <a:pt x="736199" y="56007"/>
                  </a:moveTo>
                  <a:lnTo>
                    <a:pt x="589280" y="56007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4" y="353568"/>
                  </a:lnTo>
                  <a:lnTo>
                    <a:pt x="1114679" y="411861"/>
                  </a:lnTo>
                  <a:lnTo>
                    <a:pt x="1114679" y="281051"/>
                  </a:lnTo>
                  <a:lnTo>
                    <a:pt x="1093216" y="264668"/>
                  </a:lnTo>
                  <a:lnTo>
                    <a:pt x="736199" y="56007"/>
                  </a:lnTo>
                  <a:close/>
                </a:path>
                <a:path w="1179829" h="1307464">
                  <a:moveTo>
                    <a:pt x="593470" y="0"/>
                  </a:moveTo>
                  <a:lnTo>
                    <a:pt x="589280" y="508"/>
                  </a:lnTo>
                  <a:lnTo>
                    <a:pt x="597410" y="508"/>
                  </a:lnTo>
                  <a:lnTo>
                    <a:pt x="593470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85872" y="5486400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4" h="401954">
                  <a:moveTo>
                    <a:pt x="99822" y="301472"/>
                  </a:moveTo>
                  <a:lnTo>
                    <a:pt x="67818" y="301472"/>
                  </a:lnTo>
                  <a:lnTo>
                    <a:pt x="67818" y="324231"/>
                  </a:lnTo>
                  <a:lnTo>
                    <a:pt x="77089" y="324231"/>
                  </a:lnTo>
                  <a:lnTo>
                    <a:pt x="99822" y="301472"/>
                  </a:lnTo>
                  <a:close/>
                </a:path>
                <a:path w="310514" h="401954">
                  <a:moveTo>
                    <a:pt x="141312" y="164947"/>
                  </a:moveTo>
                  <a:lnTo>
                    <a:pt x="67818" y="164947"/>
                  </a:lnTo>
                  <a:lnTo>
                    <a:pt x="67818" y="187706"/>
                  </a:lnTo>
                  <a:lnTo>
                    <a:pt x="141312" y="187706"/>
                  </a:lnTo>
                  <a:lnTo>
                    <a:pt x="141312" y="164947"/>
                  </a:lnTo>
                  <a:close/>
                </a:path>
                <a:path w="310514" h="401954">
                  <a:moveTo>
                    <a:pt x="145034" y="255955"/>
                  </a:moveTo>
                  <a:lnTo>
                    <a:pt x="67818" y="255955"/>
                  </a:lnTo>
                  <a:lnTo>
                    <a:pt x="67818" y="278714"/>
                  </a:lnTo>
                  <a:lnTo>
                    <a:pt x="122428" y="278714"/>
                  </a:lnTo>
                  <a:lnTo>
                    <a:pt x="145034" y="255955"/>
                  </a:lnTo>
                  <a:close/>
                </a:path>
                <a:path w="310514" h="401954">
                  <a:moveTo>
                    <a:pt x="190246" y="210451"/>
                  </a:moveTo>
                  <a:lnTo>
                    <a:pt x="67818" y="210451"/>
                  </a:lnTo>
                  <a:lnTo>
                    <a:pt x="67818" y="233210"/>
                  </a:lnTo>
                  <a:lnTo>
                    <a:pt x="167640" y="233210"/>
                  </a:lnTo>
                  <a:lnTo>
                    <a:pt x="190246" y="210451"/>
                  </a:lnTo>
                  <a:close/>
                </a:path>
                <a:path w="310514" h="401954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456"/>
                  </a:lnTo>
                  <a:lnTo>
                    <a:pt x="209169" y="119456"/>
                  </a:lnTo>
                  <a:lnTo>
                    <a:pt x="209169" y="48387"/>
                  </a:lnTo>
                  <a:lnTo>
                    <a:pt x="279908" y="119456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3909" y="367677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581"/>
                  </a:lnTo>
                  <a:lnTo>
                    <a:pt x="246888" y="153581"/>
                  </a:lnTo>
                  <a:lnTo>
                    <a:pt x="280797" y="119456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62200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63723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524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677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2" y="977417"/>
                  </a:lnTo>
                  <a:lnTo>
                    <a:pt x="817498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8" y="895375"/>
                  </a:lnTo>
                  <a:lnTo>
                    <a:pt x="55498" y="615861"/>
                  </a:lnTo>
                  <a:lnTo>
                    <a:pt x="55498" y="472313"/>
                  </a:lnTo>
                  <a:lnTo>
                    <a:pt x="55498" y="419481"/>
                  </a:lnTo>
                  <a:lnTo>
                    <a:pt x="55498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916679" y="5056632"/>
            <a:ext cx="1191895" cy="1316990"/>
            <a:chOff x="3916679" y="5056632"/>
            <a:chExt cx="1191895" cy="1316990"/>
          </a:xfrm>
        </p:grpSpPr>
        <p:sp>
          <p:nvSpPr>
            <p:cNvPr id="34" name="object 34"/>
            <p:cNvSpPr/>
            <p:nvPr/>
          </p:nvSpPr>
          <p:spPr>
            <a:xfrm>
              <a:off x="3928871" y="5059680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851" y="0"/>
                  </a:moveTo>
                  <a:lnTo>
                    <a:pt x="541527" y="5715"/>
                  </a:lnTo>
                  <a:lnTo>
                    <a:pt x="499744" y="22860"/>
                  </a:lnTo>
                  <a:lnTo>
                    <a:pt x="86105" y="26466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6105" y="1042619"/>
                  </a:lnTo>
                  <a:lnTo>
                    <a:pt x="499744" y="1284338"/>
                  </a:lnTo>
                  <a:lnTo>
                    <a:pt x="541527" y="1301546"/>
                  </a:lnTo>
                  <a:lnTo>
                    <a:pt x="585851" y="1307274"/>
                  </a:lnTo>
                  <a:lnTo>
                    <a:pt x="590041" y="1306741"/>
                  </a:lnTo>
                  <a:lnTo>
                    <a:pt x="598360" y="1306741"/>
                  </a:lnTo>
                  <a:lnTo>
                    <a:pt x="638555" y="1301546"/>
                  </a:lnTo>
                  <a:lnTo>
                    <a:pt x="680212" y="1284338"/>
                  </a:lnTo>
                  <a:lnTo>
                    <a:pt x="736833" y="1251191"/>
                  </a:lnTo>
                  <a:lnTo>
                    <a:pt x="590041" y="1251191"/>
                  </a:lnTo>
                  <a:lnTo>
                    <a:pt x="564261" y="1248054"/>
                  </a:lnTo>
                  <a:lnTo>
                    <a:pt x="122808" y="995375"/>
                  </a:lnTo>
                  <a:lnTo>
                    <a:pt x="80137" y="953719"/>
                  </a:lnTo>
                  <a:lnTo>
                    <a:pt x="64642" y="895362"/>
                  </a:lnTo>
                  <a:lnTo>
                    <a:pt x="64642" y="411861"/>
                  </a:lnTo>
                  <a:lnTo>
                    <a:pt x="80137" y="353568"/>
                  </a:lnTo>
                  <a:lnTo>
                    <a:pt x="122808" y="311785"/>
                  </a:lnTo>
                  <a:lnTo>
                    <a:pt x="535939" y="70104"/>
                  </a:lnTo>
                  <a:lnTo>
                    <a:pt x="590041" y="56007"/>
                  </a:lnTo>
                  <a:lnTo>
                    <a:pt x="736843" y="56007"/>
                  </a:lnTo>
                  <a:lnTo>
                    <a:pt x="680212" y="22860"/>
                  </a:lnTo>
                  <a:lnTo>
                    <a:pt x="638555" y="5715"/>
                  </a:lnTo>
                  <a:lnTo>
                    <a:pt x="598172" y="508"/>
                  </a:lnTo>
                  <a:lnTo>
                    <a:pt x="590041" y="508"/>
                  </a:lnTo>
                  <a:lnTo>
                    <a:pt x="585851" y="0"/>
                  </a:lnTo>
                  <a:close/>
                </a:path>
                <a:path w="1179829" h="1307464">
                  <a:moveTo>
                    <a:pt x="598360" y="1306741"/>
                  </a:moveTo>
                  <a:lnTo>
                    <a:pt x="590041" y="1306741"/>
                  </a:lnTo>
                  <a:lnTo>
                    <a:pt x="594232" y="1307274"/>
                  </a:lnTo>
                  <a:lnTo>
                    <a:pt x="598360" y="1306741"/>
                  </a:lnTo>
                  <a:close/>
                </a:path>
                <a:path w="1179829" h="1307464">
                  <a:moveTo>
                    <a:pt x="1116202" y="282194"/>
                  </a:moveTo>
                  <a:lnTo>
                    <a:pt x="1116202" y="895362"/>
                  </a:lnTo>
                  <a:lnTo>
                    <a:pt x="1100581" y="953719"/>
                  </a:lnTo>
                  <a:lnTo>
                    <a:pt x="1057782" y="995375"/>
                  </a:lnTo>
                  <a:lnTo>
                    <a:pt x="644143" y="1237107"/>
                  </a:lnTo>
                  <a:lnTo>
                    <a:pt x="590041" y="1251191"/>
                  </a:lnTo>
                  <a:lnTo>
                    <a:pt x="736833" y="1251191"/>
                  </a:lnTo>
                  <a:lnTo>
                    <a:pt x="1093342" y="1042619"/>
                  </a:lnTo>
                  <a:lnTo>
                    <a:pt x="1129029" y="1015314"/>
                  </a:lnTo>
                  <a:lnTo>
                    <a:pt x="1156080" y="980452"/>
                  </a:lnTo>
                  <a:lnTo>
                    <a:pt x="1173352" y="939863"/>
                  </a:lnTo>
                  <a:lnTo>
                    <a:pt x="1179322" y="895362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0" y="326771"/>
                  </a:lnTo>
                  <a:lnTo>
                    <a:pt x="1129029" y="291973"/>
                  </a:lnTo>
                  <a:lnTo>
                    <a:pt x="1116202" y="282194"/>
                  </a:lnTo>
                  <a:close/>
                </a:path>
                <a:path w="1179829" h="1307464">
                  <a:moveTo>
                    <a:pt x="736843" y="56007"/>
                  </a:moveTo>
                  <a:lnTo>
                    <a:pt x="590041" y="56007"/>
                  </a:lnTo>
                  <a:lnTo>
                    <a:pt x="615823" y="59182"/>
                  </a:lnTo>
                  <a:lnTo>
                    <a:pt x="1057782" y="311785"/>
                  </a:lnTo>
                  <a:lnTo>
                    <a:pt x="1100581" y="353568"/>
                  </a:lnTo>
                  <a:lnTo>
                    <a:pt x="1116202" y="411861"/>
                  </a:lnTo>
                  <a:lnTo>
                    <a:pt x="1116202" y="282194"/>
                  </a:lnTo>
                  <a:lnTo>
                    <a:pt x="1093342" y="264668"/>
                  </a:lnTo>
                  <a:lnTo>
                    <a:pt x="736843" y="56007"/>
                  </a:lnTo>
                  <a:close/>
                </a:path>
                <a:path w="1179829" h="1307464">
                  <a:moveTo>
                    <a:pt x="594232" y="0"/>
                  </a:moveTo>
                  <a:lnTo>
                    <a:pt x="590041" y="508"/>
                  </a:lnTo>
                  <a:lnTo>
                    <a:pt x="598172" y="508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43400" y="5486400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472"/>
                  </a:moveTo>
                  <a:lnTo>
                    <a:pt x="68580" y="301472"/>
                  </a:lnTo>
                  <a:lnTo>
                    <a:pt x="68580" y="324231"/>
                  </a:lnTo>
                  <a:lnTo>
                    <a:pt x="77851" y="324231"/>
                  </a:lnTo>
                  <a:lnTo>
                    <a:pt x="100711" y="301472"/>
                  </a:lnTo>
                  <a:close/>
                </a:path>
                <a:path w="313689" h="401954">
                  <a:moveTo>
                    <a:pt x="142798" y="164947"/>
                  </a:moveTo>
                  <a:lnTo>
                    <a:pt x="68580" y="164947"/>
                  </a:lnTo>
                  <a:lnTo>
                    <a:pt x="68580" y="187706"/>
                  </a:lnTo>
                  <a:lnTo>
                    <a:pt x="142798" y="187706"/>
                  </a:lnTo>
                  <a:lnTo>
                    <a:pt x="142798" y="164947"/>
                  </a:lnTo>
                  <a:close/>
                </a:path>
                <a:path w="313689" h="401954">
                  <a:moveTo>
                    <a:pt x="146431" y="255955"/>
                  </a:moveTo>
                  <a:lnTo>
                    <a:pt x="68580" y="255955"/>
                  </a:lnTo>
                  <a:lnTo>
                    <a:pt x="68580" y="278714"/>
                  </a:lnTo>
                  <a:lnTo>
                    <a:pt x="123571" y="278714"/>
                  </a:lnTo>
                  <a:lnTo>
                    <a:pt x="146431" y="255955"/>
                  </a:lnTo>
                  <a:close/>
                </a:path>
                <a:path w="313689" h="401954">
                  <a:moveTo>
                    <a:pt x="192151" y="210451"/>
                  </a:moveTo>
                  <a:lnTo>
                    <a:pt x="68580" y="210451"/>
                  </a:lnTo>
                  <a:lnTo>
                    <a:pt x="68580" y="233210"/>
                  </a:lnTo>
                  <a:lnTo>
                    <a:pt x="169291" y="233210"/>
                  </a:lnTo>
                  <a:lnTo>
                    <a:pt x="192151" y="210451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456"/>
                  </a:lnTo>
                  <a:lnTo>
                    <a:pt x="211201" y="119456"/>
                  </a:lnTo>
                  <a:lnTo>
                    <a:pt x="211201" y="48387"/>
                  </a:lnTo>
                  <a:lnTo>
                    <a:pt x="282575" y="119456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777"/>
                  </a:lnTo>
                  <a:lnTo>
                    <a:pt x="34290" y="367677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581"/>
                  </a:lnTo>
                  <a:lnTo>
                    <a:pt x="249301" y="153581"/>
                  </a:lnTo>
                  <a:lnTo>
                    <a:pt x="283591" y="119456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19728" y="505967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21251" y="506120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7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22776" y="505967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75"/>
                  </a:lnTo>
                  <a:lnTo>
                    <a:pt x="1101979" y="953719"/>
                  </a:lnTo>
                  <a:lnTo>
                    <a:pt x="1059180" y="995387"/>
                  </a:lnTo>
                  <a:lnTo>
                    <a:pt x="644906" y="1237119"/>
                  </a:lnTo>
                  <a:lnTo>
                    <a:pt x="586613" y="1251699"/>
                  </a:lnTo>
                  <a:lnTo>
                    <a:pt x="556641" y="1248054"/>
                  </a:lnTo>
                  <a:lnTo>
                    <a:pt x="114046" y="995387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699"/>
                  </a:lnTo>
                  <a:lnTo>
                    <a:pt x="1086993" y="1042631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24299" y="506120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75"/>
                  </a:moveTo>
                  <a:lnTo>
                    <a:pt x="1173226" y="615861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0" y="980452"/>
                  </a:lnTo>
                  <a:lnTo>
                    <a:pt x="50419" y="1015314"/>
                  </a:lnTo>
                  <a:lnTo>
                    <a:pt x="86233" y="1042631"/>
                  </a:lnTo>
                  <a:lnTo>
                    <a:pt x="325627" y="1182370"/>
                  </a:lnTo>
                  <a:lnTo>
                    <a:pt x="448690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912240" y="1144600"/>
                  </a:lnTo>
                  <a:lnTo>
                    <a:pt x="1035303" y="1072845"/>
                  </a:lnTo>
                  <a:lnTo>
                    <a:pt x="1080515" y="1046403"/>
                  </a:lnTo>
                  <a:lnTo>
                    <a:pt x="1122807" y="1015314"/>
                  </a:lnTo>
                  <a:lnTo>
                    <a:pt x="1149985" y="980452"/>
                  </a:lnTo>
                  <a:lnTo>
                    <a:pt x="1167257" y="939863"/>
                  </a:lnTo>
                  <a:lnTo>
                    <a:pt x="1173226" y="895375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413"/>
                  </a:lnTo>
                  <a:lnTo>
                    <a:pt x="1117727" y="834936"/>
                  </a:lnTo>
                  <a:lnTo>
                    <a:pt x="1117727" y="887818"/>
                  </a:lnTo>
                  <a:lnTo>
                    <a:pt x="1117727" y="895375"/>
                  </a:lnTo>
                  <a:lnTo>
                    <a:pt x="1113663" y="925842"/>
                  </a:lnTo>
                  <a:lnTo>
                    <a:pt x="1083564" y="977417"/>
                  </a:lnTo>
                  <a:lnTo>
                    <a:pt x="819658" y="1135138"/>
                  </a:lnTo>
                  <a:lnTo>
                    <a:pt x="696722" y="1206906"/>
                  </a:lnTo>
                  <a:lnTo>
                    <a:pt x="651383" y="1233347"/>
                  </a:lnTo>
                  <a:lnTo>
                    <a:pt x="586613" y="1251699"/>
                  </a:lnTo>
                  <a:lnTo>
                    <a:pt x="556640" y="1248054"/>
                  </a:lnTo>
                  <a:lnTo>
                    <a:pt x="528192" y="1237119"/>
                  </a:lnTo>
                  <a:lnTo>
                    <a:pt x="288798" y="1097368"/>
                  </a:lnTo>
                  <a:lnTo>
                    <a:pt x="165862" y="1025601"/>
                  </a:lnTo>
                  <a:lnTo>
                    <a:pt x="120523" y="999159"/>
                  </a:lnTo>
                  <a:lnTo>
                    <a:pt x="71247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2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4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68120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0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50617" y="4594682"/>
            <a:ext cx="589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pe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98111" y="4602302"/>
            <a:ext cx="589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75757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t[</a:t>
            </a:r>
            <a:r>
              <a:rPr sz="1800" spc="-10" dirty="0">
                <a:solidFill>
                  <a:srgbClr val="575757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575757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1416" y="2072639"/>
            <a:ext cx="5123815" cy="810895"/>
          </a:xfrm>
          <a:custGeom>
            <a:avLst/>
            <a:gdLst/>
            <a:ahLst/>
            <a:cxnLst/>
            <a:rect l="l" t="t" r="r" b="b"/>
            <a:pathLst>
              <a:path w="5123815" h="810894">
                <a:moveTo>
                  <a:pt x="4429633" y="441096"/>
                </a:moveTo>
                <a:lnTo>
                  <a:pt x="4428363" y="441096"/>
                </a:lnTo>
                <a:lnTo>
                  <a:pt x="4428363" y="417588"/>
                </a:lnTo>
                <a:lnTo>
                  <a:pt x="0" y="417588"/>
                </a:lnTo>
                <a:lnTo>
                  <a:pt x="0" y="789305"/>
                </a:lnTo>
                <a:lnTo>
                  <a:pt x="1569720" y="789305"/>
                </a:lnTo>
                <a:lnTo>
                  <a:pt x="1569720" y="810514"/>
                </a:lnTo>
                <a:lnTo>
                  <a:pt x="4429633" y="810514"/>
                </a:lnTo>
                <a:lnTo>
                  <a:pt x="4429633" y="441096"/>
                </a:lnTo>
                <a:close/>
              </a:path>
              <a:path w="5123815" h="810894">
                <a:moveTo>
                  <a:pt x="5123307" y="0"/>
                </a:moveTo>
                <a:lnTo>
                  <a:pt x="3246120" y="0"/>
                </a:lnTo>
                <a:lnTo>
                  <a:pt x="3246120" y="33566"/>
                </a:lnTo>
                <a:lnTo>
                  <a:pt x="1609344" y="33566"/>
                </a:lnTo>
                <a:lnTo>
                  <a:pt x="1609344" y="401447"/>
                </a:lnTo>
                <a:lnTo>
                  <a:pt x="5123307" y="401447"/>
                </a:lnTo>
                <a:lnTo>
                  <a:pt x="5123307" y="368427"/>
                </a:lnTo>
                <a:lnTo>
                  <a:pt x="5123307" y="33566"/>
                </a:lnTo>
                <a:lnTo>
                  <a:pt x="512330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382647" y="2575837"/>
            <a:ext cx="14998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i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lename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70760" y="2508504"/>
            <a:ext cx="2856230" cy="368935"/>
          </a:xfrm>
          <a:custGeom>
            <a:avLst/>
            <a:gdLst/>
            <a:ahLst/>
            <a:cxnLst/>
            <a:rect l="l" t="t" r="r" b="b"/>
            <a:pathLst>
              <a:path w="2856229" h="368935">
                <a:moveTo>
                  <a:pt x="2855722" y="0"/>
                </a:moveTo>
                <a:lnTo>
                  <a:pt x="0" y="0"/>
                </a:lnTo>
                <a:lnTo>
                  <a:pt x="0" y="368426"/>
                </a:lnTo>
                <a:lnTo>
                  <a:pt x="2855722" y="368426"/>
                </a:lnTo>
                <a:lnTo>
                  <a:pt x="285572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08177" y="1777067"/>
            <a:ext cx="4124325" cy="14401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1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190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2700" spc="-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5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each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endParaRPr sz="1800">
              <a:latin typeface="Consolas"/>
              <a:cs typeface="Consolas"/>
            </a:endParaRPr>
          </a:p>
          <a:p>
            <a:pPr marL="393700">
              <a:lnSpc>
                <a:spcPct val="100000"/>
              </a:lnSpc>
              <a:spcBef>
                <a:spcPts val="1130"/>
              </a:spcBef>
            </a:pPr>
            <a:r>
              <a:rPr sz="2700" spc="-15" baseline="1543" dirty="0">
                <a:solidFill>
                  <a:srgbClr val="88F492"/>
                </a:solidFill>
                <a:latin typeface="Consolas"/>
                <a:cs typeface="Consolas"/>
              </a:rPr>
              <a:t>for_each</a:t>
            </a:r>
            <a:r>
              <a:rPr sz="2700" spc="-142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2700" spc="-345" baseline="1543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toset(var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filename)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98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9455" y="3340684"/>
            <a:ext cx="301307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output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"pets"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value</a:t>
            </a:r>
            <a:r>
              <a:rPr sz="18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local_file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pet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96000" y="1844039"/>
            <a:ext cx="5715000" cy="3535679"/>
          </a:xfrm>
          <a:custGeom>
            <a:avLst/>
            <a:gdLst/>
            <a:ahLst/>
            <a:cxnLst/>
            <a:rect l="l" t="t" r="r" b="b"/>
            <a:pathLst>
              <a:path w="5715000" h="3535679">
                <a:moveTo>
                  <a:pt x="5715000" y="0"/>
                </a:moveTo>
                <a:lnTo>
                  <a:pt x="0" y="0"/>
                </a:lnTo>
                <a:lnTo>
                  <a:pt x="0" y="3535299"/>
                </a:lnTo>
                <a:lnTo>
                  <a:pt x="5715000" y="3535299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176517" y="3777488"/>
            <a:ext cx="4551680" cy="1518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"/root/dogs.txt"</a:t>
            </a:r>
            <a:r>
              <a:rPr sz="140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767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7670" marR="128397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"/root/dogs.txt"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76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96000" y="1505711"/>
            <a:ext cx="5715000" cy="368935"/>
          </a:xfrm>
          <a:custGeom>
            <a:avLst/>
            <a:gdLst/>
            <a:ahLst/>
            <a:cxnLst/>
            <a:rect l="l" t="t" r="r" b="b"/>
            <a:pathLst>
              <a:path w="5715000" h="368935">
                <a:moveTo>
                  <a:pt x="5715000" y="0"/>
                </a:moveTo>
                <a:lnTo>
                  <a:pt x="0" y="0"/>
                </a:lnTo>
                <a:lnTo>
                  <a:pt x="0" y="368681"/>
                </a:lnTo>
                <a:lnTo>
                  <a:pt x="5715000" y="368681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176517" y="1426713"/>
            <a:ext cx="4544060" cy="21609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210820" marR="2361565" indent="-198120">
              <a:lnSpc>
                <a:spcPct val="100000"/>
              </a:lnSpc>
              <a:spcBef>
                <a:spcPts val="5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pets = {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"/root/cats.txt"</a:t>
            </a:r>
            <a:r>
              <a:rPr sz="140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7825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"/root/cats.txt"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1051558"/>
            <a:ext cx="5880100" cy="5758180"/>
            <a:chOff x="6068567" y="1051558"/>
            <a:chExt cx="5880100" cy="575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1051558"/>
              <a:ext cx="5818632" cy="5757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75943"/>
              <a:ext cx="5715000" cy="5657215"/>
            </a:xfrm>
            <a:custGeom>
              <a:avLst/>
              <a:gdLst/>
              <a:ahLst/>
              <a:cxnLst/>
              <a:rect l="l" t="t" r="r" b="b"/>
              <a:pathLst>
                <a:path w="5715000" h="5657215">
                  <a:moveTo>
                    <a:pt x="5533771" y="0"/>
                  </a:moveTo>
                  <a:lnTo>
                    <a:pt x="181228" y="0"/>
                  </a:lnTo>
                  <a:lnTo>
                    <a:pt x="133096" y="6476"/>
                  </a:lnTo>
                  <a:lnTo>
                    <a:pt x="89788" y="24764"/>
                  </a:lnTo>
                  <a:lnTo>
                    <a:pt x="53086" y="53085"/>
                  </a:lnTo>
                  <a:lnTo>
                    <a:pt x="24764" y="89788"/>
                  </a:lnTo>
                  <a:lnTo>
                    <a:pt x="6476" y="133095"/>
                  </a:lnTo>
                  <a:lnTo>
                    <a:pt x="0" y="181228"/>
                  </a:lnTo>
                  <a:lnTo>
                    <a:pt x="0" y="5475401"/>
                  </a:lnTo>
                  <a:lnTo>
                    <a:pt x="6476" y="5523598"/>
                  </a:lnTo>
                  <a:lnTo>
                    <a:pt x="24764" y="5566918"/>
                  </a:lnTo>
                  <a:lnTo>
                    <a:pt x="53086" y="5603608"/>
                  </a:lnTo>
                  <a:lnTo>
                    <a:pt x="89788" y="5631954"/>
                  </a:lnTo>
                  <a:lnTo>
                    <a:pt x="133096" y="5650230"/>
                  </a:lnTo>
                  <a:lnTo>
                    <a:pt x="181228" y="5656705"/>
                  </a:lnTo>
                  <a:lnTo>
                    <a:pt x="5533771" y="5656705"/>
                  </a:lnTo>
                  <a:lnTo>
                    <a:pt x="5581904" y="5650230"/>
                  </a:lnTo>
                  <a:lnTo>
                    <a:pt x="5625210" y="5631954"/>
                  </a:lnTo>
                  <a:lnTo>
                    <a:pt x="5661914" y="5603608"/>
                  </a:lnTo>
                  <a:lnTo>
                    <a:pt x="5690234" y="5566918"/>
                  </a:lnTo>
                  <a:lnTo>
                    <a:pt x="5708523" y="5523598"/>
                  </a:lnTo>
                  <a:lnTo>
                    <a:pt x="5715000" y="5475401"/>
                  </a:lnTo>
                  <a:lnTo>
                    <a:pt x="5715000" y="181228"/>
                  </a:lnTo>
                  <a:lnTo>
                    <a:pt x="5708523" y="133095"/>
                  </a:lnTo>
                  <a:lnTo>
                    <a:pt x="5690234" y="89788"/>
                  </a:lnTo>
                  <a:lnTo>
                    <a:pt x="5661914" y="53085"/>
                  </a:lnTo>
                  <a:lnTo>
                    <a:pt x="5625210" y="24764"/>
                  </a:lnTo>
                  <a:lnTo>
                    <a:pt x="5581904" y="6476"/>
                  </a:lnTo>
                  <a:lnTo>
                    <a:pt x="55337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6984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50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5000" y="398907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94623" y="347929"/>
            <a:ext cx="1247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spc="5" dirty="0">
                <a:solidFill>
                  <a:srgbClr val="575757"/>
                </a:solidFill>
                <a:latin typeface="Trebuchet MS"/>
                <a:cs typeface="Trebuchet MS"/>
              </a:rPr>
              <a:t>_</a:t>
            </a:r>
            <a:r>
              <a:rPr sz="240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spc="4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spc="1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6517" y="1076909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0" y="1505711"/>
            <a:ext cx="5715000" cy="3874135"/>
          </a:xfrm>
          <a:custGeom>
            <a:avLst/>
            <a:gdLst/>
            <a:ahLst/>
            <a:cxnLst/>
            <a:rect l="l" t="t" r="r" b="b"/>
            <a:pathLst>
              <a:path w="5715000" h="3874135">
                <a:moveTo>
                  <a:pt x="5715000" y="0"/>
                </a:moveTo>
                <a:lnTo>
                  <a:pt x="0" y="0"/>
                </a:lnTo>
                <a:lnTo>
                  <a:pt x="0" y="338328"/>
                </a:lnTo>
                <a:lnTo>
                  <a:pt x="0" y="368681"/>
                </a:lnTo>
                <a:lnTo>
                  <a:pt x="0" y="3873627"/>
                </a:lnTo>
                <a:lnTo>
                  <a:pt x="5715000" y="3873627"/>
                </a:lnTo>
                <a:lnTo>
                  <a:pt x="5715000" y="368681"/>
                </a:lnTo>
                <a:lnTo>
                  <a:pt x="5715000" y="338328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76517" y="1426713"/>
            <a:ext cx="4544060" cy="4088129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210820" marR="2361565" indent="-198120">
              <a:lnSpc>
                <a:spcPct val="100000"/>
              </a:lnSpc>
              <a:spcBef>
                <a:spcPts val="5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pets = {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"/root/cats.txt"</a:t>
            </a:r>
            <a:r>
              <a:rPr sz="140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7825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"/root/cats.txt"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"/root/dogs.txt"</a:t>
            </a:r>
            <a:r>
              <a:rPr sz="1400" spc="-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7825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"/root/dogs.txt"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05765" algn="l"/>
              </a:tabLst>
            </a:pPr>
            <a:r>
              <a:rPr sz="2100" spc="-7" baseline="1984" dirty="0">
                <a:solidFill>
                  <a:srgbClr val="FFFFFF"/>
                </a:solidFill>
                <a:latin typeface="Consolas"/>
                <a:cs typeface="Consolas"/>
              </a:rPr>
              <a:t>}	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335" y="1072896"/>
            <a:ext cx="6065520" cy="5785485"/>
            <a:chOff x="21335" y="1072896"/>
            <a:chExt cx="6065520" cy="57854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5" y="1075942"/>
              <a:ext cx="6065520" cy="578205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719" y="1103376"/>
              <a:ext cx="5967730" cy="5755005"/>
            </a:xfrm>
            <a:custGeom>
              <a:avLst/>
              <a:gdLst/>
              <a:ahLst/>
              <a:cxnLst/>
              <a:rect l="l" t="t" r="r" b="b"/>
              <a:pathLst>
                <a:path w="5967730" h="5755005">
                  <a:moveTo>
                    <a:pt x="5776468" y="0"/>
                  </a:moveTo>
                  <a:lnTo>
                    <a:pt x="191262" y="0"/>
                  </a:lnTo>
                  <a:lnTo>
                    <a:pt x="147408" y="5079"/>
                  </a:lnTo>
                  <a:lnTo>
                    <a:pt x="107149" y="19431"/>
                  </a:lnTo>
                  <a:lnTo>
                    <a:pt x="71634" y="42037"/>
                  </a:lnTo>
                  <a:lnTo>
                    <a:pt x="42015" y="71627"/>
                  </a:lnTo>
                  <a:lnTo>
                    <a:pt x="19438" y="107061"/>
                  </a:lnTo>
                  <a:lnTo>
                    <a:pt x="5050" y="147320"/>
                  </a:lnTo>
                  <a:lnTo>
                    <a:pt x="0" y="191135"/>
                  </a:lnTo>
                  <a:lnTo>
                    <a:pt x="0" y="5754493"/>
                  </a:lnTo>
                  <a:lnTo>
                    <a:pt x="5967730" y="5754493"/>
                  </a:lnTo>
                  <a:lnTo>
                    <a:pt x="5967730" y="191135"/>
                  </a:lnTo>
                  <a:lnTo>
                    <a:pt x="5962650" y="147320"/>
                  </a:lnTo>
                  <a:lnTo>
                    <a:pt x="5948299" y="107061"/>
                  </a:lnTo>
                  <a:lnTo>
                    <a:pt x="5925693" y="71627"/>
                  </a:lnTo>
                  <a:lnTo>
                    <a:pt x="5896102" y="42037"/>
                  </a:lnTo>
                  <a:lnTo>
                    <a:pt x="5860542" y="19431"/>
                  </a:lnTo>
                  <a:lnTo>
                    <a:pt x="5820283" y="5079"/>
                  </a:lnTo>
                  <a:lnTo>
                    <a:pt x="577646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19" y="1072896"/>
              <a:ext cx="5967730" cy="396240"/>
            </a:xfrm>
            <a:custGeom>
              <a:avLst/>
              <a:gdLst/>
              <a:ahLst/>
              <a:cxnLst/>
              <a:rect l="l" t="t" r="r" b="b"/>
              <a:pathLst>
                <a:path w="5967730" h="396240">
                  <a:moveTo>
                    <a:pt x="5967730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967730" y="395859"/>
                  </a:lnTo>
                  <a:lnTo>
                    <a:pt x="596773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6888" y="1493519"/>
              <a:ext cx="5547360" cy="4739640"/>
            </a:xfrm>
            <a:custGeom>
              <a:avLst/>
              <a:gdLst/>
              <a:ahLst/>
              <a:cxnLst/>
              <a:rect l="l" t="t" r="r" b="b"/>
              <a:pathLst>
                <a:path w="5547360" h="4739640">
                  <a:moveTo>
                    <a:pt x="5546979" y="339090"/>
                  </a:moveTo>
                  <a:lnTo>
                    <a:pt x="5236210" y="339090"/>
                  </a:lnTo>
                  <a:lnTo>
                    <a:pt x="5236210" y="0"/>
                  </a:lnTo>
                  <a:lnTo>
                    <a:pt x="0" y="0"/>
                  </a:lnTo>
                  <a:lnTo>
                    <a:pt x="0" y="339090"/>
                  </a:lnTo>
                  <a:lnTo>
                    <a:pt x="0" y="4739640"/>
                  </a:lnTo>
                  <a:lnTo>
                    <a:pt x="5546979" y="4739640"/>
                  </a:lnTo>
                  <a:lnTo>
                    <a:pt x="5546979" y="33909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5679" y="1076960"/>
            <a:ext cx="3067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104" y="1415400"/>
            <a:ext cx="2578735" cy="110045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pets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2595" y="2277821"/>
            <a:ext cx="81153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4104" y="2491867"/>
            <a:ext cx="4546600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765" marR="128079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801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"filename"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"/root/dogs.txt"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"directory_permission"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405765" marR="128079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"file_permission"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"0777"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"filename"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"/root/cats.txt"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"id"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"da39a3ee5e6b4b0d3255bfef95601890afd80709"</a:t>
            </a:r>
            <a:endParaRPr sz="14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233041" y="347929"/>
            <a:ext cx="850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1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35" y="201168"/>
            <a:ext cx="12171045" cy="6657340"/>
            <a:chOff x="21335" y="201168"/>
            <a:chExt cx="12171045" cy="6657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5" y="201168"/>
              <a:ext cx="12170664" cy="66568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336" y="201180"/>
              <a:ext cx="12171045" cy="6657340"/>
            </a:xfrm>
            <a:custGeom>
              <a:avLst/>
              <a:gdLst/>
              <a:ahLst/>
              <a:cxnLst/>
              <a:rect l="l" t="t" r="r" b="b"/>
              <a:pathLst>
                <a:path w="12171045" h="6657340">
                  <a:moveTo>
                    <a:pt x="1831848" y="0"/>
                  </a:moveTo>
                  <a:lnTo>
                    <a:pt x="0" y="0"/>
                  </a:lnTo>
                  <a:lnTo>
                    <a:pt x="0" y="2068055"/>
                  </a:lnTo>
                  <a:lnTo>
                    <a:pt x="51600" y="2064118"/>
                  </a:lnTo>
                  <a:lnTo>
                    <a:pt x="102349" y="2052180"/>
                  </a:lnTo>
                  <a:lnTo>
                    <a:pt x="151320" y="2032368"/>
                  </a:lnTo>
                  <a:lnTo>
                    <a:pt x="1680464" y="1151115"/>
                  </a:lnTo>
                  <a:lnTo>
                    <a:pt x="1718945" y="1124445"/>
                  </a:lnTo>
                  <a:lnTo>
                    <a:pt x="1752346" y="1092695"/>
                  </a:lnTo>
                  <a:lnTo>
                    <a:pt x="1780159" y="1056500"/>
                  </a:lnTo>
                  <a:lnTo>
                    <a:pt x="1802384" y="1016622"/>
                  </a:lnTo>
                  <a:lnTo>
                    <a:pt x="1818513" y="973569"/>
                  </a:lnTo>
                  <a:lnTo>
                    <a:pt x="1828419" y="928230"/>
                  </a:lnTo>
                  <a:lnTo>
                    <a:pt x="1831848" y="881240"/>
                  </a:lnTo>
                  <a:lnTo>
                    <a:pt x="1831848" y="0"/>
                  </a:lnTo>
                  <a:close/>
                </a:path>
                <a:path w="12171045" h="6657340">
                  <a:moveTo>
                    <a:pt x="12170664" y="5339524"/>
                  </a:moveTo>
                  <a:lnTo>
                    <a:pt x="12080748" y="5363324"/>
                  </a:lnTo>
                  <a:lnTo>
                    <a:pt x="10956036" y="6017234"/>
                  </a:lnTo>
                  <a:lnTo>
                    <a:pt x="10917428" y="6045124"/>
                  </a:lnTo>
                  <a:lnTo>
                    <a:pt x="10886567" y="6079172"/>
                  </a:lnTo>
                  <a:lnTo>
                    <a:pt x="10863707" y="6118555"/>
                  </a:lnTo>
                  <a:lnTo>
                    <a:pt x="10849610" y="6162408"/>
                  </a:lnTo>
                  <a:lnTo>
                    <a:pt x="10844784" y="6209906"/>
                  </a:lnTo>
                  <a:lnTo>
                    <a:pt x="10844784" y="6656819"/>
                  </a:lnTo>
                  <a:lnTo>
                    <a:pt x="12170664" y="6656819"/>
                  </a:lnTo>
                  <a:lnTo>
                    <a:pt x="12170664" y="5339524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6624" y="201168"/>
              <a:ext cx="6821424" cy="66568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9703" y="3099866"/>
              <a:ext cx="5329174" cy="12296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33365" y="3245307"/>
            <a:ext cx="44932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Version</a:t>
            </a:r>
            <a:r>
              <a:rPr spc="-15" dirty="0"/>
              <a:t> </a:t>
            </a:r>
            <a:r>
              <a:rPr spc="-30" dirty="0"/>
              <a:t>Constraints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07023" y="569976"/>
            <a:ext cx="5803900" cy="5163820"/>
            <a:chOff x="5907023" y="569976"/>
            <a:chExt cx="5803900" cy="516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7023" y="569976"/>
              <a:ext cx="5803391" cy="5163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25311" y="579120"/>
              <a:ext cx="5718175" cy="5086985"/>
            </a:xfrm>
            <a:custGeom>
              <a:avLst/>
              <a:gdLst/>
              <a:ahLst/>
              <a:cxnLst/>
              <a:rect l="l" t="t" r="r" b="b"/>
              <a:pathLst>
                <a:path w="5718175" h="5086985">
                  <a:moveTo>
                    <a:pt x="5320792" y="0"/>
                  </a:moveTo>
                  <a:lnTo>
                    <a:pt x="397128" y="0"/>
                  </a:lnTo>
                  <a:lnTo>
                    <a:pt x="350774" y="2666"/>
                  </a:lnTo>
                  <a:lnTo>
                    <a:pt x="306070" y="10540"/>
                  </a:lnTo>
                  <a:lnTo>
                    <a:pt x="263143" y="23113"/>
                  </a:lnTo>
                  <a:lnTo>
                    <a:pt x="222503" y="40385"/>
                  </a:lnTo>
                  <a:lnTo>
                    <a:pt x="184276" y="61849"/>
                  </a:lnTo>
                  <a:lnTo>
                    <a:pt x="148716" y="87249"/>
                  </a:lnTo>
                  <a:lnTo>
                    <a:pt x="116332" y="116331"/>
                  </a:lnTo>
                  <a:lnTo>
                    <a:pt x="87249" y="148843"/>
                  </a:lnTo>
                  <a:lnTo>
                    <a:pt x="61849" y="184276"/>
                  </a:lnTo>
                  <a:lnTo>
                    <a:pt x="40386" y="222503"/>
                  </a:lnTo>
                  <a:lnTo>
                    <a:pt x="23113" y="263270"/>
                  </a:lnTo>
                  <a:lnTo>
                    <a:pt x="10540" y="306196"/>
                  </a:lnTo>
                  <a:lnTo>
                    <a:pt x="2666" y="350900"/>
                  </a:lnTo>
                  <a:lnTo>
                    <a:pt x="0" y="397255"/>
                  </a:lnTo>
                  <a:lnTo>
                    <a:pt x="0" y="4689729"/>
                  </a:lnTo>
                  <a:lnTo>
                    <a:pt x="2666" y="4736083"/>
                  </a:lnTo>
                  <a:lnTo>
                    <a:pt x="10540" y="4780788"/>
                  </a:lnTo>
                  <a:lnTo>
                    <a:pt x="23113" y="4823714"/>
                  </a:lnTo>
                  <a:lnTo>
                    <a:pt x="40386" y="4864481"/>
                  </a:lnTo>
                  <a:lnTo>
                    <a:pt x="61849" y="4902708"/>
                  </a:lnTo>
                  <a:lnTo>
                    <a:pt x="87249" y="4938141"/>
                  </a:lnTo>
                  <a:lnTo>
                    <a:pt x="116332" y="4970653"/>
                  </a:lnTo>
                  <a:lnTo>
                    <a:pt x="148716" y="4999735"/>
                  </a:lnTo>
                  <a:lnTo>
                    <a:pt x="184276" y="5025135"/>
                  </a:lnTo>
                  <a:lnTo>
                    <a:pt x="222503" y="5046611"/>
                  </a:lnTo>
                  <a:lnTo>
                    <a:pt x="263143" y="5063820"/>
                  </a:lnTo>
                  <a:lnTo>
                    <a:pt x="306070" y="5076494"/>
                  </a:lnTo>
                  <a:lnTo>
                    <a:pt x="350774" y="5084318"/>
                  </a:lnTo>
                  <a:lnTo>
                    <a:pt x="397128" y="5086984"/>
                  </a:lnTo>
                  <a:lnTo>
                    <a:pt x="5320792" y="5086984"/>
                  </a:lnTo>
                  <a:lnTo>
                    <a:pt x="5367146" y="5084318"/>
                  </a:lnTo>
                  <a:lnTo>
                    <a:pt x="5411851" y="5076494"/>
                  </a:lnTo>
                  <a:lnTo>
                    <a:pt x="5454777" y="5063820"/>
                  </a:lnTo>
                  <a:lnTo>
                    <a:pt x="5495417" y="5046611"/>
                  </a:lnTo>
                  <a:lnTo>
                    <a:pt x="5533644" y="5025135"/>
                  </a:lnTo>
                  <a:lnTo>
                    <a:pt x="5569204" y="4999735"/>
                  </a:lnTo>
                  <a:lnTo>
                    <a:pt x="5601589" y="4970653"/>
                  </a:lnTo>
                  <a:lnTo>
                    <a:pt x="5630671" y="4938141"/>
                  </a:lnTo>
                  <a:lnTo>
                    <a:pt x="5656071" y="4902708"/>
                  </a:lnTo>
                  <a:lnTo>
                    <a:pt x="5677535" y="4864481"/>
                  </a:lnTo>
                  <a:lnTo>
                    <a:pt x="5694807" y="4823714"/>
                  </a:lnTo>
                  <a:lnTo>
                    <a:pt x="5707380" y="4780788"/>
                  </a:lnTo>
                  <a:lnTo>
                    <a:pt x="5715254" y="4736083"/>
                  </a:lnTo>
                  <a:lnTo>
                    <a:pt x="5717920" y="4689729"/>
                  </a:lnTo>
                  <a:lnTo>
                    <a:pt x="5717920" y="397255"/>
                  </a:lnTo>
                  <a:lnTo>
                    <a:pt x="5715254" y="350900"/>
                  </a:lnTo>
                  <a:lnTo>
                    <a:pt x="5707380" y="306196"/>
                  </a:lnTo>
                  <a:lnTo>
                    <a:pt x="5694807" y="263270"/>
                  </a:lnTo>
                  <a:lnTo>
                    <a:pt x="5677535" y="222503"/>
                  </a:lnTo>
                  <a:lnTo>
                    <a:pt x="5656071" y="184276"/>
                  </a:lnTo>
                  <a:lnTo>
                    <a:pt x="5630671" y="148843"/>
                  </a:lnTo>
                  <a:lnTo>
                    <a:pt x="5601589" y="116331"/>
                  </a:lnTo>
                  <a:lnTo>
                    <a:pt x="5569204" y="87249"/>
                  </a:lnTo>
                  <a:lnTo>
                    <a:pt x="5533644" y="61849"/>
                  </a:lnTo>
                  <a:lnTo>
                    <a:pt x="5495417" y="40385"/>
                  </a:lnTo>
                  <a:lnTo>
                    <a:pt x="5454777" y="23113"/>
                  </a:lnTo>
                  <a:lnTo>
                    <a:pt x="5411851" y="10540"/>
                  </a:lnTo>
                  <a:lnTo>
                    <a:pt x="5367146" y="2666"/>
                  </a:lnTo>
                  <a:lnTo>
                    <a:pt x="5320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5311" y="573024"/>
              <a:ext cx="5718175" cy="399415"/>
            </a:xfrm>
            <a:custGeom>
              <a:avLst/>
              <a:gdLst/>
              <a:ahLst/>
              <a:cxnLst/>
              <a:rect l="l" t="t" r="r" b="b"/>
              <a:pathLst>
                <a:path w="5718175" h="399415">
                  <a:moveTo>
                    <a:pt x="571792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7920" y="398907"/>
                  </a:lnTo>
                  <a:lnTo>
                    <a:pt x="571792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25311" y="578307"/>
            <a:ext cx="57181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25312" y="1012189"/>
            <a:ext cx="5718175" cy="4104640"/>
          </a:xfrm>
          <a:custGeom>
            <a:avLst/>
            <a:gdLst/>
            <a:ahLst/>
            <a:cxnLst/>
            <a:rect l="l" t="t" r="r" b="b"/>
            <a:pathLst>
              <a:path w="5718175" h="4104640">
                <a:moveTo>
                  <a:pt x="5717921" y="0"/>
                </a:moveTo>
                <a:lnTo>
                  <a:pt x="0" y="0"/>
                </a:lnTo>
                <a:lnTo>
                  <a:pt x="0" y="367030"/>
                </a:lnTo>
                <a:lnTo>
                  <a:pt x="0" y="4104640"/>
                </a:lnTo>
                <a:lnTo>
                  <a:pt x="5362829" y="4104640"/>
                </a:lnTo>
                <a:lnTo>
                  <a:pt x="5362829" y="367030"/>
                </a:lnTo>
                <a:lnTo>
                  <a:pt x="5717921" y="367030"/>
                </a:lnTo>
                <a:lnTo>
                  <a:pt x="571792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06465" y="1019632"/>
            <a:ext cx="20154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6465" y="1349502"/>
            <a:ext cx="5078095" cy="363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 the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 provider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Installing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v1.4.0...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v1.4.0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(signed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90170">
              <a:lnSpc>
                <a:spcPct val="100000"/>
              </a:lnSpc>
            </a:pP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following</a:t>
            </a:r>
            <a:r>
              <a:rPr sz="1200" spc="-1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providers</a:t>
            </a:r>
            <a:r>
              <a:rPr sz="1200" spc="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C000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 not</a:t>
            </a:r>
            <a:r>
              <a:rPr sz="1200" spc="2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have</a:t>
            </a:r>
            <a:r>
              <a:rPr sz="1200" spc="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any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version</a:t>
            </a:r>
            <a:r>
              <a:rPr sz="1200" spc="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constraints </a:t>
            </a:r>
            <a:r>
              <a:rPr sz="1200" spc="-6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C000"/>
                </a:solidFill>
                <a:latin typeface="Consolas"/>
                <a:cs typeface="Consolas"/>
              </a:rPr>
              <a:t>in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configuration,</a:t>
            </a:r>
            <a:r>
              <a:rPr sz="1200" spc="3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so</a:t>
            </a:r>
            <a:r>
              <a:rPr sz="1200" spc="2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latest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C000"/>
                </a:solidFill>
                <a:latin typeface="Consolas"/>
                <a:cs typeface="Consolas"/>
              </a:rPr>
              <a:t>version</a:t>
            </a:r>
            <a:r>
              <a:rPr sz="1200" spc="-1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C000"/>
                </a:solidFill>
                <a:latin typeface="Consolas"/>
                <a:cs typeface="Consolas"/>
              </a:rPr>
              <a:t>was</a:t>
            </a:r>
            <a:r>
              <a:rPr sz="1200" spc="10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C000"/>
                </a:solidFill>
                <a:latin typeface="Consolas"/>
                <a:cs typeface="Consolas"/>
              </a:rPr>
              <a:t>installed.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prevent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new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versions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may </a:t>
            </a:r>
            <a:r>
              <a:rPr sz="1200" spc="-6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recommend adding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version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in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12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1200">
              <a:latin typeface="Consolas"/>
              <a:cs typeface="Consolas"/>
            </a:endParaRPr>
          </a:p>
          <a:p>
            <a:pPr marL="12700" marR="889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strings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suggested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hashicorp/local: version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"~&gt;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1.4.0"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been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successfully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34455" y="2529839"/>
            <a:ext cx="5269865" cy="621665"/>
          </a:xfrm>
          <a:custGeom>
            <a:avLst/>
            <a:gdLst/>
            <a:ahLst/>
            <a:cxnLst/>
            <a:rect l="l" t="t" r="r" b="b"/>
            <a:pathLst>
              <a:path w="5269865" h="621664">
                <a:moveTo>
                  <a:pt x="0" y="72136"/>
                </a:moveTo>
                <a:lnTo>
                  <a:pt x="5715" y="43942"/>
                </a:lnTo>
                <a:lnTo>
                  <a:pt x="21082" y="21082"/>
                </a:lnTo>
                <a:lnTo>
                  <a:pt x="44069" y="5714"/>
                </a:lnTo>
                <a:lnTo>
                  <a:pt x="72136" y="0"/>
                </a:lnTo>
                <a:lnTo>
                  <a:pt x="5197729" y="0"/>
                </a:lnTo>
                <a:lnTo>
                  <a:pt x="5225796" y="5714"/>
                </a:lnTo>
                <a:lnTo>
                  <a:pt x="5248783" y="21082"/>
                </a:lnTo>
                <a:lnTo>
                  <a:pt x="5264150" y="43942"/>
                </a:lnTo>
                <a:lnTo>
                  <a:pt x="5269865" y="72136"/>
                </a:lnTo>
                <a:lnTo>
                  <a:pt x="5269865" y="549148"/>
                </a:lnTo>
                <a:lnTo>
                  <a:pt x="5264150" y="577214"/>
                </a:lnTo>
                <a:lnTo>
                  <a:pt x="5248783" y="600201"/>
                </a:lnTo>
                <a:lnTo>
                  <a:pt x="5225796" y="615569"/>
                </a:lnTo>
                <a:lnTo>
                  <a:pt x="5197729" y="621284"/>
                </a:lnTo>
                <a:lnTo>
                  <a:pt x="72136" y="621284"/>
                </a:lnTo>
                <a:lnTo>
                  <a:pt x="44069" y="615569"/>
                </a:lnTo>
                <a:lnTo>
                  <a:pt x="21082" y="600201"/>
                </a:lnTo>
                <a:lnTo>
                  <a:pt x="5715" y="577214"/>
                </a:lnTo>
                <a:lnTo>
                  <a:pt x="0" y="549148"/>
                </a:lnTo>
                <a:lnTo>
                  <a:pt x="0" y="72136"/>
                </a:lnTo>
                <a:close/>
              </a:path>
            </a:pathLst>
          </a:custGeom>
          <a:ln w="12192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6200" y="576072"/>
            <a:ext cx="4852670" cy="2148840"/>
            <a:chOff x="76200" y="576072"/>
            <a:chExt cx="4852670" cy="21488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576072"/>
              <a:ext cx="4852416" cy="21488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488" y="585216"/>
              <a:ext cx="4766945" cy="2072639"/>
            </a:xfrm>
            <a:custGeom>
              <a:avLst/>
              <a:gdLst/>
              <a:ahLst/>
              <a:cxnLst/>
              <a:rect l="l" t="t" r="r" b="b"/>
              <a:pathLst>
                <a:path w="4766945" h="2072639">
                  <a:moveTo>
                    <a:pt x="4672457" y="0"/>
                  </a:moveTo>
                  <a:lnTo>
                    <a:pt x="94284" y="0"/>
                  </a:lnTo>
                  <a:lnTo>
                    <a:pt x="57581" y="7366"/>
                  </a:lnTo>
                  <a:lnTo>
                    <a:pt x="27614" y="27686"/>
                  </a:lnTo>
                  <a:lnTo>
                    <a:pt x="7409" y="57658"/>
                  </a:lnTo>
                  <a:lnTo>
                    <a:pt x="0" y="94361"/>
                  </a:lnTo>
                  <a:lnTo>
                    <a:pt x="0" y="1978025"/>
                  </a:lnTo>
                  <a:lnTo>
                    <a:pt x="7409" y="2014728"/>
                  </a:lnTo>
                  <a:lnTo>
                    <a:pt x="27614" y="2044700"/>
                  </a:lnTo>
                  <a:lnTo>
                    <a:pt x="57581" y="2065020"/>
                  </a:lnTo>
                  <a:lnTo>
                    <a:pt x="94284" y="2072386"/>
                  </a:lnTo>
                  <a:lnTo>
                    <a:pt x="4672457" y="2072386"/>
                  </a:lnTo>
                  <a:lnTo>
                    <a:pt x="4709160" y="2065020"/>
                  </a:lnTo>
                  <a:lnTo>
                    <a:pt x="4739132" y="2044700"/>
                  </a:lnTo>
                  <a:lnTo>
                    <a:pt x="4759452" y="2014728"/>
                  </a:lnTo>
                  <a:lnTo>
                    <a:pt x="4766818" y="1978025"/>
                  </a:lnTo>
                  <a:lnTo>
                    <a:pt x="4766818" y="94361"/>
                  </a:lnTo>
                  <a:lnTo>
                    <a:pt x="4759452" y="57658"/>
                  </a:lnTo>
                  <a:lnTo>
                    <a:pt x="4739132" y="27686"/>
                  </a:lnTo>
                  <a:lnTo>
                    <a:pt x="4709160" y="7366"/>
                  </a:lnTo>
                  <a:lnTo>
                    <a:pt x="46724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3840" y="673608"/>
            <a:ext cx="4617720" cy="1536065"/>
            <a:chOff x="243840" y="673608"/>
            <a:chExt cx="4617720" cy="153606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8056" y="1011936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27100" y="1018413"/>
            <a:ext cx="40195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4852670" cy="2148840"/>
            <a:chOff x="76200" y="576072"/>
            <a:chExt cx="4852670" cy="2148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4852416" cy="2148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488" y="585216"/>
              <a:ext cx="4766945" cy="2072639"/>
            </a:xfrm>
            <a:custGeom>
              <a:avLst/>
              <a:gdLst/>
              <a:ahLst/>
              <a:cxnLst/>
              <a:rect l="l" t="t" r="r" b="b"/>
              <a:pathLst>
                <a:path w="4766945" h="2072639">
                  <a:moveTo>
                    <a:pt x="4672457" y="0"/>
                  </a:moveTo>
                  <a:lnTo>
                    <a:pt x="94284" y="0"/>
                  </a:lnTo>
                  <a:lnTo>
                    <a:pt x="57581" y="7366"/>
                  </a:lnTo>
                  <a:lnTo>
                    <a:pt x="27614" y="27686"/>
                  </a:lnTo>
                  <a:lnTo>
                    <a:pt x="7409" y="57658"/>
                  </a:lnTo>
                  <a:lnTo>
                    <a:pt x="0" y="94361"/>
                  </a:lnTo>
                  <a:lnTo>
                    <a:pt x="0" y="1978025"/>
                  </a:lnTo>
                  <a:lnTo>
                    <a:pt x="7409" y="2014728"/>
                  </a:lnTo>
                  <a:lnTo>
                    <a:pt x="27614" y="2044700"/>
                  </a:lnTo>
                  <a:lnTo>
                    <a:pt x="57581" y="2065020"/>
                  </a:lnTo>
                  <a:lnTo>
                    <a:pt x="94284" y="2072386"/>
                  </a:lnTo>
                  <a:lnTo>
                    <a:pt x="4672457" y="2072386"/>
                  </a:lnTo>
                  <a:lnTo>
                    <a:pt x="4709160" y="2065020"/>
                  </a:lnTo>
                  <a:lnTo>
                    <a:pt x="4739132" y="2044700"/>
                  </a:lnTo>
                  <a:lnTo>
                    <a:pt x="4759452" y="2014728"/>
                  </a:lnTo>
                  <a:lnTo>
                    <a:pt x="4766818" y="1978025"/>
                  </a:lnTo>
                  <a:lnTo>
                    <a:pt x="4766818" y="94361"/>
                  </a:lnTo>
                  <a:lnTo>
                    <a:pt x="4759452" y="57658"/>
                  </a:lnTo>
                  <a:lnTo>
                    <a:pt x="4739132" y="27686"/>
                  </a:lnTo>
                  <a:lnTo>
                    <a:pt x="4709160" y="7366"/>
                  </a:lnTo>
                  <a:lnTo>
                    <a:pt x="46724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1536065"/>
            <a:chOff x="243840" y="673608"/>
            <a:chExt cx="4617720" cy="1536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1011936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7100" y="1018413"/>
            <a:ext cx="40195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4440" y="585216"/>
            <a:ext cx="7147559" cy="4612005"/>
            <a:chOff x="5044440" y="585216"/>
            <a:chExt cx="7147559" cy="46120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4440" y="585216"/>
              <a:ext cx="7147559" cy="46116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76744" y="1383792"/>
              <a:ext cx="2026920" cy="423545"/>
            </a:xfrm>
            <a:custGeom>
              <a:avLst/>
              <a:gdLst/>
              <a:ahLst/>
              <a:cxnLst/>
              <a:rect l="l" t="t" r="r" b="b"/>
              <a:pathLst>
                <a:path w="2026920" h="423544">
                  <a:moveTo>
                    <a:pt x="0" y="70485"/>
                  </a:moveTo>
                  <a:lnTo>
                    <a:pt x="5587" y="43053"/>
                  </a:lnTo>
                  <a:lnTo>
                    <a:pt x="20700" y="20700"/>
                  </a:lnTo>
                  <a:lnTo>
                    <a:pt x="43179" y="5587"/>
                  </a:lnTo>
                  <a:lnTo>
                    <a:pt x="70611" y="0"/>
                  </a:lnTo>
                  <a:lnTo>
                    <a:pt x="1956307" y="0"/>
                  </a:lnTo>
                  <a:lnTo>
                    <a:pt x="1983739" y="5587"/>
                  </a:lnTo>
                  <a:lnTo>
                    <a:pt x="2006219" y="20700"/>
                  </a:lnTo>
                  <a:lnTo>
                    <a:pt x="2021331" y="43053"/>
                  </a:lnTo>
                  <a:lnTo>
                    <a:pt x="2026920" y="70485"/>
                  </a:lnTo>
                  <a:lnTo>
                    <a:pt x="2026920" y="352679"/>
                  </a:lnTo>
                  <a:lnTo>
                    <a:pt x="2021331" y="380111"/>
                  </a:lnTo>
                  <a:lnTo>
                    <a:pt x="2006219" y="402463"/>
                  </a:lnTo>
                  <a:lnTo>
                    <a:pt x="1983739" y="417575"/>
                  </a:lnTo>
                  <a:lnTo>
                    <a:pt x="1956307" y="423163"/>
                  </a:lnTo>
                  <a:lnTo>
                    <a:pt x="70611" y="423163"/>
                  </a:lnTo>
                  <a:lnTo>
                    <a:pt x="43179" y="417575"/>
                  </a:lnTo>
                  <a:lnTo>
                    <a:pt x="20700" y="402463"/>
                  </a:lnTo>
                  <a:lnTo>
                    <a:pt x="5587" y="380111"/>
                  </a:lnTo>
                  <a:lnTo>
                    <a:pt x="0" y="352679"/>
                  </a:lnTo>
                  <a:lnTo>
                    <a:pt x="0" y="70485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4852670" cy="2148840"/>
            <a:chOff x="76200" y="576072"/>
            <a:chExt cx="4852670" cy="2148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4852416" cy="2148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488" y="585216"/>
              <a:ext cx="4766945" cy="2072639"/>
            </a:xfrm>
            <a:custGeom>
              <a:avLst/>
              <a:gdLst/>
              <a:ahLst/>
              <a:cxnLst/>
              <a:rect l="l" t="t" r="r" b="b"/>
              <a:pathLst>
                <a:path w="4766945" h="2072639">
                  <a:moveTo>
                    <a:pt x="4672457" y="0"/>
                  </a:moveTo>
                  <a:lnTo>
                    <a:pt x="94284" y="0"/>
                  </a:lnTo>
                  <a:lnTo>
                    <a:pt x="57581" y="7366"/>
                  </a:lnTo>
                  <a:lnTo>
                    <a:pt x="27614" y="27686"/>
                  </a:lnTo>
                  <a:lnTo>
                    <a:pt x="7409" y="57658"/>
                  </a:lnTo>
                  <a:lnTo>
                    <a:pt x="0" y="94361"/>
                  </a:lnTo>
                  <a:lnTo>
                    <a:pt x="0" y="1978025"/>
                  </a:lnTo>
                  <a:lnTo>
                    <a:pt x="7409" y="2014728"/>
                  </a:lnTo>
                  <a:lnTo>
                    <a:pt x="27614" y="2044700"/>
                  </a:lnTo>
                  <a:lnTo>
                    <a:pt x="57581" y="2065020"/>
                  </a:lnTo>
                  <a:lnTo>
                    <a:pt x="94284" y="2072386"/>
                  </a:lnTo>
                  <a:lnTo>
                    <a:pt x="4672457" y="2072386"/>
                  </a:lnTo>
                  <a:lnTo>
                    <a:pt x="4709160" y="2065020"/>
                  </a:lnTo>
                  <a:lnTo>
                    <a:pt x="4739132" y="2044700"/>
                  </a:lnTo>
                  <a:lnTo>
                    <a:pt x="4759452" y="2014728"/>
                  </a:lnTo>
                  <a:lnTo>
                    <a:pt x="4766818" y="1978025"/>
                  </a:lnTo>
                  <a:lnTo>
                    <a:pt x="4766818" y="94361"/>
                  </a:lnTo>
                  <a:lnTo>
                    <a:pt x="4759452" y="57658"/>
                  </a:lnTo>
                  <a:lnTo>
                    <a:pt x="4739132" y="27686"/>
                  </a:lnTo>
                  <a:lnTo>
                    <a:pt x="4709160" y="7366"/>
                  </a:lnTo>
                  <a:lnTo>
                    <a:pt x="46724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1536065"/>
            <a:chOff x="243840" y="673608"/>
            <a:chExt cx="4617720" cy="1536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1011936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7100" y="1018413"/>
            <a:ext cx="40195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50535" y="585216"/>
            <a:ext cx="7141845" cy="3837940"/>
            <a:chOff x="5050535" y="585216"/>
            <a:chExt cx="7141845" cy="3837940"/>
          </a:xfrm>
        </p:grpSpPr>
        <p:sp>
          <p:nvSpPr>
            <p:cNvPr id="12" name="object 12"/>
            <p:cNvSpPr/>
            <p:nvPr/>
          </p:nvSpPr>
          <p:spPr>
            <a:xfrm>
              <a:off x="7476743" y="1383792"/>
              <a:ext cx="2026920" cy="423545"/>
            </a:xfrm>
            <a:custGeom>
              <a:avLst/>
              <a:gdLst/>
              <a:ahLst/>
              <a:cxnLst/>
              <a:rect l="l" t="t" r="r" b="b"/>
              <a:pathLst>
                <a:path w="2026920" h="423544">
                  <a:moveTo>
                    <a:pt x="0" y="70485"/>
                  </a:moveTo>
                  <a:lnTo>
                    <a:pt x="5587" y="43053"/>
                  </a:lnTo>
                  <a:lnTo>
                    <a:pt x="20700" y="20700"/>
                  </a:lnTo>
                  <a:lnTo>
                    <a:pt x="43179" y="5587"/>
                  </a:lnTo>
                  <a:lnTo>
                    <a:pt x="70611" y="0"/>
                  </a:lnTo>
                  <a:lnTo>
                    <a:pt x="1956307" y="0"/>
                  </a:lnTo>
                  <a:lnTo>
                    <a:pt x="1983739" y="5587"/>
                  </a:lnTo>
                  <a:lnTo>
                    <a:pt x="2006219" y="20700"/>
                  </a:lnTo>
                  <a:lnTo>
                    <a:pt x="2021331" y="43053"/>
                  </a:lnTo>
                  <a:lnTo>
                    <a:pt x="2026920" y="70485"/>
                  </a:lnTo>
                  <a:lnTo>
                    <a:pt x="2026920" y="352679"/>
                  </a:lnTo>
                  <a:lnTo>
                    <a:pt x="2021331" y="380111"/>
                  </a:lnTo>
                  <a:lnTo>
                    <a:pt x="2006219" y="402463"/>
                  </a:lnTo>
                  <a:lnTo>
                    <a:pt x="1983739" y="417575"/>
                  </a:lnTo>
                  <a:lnTo>
                    <a:pt x="1956307" y="423163"/>
                  </a:lnTo>
                  <a:lnTo>
                    <a:pt x="70611" y="423163"/>
                  </a:lnTo>
                  <a:lnTo>
                    <a:pt x="43179" y="417575"/>
                  </a:lnTo>
                  <a:lnTo>
                    <a:pt x="20700" y="402463"/>
                  </a:lnTo>
                  <a:lnTo>
                    <a:pt x="5587" y="380111"/>
                  </a:lnTo>
                  <a:lnTo>
                    <a:pt x="0" y="352679"/>
                  </a:lnTo>
                  <a:lnTo>
                    <a:pt x="0" y="70485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0535" y="585216"/>
              <a:ext cx="7141463" cy="38374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89519" y="2538983"/>
              <a:ext cx="1715770" cy="1835150"/>
            </a:xfrm>
            <a:custGeom>
              <a:avLst/>
              <a:gdLst/>
              <a:ahLst/>
              <a:cxnLst/>
              <a:rect l="l" t="t" r="r" b="b"/>
              <a:pathLst>
                <a:path w="1715770" h="1835150">
                  <a:moveTo>
                    <a:pt x="0" y="286003"/>
                  </a:moveTo>
                  <a:lnTo>
                    <a:pt x="3682" y="239521"/>
                  </a:lnTo>
                  <a:lnTo>
                    <a:pt x="14604" y="195579"/>
                  </a:lnTo>
                  <a:lnTo>
                    <a:pt x="31876" y="154558"/>
                  </a:lnTo>
                  <a:lnTo>
                    <a:pt x="55118" y="117093"/>
                  </a:lnTo>
                  <a:lnTo>
                    <a:pt x="83693" y="83692"/>
                  </a:lnTo>
                  <a:lnTo>
                    <a:pt x="117094" y="55117"/>
                  </a:lnTo>
                  <a:lnTo>
                    <a:pt x="154558" y="31876"/>
                  </a:lnTo>
                  <a:lnTo>
                    <a:pt x="195579" y="14604"/>
                  </a:lnTo>
                  <a:lnTo>
                    <a:pt x="239522" y="3682"/>
                  </a:lnTo>
                  <a:lnTo>
                    <a:pt x="285876" y="0"/>
                  </a:lnTo>
                  <a:lnTo>
                    <a:pt x="1429765" y="0"/>
                  </a:lnTo>
                  <a:lnTo>
                    <a:pt x="1476121" y="3682"/>
                  </a:lnTo>
                  <a:lnTo>
                    <a:pt x="1520062" y="14604"/>
                  </a:lnTo>
                  <a:lnTo>
                    <a:pt x="1561083" y="31876"/>
                  </a:lnTo>
                  <a:lnTo>
                    <a:pt x="1598549" y="55117"/>
                  </a:lnTo>
                  <a:lnTo>
                    <a:pt x="1631950" y="83692"/>
                  </a:lnTo>
                  <a:lnTo>
                    <a:pt x="1660525" y="117093"/>
                  </a:lnTo>
                  <a:lnTo>
                    <a:pt x="1683765" y="154558"/>
                  </a:lnTo>
                  <a:lnTo>
                    <a:pt x="1701037" y="195579"/>
                  </a:lnTo>
                  <a:lnTo>
                    <a:pt x="1711959" y="239521"/>
                  </a:lnTo>
                  <a:lnTo>
                    <a:pt x="1715643" y="286003"/>
                  </a:lnTo>
                  <a:lnTo>
                    <a:pt x="1715643" y="1548638"/>
                  </a:lnTo>
                  <a:lnTo>
                    <a:pt x="1711959" y="1595120"/>
                  </a:lnTo>
                  <a:lnTo>
                    <a:pt x="1701037" y="1639061"/>
                  </a:lnTo>
                  <a:lnTo>
                    <a:pt x="1683765" y="1680083"/>
                  </a:lnTo>
                  <a:lnTo>
                    <a:pt x="1660525" y="1717547"/>
                  </a:lnTo>
                  <a:lnTo>
                    <a:pt x="1631950" y="1750948"/>
                  </a:lnTo>
                  <a:lnTo>
                    <a:pt x="1598549" y="1779523"/>
                  </a:lnTo>
                  <a:lnTo>
                    <a:pt x="1561083" y="1802764"/>
                  </a:lnTo>
                  <a:lnTo>
                    <a:pt x="1520062" y="1820036"/>
                  </a:lnTo>
                  <a:lnTo>
                    <a:pt x="1476121" y="1830958"/>
                  </a:lnTo>
                  <a:lnTo>
                    <a:pt x="1429765" y="1834641"/>
                  </a:lnTo>
                  <a:lnTo>
                    <a:pt x="285876" y="1834641"/>
                  </a:lnTo>
                  <a:lnTo>
                    <a:pt x="239522" y="1830958"/>
                  </a:lnTo>
                  <a:lnTo>
                    <a:pt x="195579" y="1820036"/>
                  </a:lnTo>
                  <a:lnTo>
                    <a:pt x="154558" y="1802764"/>
                  </a:lnTo>
                  <a:lnTo>
                    <a:pt x="117094" y="1779523"/>
                  </a:lnTo>
                  <a:lnTo>
                    <a:pt x="83693" y="1750948"/>
                  </a:lnTo>
                  <a:lnTo>
                    <a:pt x="55118" y="1717547"/>
                  </a:lnTo>
                  <a:lnTo>
                    <a:pt x="31876" y="1680083"/>
                  </a:lnTo>
                  <a:lnTo>
                    <a:pt x="14604" y="1639061"/>
                  </a:lnTo>
                  <a:lnTo>
                    <a:pt x="3682" y="1595120"/>
                  </a:lnTo>
                  <a:lnTo>
                    <a:pt x="0" y="1548638"/>
                  </a:lnTo>
                  <a:lnTo>
                    <a:pt x="0" y="286003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4852670" cy="2148840"/>
            <a:chOff x="76200" y="576072"/>
            <a:chExt cx="4852670" cy="2148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4852416" cy="2148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488" y="585216"/>
              <a:ext cx="4766945" cy="2072639"/>
            </a:xfrm>
            <a:custGeom>
              <a:avLst/>
              <a:gdLst/>
              <a:ahLst/>
              <a:cxnLst/>
              <a:rect l="l" t="t" r="r" b="b"/>
              <a:pathLst>
                <a:path w="4766945" h="2072639">
                  <a:moveTo>
                    <a:pt x="4672457" y="0"/>
                  </a:moveTo>
                  <a:lnTo>
                    <a:pt x="94284" y="0"/>
                  </a:lnTo>
                  <a:lnTo>
                    <a:pt x="57581" y="7366"/>
                  </a:lnTo>
                  <a:lnTo>
                    <a:pt x="27614" y="27686"/>
                  </a:lnTo>
                  <a:lnTo>
                    <a:pt x="7409" y="57658"/>
                  </a:lnTo>
                  <a:lnTo>
                    <a:pt x="0" y="94361"/>
                  </a:lnTo>
                  <a:lnTo>
                    <a:pt x="0" y="1978025"/>
                  </a:lnTo>
                  <a:lnTo>
                    <a:pt x="7409" y="2014728"/>
                  </a:lnTo>
                  <a:lnTo>
                    <a:pt x="27614" y="2044700"/>
                  </a:lnTo>
                  <a:lnTo>
                    <a:pt x="57581" y="2065020"/>
                  </a:lnTo>
                  <a:lnTo>
                    <a:pt x="94284" y="2072386"/>
                  </a:lnTo>
                  <a:lnTo>
                    <a:pt x="4672457" y="2072386"/>
                  </a:lnTo>
                  <a:lnTo>
                    <a:pt x="4709160" y="2065020"/>
                  </a:lnTo>
                  <a:lnTo>
                    <a:pt x="4739132" y="2044700"/>
                  </a:lnTo>
                  <a:lnTo>
                    <a:pt x="4759452" y="2014728"/>
                  </a:lnTo>
                  <a:lnTo>
                    <a:pt x="4766818" y="1978025"/>
                  </a:lnTo>
                  <a:lnTo>
                    <a:pt x="4766818" y="94361"/>
                  </a:lnTo>
                  <a:lnTo>
                    <a:pt x="4759452" y="57658"/>
                  </a:lnTo>
                  <a:lnTo>
                    <a:pt x="4739132" y="27686"/>
                  </a:lnTo>
                  <a:lnTo>
                    <a:pt x="4709160" y="7366"/>
                  </a:lnTo>
                  <a:lnTo>
                    <a:pt x="46724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1536065"/>
            <a:chOff x="243840" y="673608"/>
            <a:chExt cx="4617720" cy="1536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1011936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7100" y="1018413"/>
            <a:ext cx="40195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41592" y="661416"/>
            <a:ext cx="3828415" cy="4446905"/>
            <a:chOff x="6641592" y="661416"/>
            <a:chExt cx="3828415" cy="44469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592" y="661416"/>
              <a:ext cx="3828288" cy="44287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525512" y="3112008"/>
              <a:ext cx="2660650" cy="1981200"/>
            </a:xfrm>
            <a:custGeom>
              <a:avLst/>
              <a:gdLst/>
              <a:ahLst/>
              <a:cxnLst/>
              <a:rect l="l" t="t" r="r" b="b"/>
              <a:pathLst>
                <a:path w="2660650" h="1981200">
                  <a:moveTo>
                    <a:pt x="0" y="330200"/>
                  </a:moveTo>
                  <a:lnTo>
                    <a:pt x="3556" y="281304"/>
                  </a:lnTo>
                  <a:lnTo>
                    <a:pt x="13970" y="234822"/>
                  </a:lnTo>
                  <a:lnTo>
                    <a:pt x="30607" y="191007"/>
                  </a:lnTo>
                  <a:lnTo>
                    <a:pt x="53086" y="150367"/>
                  </a:lnTo>
                  <a:lnTo>
                    <a:pt x="80899" y="113537"/>
                  </a:lnTo>
                  <a:lnTo>
                    <a:pt x="113411" y="81025"/>
                  </a:lnTo>
                  <a:lnTo>
                    <a:pt x="150241" y="53212"/>
                  </a:lnTo>
                  <a:lnTo>
                    <a:pt x="190754" y="30733"/>
                  </a:lnTo>
                  <a:lnTo>
                    <a:pt x="234569" y="13969"/>
                  </a:lnTo>
                  <a:lnTo>
                    <a:pt x="281178" y="3555"/>
                  </a:lnTo>
                  <a:lnTo>
                    <a:pt x="329946" y="0"/>
                  </a:lnTo>
                  <a:lnTo>
                    <a:pt x="2330577" y="0"/>
                  </a:lnTo>
                  <a:lnTo>
                    <a:pt x="2379345" y="3555"/>
                  </a:lnTo>
                  <a:lnTo>
                    <a:pt x="2425954" y="13969"/>
                  </a:lnTo>
                  <a:lnTo>
                    <a:pt x="2469769" y="30733"/>
                  </a:lnTo>
                  <a:lnTo>
                    <a:pt x="2510282" y="53212"/>
                  </a:lnTo>
                  <a:lnTo>
                    <a:pt x="2547112" y="81025"/>
                  </a:lnTo>
                  <a:lnTo>
                    <a:pt x="2579624" y="113537"/>
                  </a:lnTo>
                  <a:lnTo>
                    <a:pt x="2607437" y="150367"/>
                  </a:lnTo>
                  <a:lnTo>
                    <a:pt x="2629916" y="191007"/>
                  </a:lnTo>
                  <a:lnTo>
                    <a:pt x="2646553" y="234822"/>
                  </a:lnTo>
                  <a:lnTo>
                    <a:pt x="2656967" y="281304"/>
                  </a:lnTo>
                  <a:lnTo>
                    <a:pt x="2660523" y="330200"/>
                  </a:lnTo>
                  <a:lnTo>
                    <a:pt x="2660523" y="1650745"/>
                  </a:lnTo>
                  <a:lnTo>
                    <a:pt x="2656967" y="1699640"/>
                  </a:lnTo>
                  <a:lnTo>
                    <a:pt x="2646553" y="1746122"/>
                  </a:lnTo>
                  <a:lnTo>
                    <a:pt x="2629916" y="1789937"/>
                  </a:lnTo>
                  <a:lnTo>
                    <a:pt x="2607437" y="1830577"/>
                  </a:lnTo>
                  <a:lnTo>
                    <a:pt x="2579624" y="1867408"/>
                  </a:lnTo>
                  <a:lnTo>
                    <a:pt x="2547112" y="1899919"/>
                  </a:lnTo>
                  <a:lnTo>
                    <a:pt x="2510282" y="1927733"/>
                  </a:lnTo>
                  <a:lnTo>
                    <a:pt x="2469769" y="1950211"/>
                  </a:lnTo>
                  <a:lnTo>
                    <a:pt x="2425954" y="1966975"/>
                  </a:lnTo>
                  <a:lnTo>
                    <a:pt x="2379345" y="1977389"/>
                  </a:lnTo>
                  <a:lnTo>
                    <a:pt x="2330577" y="1980945"/>
                  </a:lnTo>
                  <a:lnTo>
                    <a:pt x="329946" y="1980945"/>
                  </a:lnTo>
                  <a:lnTo>
                    <a:pt x="281178" y="1977389"/>
                  </a:lnTo>
                  <a:lnTo>
                    <a:pt x="234569" y="1966975"/>
                  </a:lnTo>
                  <a:lnTo>
                    <a:pt x="190754" y="1950211"/>
                  </a:lnTo>
                  <a:lnTo>
                    <a:pt x="150241" y="1927733"/>
                  </a:lnTo>
                  <a:lnTo>
                    <a:pt x="113411" y="1899919"/>
                  </a:lnTo>
                  <a:lnTo>
                    <a:pt x="80899" y="1867408"/>
                  </a:lnTo>
                  <a:lnTo>
                    <a:pt x="53086" y="1830577"/>
                  </a:lnTo>
                  <a:lnTo>
                    <a:pt x="30607" y="1789937"/>
                  </a:lnTo>
                  <a:lnTo>
                    <a:pt x="13970" y="1746122"/>
                  </a:lnTo>
                  <a:lnTo>
                    <a:pt x="3556" y="1699640"/>
                  </a:lnTo>
                  <a:lnTo>
                    <a:pt x="0" y="1650745"/>
                  </a:lnTo>
                  <a:lnTo>
                    <a:pt x="0" y="330200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4852670" cy="4989830"/>
            <a:chOff x="76200" y="576072"/>
            <a:chExt cx="4852670" cy="4989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4852416" cy="4989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488" y="585216"/>
              <a:ext cx="4766945" cy="4912995"/>
            </a:xfrm>
            <a:custGeom>
              <a:avLst/>
              <a:gdLst/>
              <a:ahLst/>
              <a:cxnLst/>
              <a:rect l="l" t="t" r="r" b="b"/>
              <a:pathLst>
                <a:path w="4766945" h="4912995">
                  <a:moveTo>
                    <a:pt x="4549775" y="0"/>
                  </a:moveTo>
                  <a:lnTo>
                    <a:pt x="217081" y="0"/>
                  </a:lnTo>
                  <a:lnTo>
                    <a:pt x="167309" y="5714"/>
                  </a:lnTo>
                  <a:lnTo>
                    <a:pt x="121615" y="22098"/>
                  </a:lnTo>
                  <a:lnTo>
                    <a:pt x="81305" y="47751"/>
                  </a:lnTo>
                  <a:lnTo>
                    <a:pt x="47688" y="81407"/>
                  </a:lnTo>
                  <a:lnTo>
                    <a:pt x="22064" y="121666"/>
                  </a:lnTo>
                  <a:lnTo>
                    <a:pt x="5732" y="167386"/>
                  </a:lnTo>
                  <a:lnTo>
                    <a:pt x="0" y="217170"/>
                  </a:lnTo>
                  <a:lnTo>
                    <a:pt x="0" y="4695698"/>
                  </a:lnTo>
                  <a:lnTo>
                    <a:pt x="5732" y="4745482"/>
                  </a:lnTo>
                  <a:lnTo>
                    <a:pt x="22064" y="4791202"/>
                  </a:lnTo>
                  <a:lnTo>
                    <a:pt x="47688" y="4831461"/>
                  </a:lnTo>
                  <a:lnTo>
                    <a:pt x="81305" y="4865116"/>
                  </a:lnTo>
                  <a:lnTo>
                    <a:pt x="121615" y="4890770"/>
                  </a:lnTo>
                  <a:lnTo>
                    <a:pt x="167309" y="4907153"/>
                  </a:lnTo>
                  <a:lnTo>
                    <a:pt x="217081" y="4912868"/>
                  </a:lnTo>
                  <a:lnTo>
                    <a:pt x="4549775" y="4912868"/>
                  </a:lnTo>
                  <a:lnTo>
                    <a:pt x="4599432" y="4907153"/>
                  </a:lnTo>
                  <a:lnTo>
                    <a:pt x="4645152" y="4890770"/>
                  </a:lnTo>
                  <a:lnTo>
                    <a:pt x="4685538" y="4865116"/>
                  </a:lnTo>
                  <a:lnTo>
                    <a:pt x="4719066" y="4831461"/>
                  </a:lnTo>
                  <a:lnTo>
                    <a:pt x="4744720" y="4791202"/>
                  </a:lnTo>
                  <a:lnTo>
                    <a:pt x="4761103" y="4745482"/>
                  </a:lnTo>
                  <a:lnTo>
                    <a:pt x="4766818" y="4695698"/>
                  </a:lnTo>
                  <a:lnTo>
                    <a:pt x="4766818" y="217170"/>
                  </a:lnTo>
                  <a:lnTo>
                    <a:pt x="4761103" y="167386"/>
                  </a:lnTo>
                  <a:lnTo>
                    <a:pt x="4744720" y="121666"/>
                  </a:lnTo>
                  <a:lnTo>
                    <a:pt x="4719066" y="81407"/>
                  </a:lnTo>
                  <a:lnTo>
                    <a:pt x="4685538" y="47751"/>
                  </a:lnTo>
                  <a:lnTo>
                    <a:pt x="4645152" y="22098"/>
                  </a:lnTo>
                  <a:lnTo>
                    <a:pt x="4599432" y="5714"/>
                  </a:lnTo>
                  <a:lnTo>
                    <a:pt x="45497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3940810"/>
            <a:chOff x="243840" y="673608"/>
            <a:chExt cx="4617720" cy="39408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3416808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7100" y="1048892"/>
            <a:ext cx="4022725" cy="349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terraform</a:t>
            </a:r>
            <a:r>
              <a:rPr sz="1800" spc="-7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required_providers</a:t>
            </a:r>
            <a:r>
              <a:rPr sz="18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local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source</a:t>
            </a:r>
            <a:r>
              <a:rPr sz="18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"hashicorp/local"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version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"1.4.0"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 marR="5080" indent="-250190">
              <a:lnSpc>
                <a:spcPct val="100000"/>
              </a:lnSpc>
              <a:spcBef>
                <a:spcPts val="1395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41592" y="661416"/>
            <a:ext cx="3828415" cy="4446905"/>
            <a:chOff x="6641592" y="661416"/>
            <a:chExt cx="3828415" cy="44469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592" y="661416"/>
              <a:ext cx="3828288" cy="44287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525512" y="3112008"/>
              <a:ext cx="2660650" cy="1981200"/>
            </a:xfrm>
            <a:custGeom>
              <a:avLst/>
              <a:gdLst/>
              <a:ahLst/>
              <a:cxnLst/>
              <a:rect l="l" t="t" r="r" b="b"/>
              <a:pathLst>
                <a:path w="2660650" h="1981200">
                  <a:moveTo>
                    <a:pt x="0" y="330200"/>
                  </a:moveTo>
                  <a:lnTo>
                    <a:pt x="3556" y="281304"/>
                  </a:lnTo>
                  <a:lnTo>
                    <a:pt x="13970" y="234822"/>
                  </a:lnTo>
                  <a:lnTo>
                    <a:pt x="30607" y="191007"/>
                  </a:lnTo>
                  <a:lnTo>
                    <a:pt x="53086" y="150367"/>
                  </a:lnTo>
                  <a:lnTo>
                    <a:pt x="80899" y="113537"/>
                  </a:lnTo>
                  <a:lnTo>
                    <a:pt x="113411" y="81025"/>
                  </a:lnTo>
                  <a:lnTo>
                    <a:pt x="150241" y="53212"/>
                  </a:lnTo>
                  <a:lnTo>
                    <a:pt x="190754" y="30733"/>
                  </a:lnTo>
                  <a:lnTo>
                    <a:pt x="234569" y="13969"/>
                  </a:lnTo>
                  <a:lnTo>
                    <a:pt x="281178" y="3555"/>
                  </a:lnTo>
                  <a:lnTo>
                    <a:pt x="329946" y="0"/>
                  </a:lnTo>
                  <a:lnTo>
                    <a:pt x="2330577" y="0"/>
                  </a:lnTo>
                  <a:lnTo>
                    <a:pt x="2379345" y="3555"/>
                  </a:lnTo>
                  <a:lnTo>
                    <a:pt x="2425954" y="13969"/>
                  </a:lnTo>
                  <a:lnTo>
                    <a:pt x="2469769" y="30733"/>
                  </a:lnTo>
                  <a:lnTo>
                    <a:pt x="2510282" y="53212"/>
                  </a:lnTo>
                  <a:lnTo>
                    <a:pt x="2547112" y="81025"/>
                  </a:lnTo>
                  <a:lnTo>
                    <a:pt x="2579624" y="113537"/>
                  </a:lnTo>
                  <a:lnTo>
                    <a:pt x="2607437" y="150367"/>
                  </a:lnTo>
                  <a:lnTo>
                    <a:pt x="2629916" y="191007"/>
                  </a:lnTo>
                  <a:lnTo>
                    <a:pt x="2646553" y="234822"/>
                  </a:lnTo>
                  <a:lnTo>
                    <a:pt x="2656967" y="281304"/>
                  </a:lnTo>
                  <a:lnTo>
                    <a:pt x="2660523" y="330200"/>
                  </a:lnTo>
                  <a:lnTo>
                    <a:pt x="2660523" y="1650745"/>
                  </a:lnTo>
                  <a:lnTo>
                    <a:pt x="2656967" y="1699640"/>
                  </a:lnTo>
                  <a:lnTo>
                    <a:pt x="2646553" y="1746122"/>
                  </a:lnTo>
                  <a:lnTo>
                    <a:pt x="2629916" y="1789937"/>
                  </a:lnTo>
                  <a:lnTo>
                    <a:pt x="2607437" y="1830577"/>
                  </a:lnTo>
                  <a:lnTo>
                    <a:pt x="2579624" y="1867408"/>
                  </a:lnTo>
                  <a:lnTo>
                    <a:pt x="2547112" y="1899919"/>
                  </a:lnTo>
                  <a:lnTo>
                    <a:pt x="2510282" y="1927733"/>
                  </a:lnTo>
                  <a:lnTo>
                    <a:pt x="2469769" y="1950211"/>
                  </a:lnTo>
                  <a:lnTo>
                    <a:pt x="2425954" y="1966975"/>
                  </a:lnTo>
                  <a:lnTo>
                    <a:pt x="2379345" y="1977389"/>
                  </a:lnTo>
                  <a:lnTo>
                    <a:pt x="2330577" y="1980945"/>
                  </a:lnTo>
                  <a:lnTo>
                    <a:pt x="329946" y="1980945"/>
                  </a:lnTo>
                  <a:lnTo>
                    <a:pt x="281178" y="1977389"/>
                  </a:lnTo>
                  <a:lnTo>
                    <a:pt x="234569" y="1966975"/>
                  </a:lnTo>
                  <a:lnTo>
                    <a:pt x="190754" y="1950211"/>
                  </a:lnTo>
                  <a:lnTo>
                    <a:pt x="150241" y="1927733"/>
                  </a:lnTo>
                  <a:lnTo>
                    <a:pt x="113411" y="1899919"/>
                  </a:lnTo>
                  <a:lnTo>
                    <a:pt x="80899" y="1867408"/>
                  </a:lnTo>
                  <a:lnTo>
                    <a:pt x="53086" y="1830577"/>
                  </a:lnTo>
                  <a:lnTo>
                    <a:pt x="30607" y="1789937"/>
                  </a:lnTo>
                  <a:lnTo>
                    <a:pt x="13970" y="1746122"/>
                  </a:lnTo>
                  <a:lnTo>
                    <a:pt x="3556" y="1699640"/>
                  </a:lnTo>
                  <a:lnTo>
                    <a:pt x="0" y="1650745"/>
                  </a:lnTo>
                  <a:lnTo>
                    <a:pt x="0" y="330200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4852670" cy="4989830"/>
            <a:chOff x="76200" y="576072"/>
            <a:chExt cx="4852670" cy="4989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4852416" cy="4989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488" y="585216"/>
              <a:ext cx="4766945" cy="4912995"/>
            </a:xfrm>
            <a:custGeom>
              <a:avLst/>
              <a:gdLst/>
              <a:ahLst/>
              <a:cxnLst/>
              <a:rect l="l" t="t" r="r" b="b"/>
              <a:pathLst>
                <a:path w="4766945" h="4912995">
                  <a:moveTo>
                    <a:pt x="4549775" y="0"/>
                  </a:moveTo>
                  <a:lnTo>
                    <a:pt x="217081" y="0"/>
                  </a:lnTo>
                  <a:lnTo>
                    <a:pt x="167309" y="5714"/>
                  </a:lnTo>
                  <a:lnTo>
                    <a:pt x="121615" y="22098"/>
                  </a:lnTo>
                  <a:lnTo>
                    <a:pt x="81305" y="47751"/>
                  </a:lnTo>
                  <a:lnTo>
                    <a:pt x="47688" y="81407"/>
                  </a:lnTo>
                  <a:lnTo>
                    <a:pt x="22064" y="121666"/>
                  </a:lnTo>
                  <a:lnTo>
                    <a:pt x="5732" y="167386"/>
                  </a:lnTo>
                  <a:lnTo>
                    <a:pt x="0" y="217170"/>
                  </a:lnTo>
                  <a:lnTo>
                    <a:pt x="0" y="4695698"/>
                  </a:lnTo>
                  <a:lnTo>
                    <a:pt x="5732" y="4745482"/>
                  </a:lnTo>
                  <a:lnTo>
                    <a:pt x="22064" y="4791202"/>
                  </a:lnTo>
                  <a:lnTo>
                    <a:pt x="47688" y="4831461"/>
                  </a:lnTo>
                  <a:lnTo>
                    <a:pt x="81305" y="4865116"/>
                  </a:lnTo>
                  <a:lnTo>
                    <a:pt x="121615" y="4890770"/>
                  </a:lnTo>
                  <a:lnTo>
                    <a:pt x="167309" y="4907153"/>
                  </a:lnTo>
                  <a:lnTo>
                    <a:pt x="217081" y="4912868"/>
                  </a:lnTo>
                  <a:lnTo>
                    <a:pt x="4549775" y="4912868"/>
                  </a:lnTo>
                  <a:lnTo>
                    <a:pt x="4599432" y="4907153"/>
                  </a:lnTo>
                  <a:lnTo>
                    <a:pt x="4645152" y="4890770"/>
                  </a:lnTo>
                  <a:lnTo>
                    <a:pt x="4685538" y="4865116"/>
                  </a:lnTo>
                  <a:lnTo>
                    <a:pt x="4719066" y="4831461"/>
                  </a:lnTo>
                  <a:lnTo>
                    <a:pt x="4744720" y="4791202"/>
                  </a:lnTo>
                  <a:lnTo>
                    <a:pt x="4761103" y="4745482"/>
                  </a:lnTo>
                  <a:lnTo>
                    <a:pt x="4766818" y="4695698"/>
                  </a:lnTo>
                  <a:lnTo>
                    <a:pt x="4766818" y="217170"/>
                  </a:lnTo>
                  <a:lnTo>
                    <a:pt x="4761103" y="167386"/>
                  </a:lnTo>
                  <a:lnTo>
                    <a:pt x="4744720" y="121666"/>
                  </a:lnTo>
                  <a:lnTo>
                    <a:pt x="4719066" y="81407"/>
                  </a:lnTo>
                  <a:lnTo>
                    <a:pt x="4685538" y="47751"/>
                  </a:lnTo>
                  <a:lnTo>
                    <a:pt x="4645152" y="22098"/>
                  </a:lnTo>
                  <a:lnTo>
                    <a:pt x="4599432" y="5714"/>
                  </a:lnTo>
                  <a:lnTo>
                    <a:pt x="45497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88" y="576072"/>
              <a:ext cx="4766945" cy="399415"/>
            </a:xfrm>
            <a:custGeom>
              <a:avLst/>
              <a:gdLst/>
              <a:ahLst/>
              <a:cxnLst/>
              <a:rect l="l" t="t" r="r" b="b"/>
              <a:pathLst>
                <a:path w="4766945" h="399415">
                  <a:moveTo>
                    <a:pt x="4766818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4766818" y="399161"/>
                  </a:lnTo>
                  <a:lnTo>
                    <a:pt x="476681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8992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3940810"/>
            <a:chOff x="243840" y="673608"/>
            <a:chExt cx="4617720" cy="39408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3416808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terraform</a:t>
            </a:r>
            <a:r>
              <a:rPr spc="-75" dirty="0"/>
              <a:t> </a:t>
            </a:r>
            <a:r>
              <a:rPr dirty="0">
                <a:solidFill>
                  <a:srgbClr val="808080"/>
                </a:solidFill>
              </a:rPr>
              <a:t>{</a:t>
            </a:r>
          </a:p>
          <a:p>
            <a:pPr marL="262255">
              <a:lnSpc>
                <a:spcPct val="100000"/>
              </a:lnSpc>
            </a:pPr>
            <a:r>
              <a:rPr spc="-10" dirty="0">
                <a:solidFill>
                  <a:srgbClr val="D2D2D2"/>
                </a:solidFill>
              </a:rPr>
              <a:t>required_providers</a:t>
            </a:r>
            <a:r>
              <a:rPr spc="-120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{</a:t>
            </a:r>
          </a:p>
          <a:p>
            <a:pPr marL="512445">
              <a:lnSpc>
                <a:spcPct val="100000"/>
              </a:lnSpc>
            </a:pPr>
            <a:r>
              <a:rPr spc="-10" dirty="0">
                <a:solidFill>
                  <a:srgbClr val="D2D2D2"/>
                </a:solidFill>
              </a:rPr>
              <a:t>local</a:t>
            </a:r>
            <a:r>
              <a:rPr spc="-95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75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{</a:t>
            </a:r>
          </a:p>
          <a:p>
            <a:pPr marL="765175">
              <a:lnSpc>
                <a:spcPct val="100000"/>
              </a:lnSpc>
            </a:pPr>
            <a:r>
              <a:rPr spc="-5" dirty="0">
                <a:solidFill>
                  <a:srgbClr val="D2D2D2"/>
                </a:solidFill>
              </a:rPr>
              <a:t>source</a:t>
            </a:r>
            <a:r>
              <a:rPr spc="-80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70" dirty="0">
                <a:solidFill>
                  <a:srgbClr val="D2D2D2"/>
                </a:solidFill>
              </a:rPr>
              <a:t> </a:t>
            </a:r>
            <a:r>
              <a:rPr spc="-15" dirty="0">
                <a:solidFill>
                  <a:srgbClr val="CE9178"/>
                </a:solidFill>
              </a:rPr>
              <a:t>"hashicorp/local"</a:t>
            </a:r>
          </a:p>
          <a:p>
            <a:pPr marL="765175">
              <a:lnSpc>
                <a:spcPct val="100000"/>
              </a:lnSpc>
            </a:pPr>
            <a:r>
              <a:rPr spc="-5" dirty="0">
                <a:solidFill>
                  <a:srgbClr val="D2D2D2"/>
                </a:solidFill>
              </a:rPr>
              <a:t>version</a:t>
            </a:r>
            <a:r>
              <a:rPr spc="-105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95" dirty="0">
                <a:solidFill>
                  <a:srgbClr val="D2D2D2"/>
                </a:solidFill>
              </a:rPr>
              <a:t> </a:t>
            </a:r>
            <a:r>
              <a:rPr spc="-5" dirty="0">
                <a:solidFill>
                  <a:srgbClr val="CE9178"/>
                </a:solidFill>
              </a:rPr>
              <a:t>"1.4.0"</a:t>
            </a: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262255">
              <a:lnSpc>
                <a:spcPct val="100000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262255" marR="5080" indent="-250190">
              <a:lnSpc>
                <a:spcPct val="100000"/>
              </a:lnSpc>
              <a:spcBef>
                <a:spcPts val="1395"/>
              </a:spcBef>
              <a:tabLst>
                <a:tab pos="1390650" algn="l"/>
                <a:tab pos="1893570" algn="l"/>
              </a:tabLst>
            </a:pPr>
            <a:r>
              <a:rPr spc="-10" dirty="0"/>
              <a:t>resource </a:t>
            </a:r>
            <a:r>
              <a:rPr spc="-10" dirty="0">
                <a:solidFill>
                  <a:srgbClr val="CE9178"/>
                </a:solidFill>
              </a:rPr>
              <a:t>"local_file" </a:t>
            </a:r>
            <a:r>
              <a:rPr spc="-20" dirty="0">
                <a:solidFill>
                  <a:srgbClr val="CE9178"/>
                </a:solidFill>
              </a:rPr>
              <a:t>"pet" </a:t>
            </a:r>
            <a:r>
              <a:rPr dirty="0">
                <a:solidFill>
                  <a:srgbClr val="808080"/>
                </a:solidFill>
              </a:rPr>
              <a:t>{ </a:t>
            </a:r>
            <a:r>
              <a:rPr spc="5" dirty="0">
                <a:solidFill>
                  <a:srgbClr val="808080"/>
                </a:solidFill>
              </a:rPr>
              <a:t> </a:t>
            </a:r>
            <a:r>
              <a:rPr spc="-10" dirty="0">
                <a:solidFill>
                  <a:srgbClr val="D2D2D2"/>
                </a:solidFill>
              </a:rPr>
              <a:t>filename		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180" dirty="0">
                <a:solidFill>
                  <a:srgbClr val="D2D2D2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"/root/pet.txt" </a:t>
            </a:r>
            <a:r>
              <a:rPr spc="-97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D2D2D2"/>
                </a:solidFill>
              </a:rPr>
              <a:t>content	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50" dirty="0">
                <a:solidFill>
                  <a:srgbClr val="D2D2D2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"We</a:t>
            </a:r>
            <a:r>
              <a:rPr spc="-20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love</a:t>
            </a:r>
            <a:r>
              <a:rPr spc="-4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pets</a:t>
            </a:r>
            <a:r>
              <a:rPr spc="-10" dirty="0">
                <a:solidFill>
                  <a:srgbClr val="D2D2D2"/>
                </a:solidFill>
              </a:rPr>
              <a:t>!</a:t>
            </a:r>
            <a:r>
              <a:rPr spc="-10" dirty="0">
                <a:solidFill>
                  <a:srgbClr val="CE9178"/>
                </a:solidFill>
              </a:rPr>
              <a:t>"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907023" y="569976"/>
            <a:ext cx="5803900" cy="5163820"/>
            <a:chOff x="5907023" y="569976"/>
            <a:chExt cx="5803900" cy="5163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023" y="569976"/>
              <a:ext cx="5803391" cy="51633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25311" y="579120"/>
              <a:ext cx="5718175" cy="5086985"/>
            </a:xfrm>
            <a:custGeom>
              <a:avLst/>
              <a:gdLst/>
              <a:ahLst/>
              <a:cxnLst/>
              <a:rect l="l" t="t" r="r" b="b"/>
              <a:pathLst>
                <a:path w="5718175" h="5086985">
                  <a:moveTo>
                    <a:pt x="5320792" y="0"/>
                  </a:moveTo>
                  <a:lnTo>
                    <a:pt x="397128" y="0"/>
                  </a:lnTo>
                  <a:lnTo>
                    <a:pt x="350774" y="2666"/>
                  </a:lnTo>
                  <a:lnTo>
                    <a:pt x="306070" y="10540"/>
                  </a:lnTo>
                  <a:lnTo>
                    <a:pt x="263143" y="23113"/>
                  </a:lnTo>
                  <a:lnTo>
                    <a:pt x="222503" y="40385"/>
                  </a:lnTo>
                  <a:lnTo>
                    <a:pt x="184276" y="61849"/>
                  </a:lnTo>
                  <a:lnTo>
                    <a:pt x="148716" y="87249"/>
                  </a:lnTo>
                  <a:lnTo>
                    <a:pt x="116332" y="116331"/>
                  </a:lnTo>
                  <a:lnTo>
                    <a:pt x="87249" y="148843"/>
                  </a:lnTo>
                  <a:lnTo>
                    <a:pt x="61849" y="184276"/>
                  </a:lnTo>
                  <a:lnTo>
                    <a:pt x="40386" y="222503"/>
                  </a:lnTo>
                  <a:lnTo>
                    <a:pt x="23113" y="263270"/>
                  </a:lnTo>
                  <a:lnTo>
                    <a:pt x="10540" y="306196"/>
                  </a:lnTo>
                  <a:lnTo>
                    <a:pt x="2666" y="350900"/>
                  </a:lnTo>
                  <a:lnTo>
                    <a:pt x="0" y="397255"/>
                  </a:lnTo>
                  <a:lnTo>
                    <a:pt x="0" y="4689729"/>
                  </a:lnTo>
                  <a:lnTo>
                    <a:pt x="2666" y="4736083"/>
                  </a:lnTo>
                  <a:lnTo>
                    <a:pt x="10540" y="4780788"/>
                  </a:lnTo>
                  <a:lnTo>
                    <a:pt x="23113" y="4823714"/>
                  </a:lnTo>
                  <a:lnTo>
                    <a:pt x="40386" y="4864481"/>
                  </a:lnTo>
                  <a:lnTo>
                    <a:pt x="61849" y="4902708"/>
                  </a:lnTo>
                  <a:lnTo>
                    <a:pt x="87249" y="4938141"/>
                  </a:lnTo>
                  <a:lnTo>
                    <a:pt x="116332" y="4970653"/>
                  </a:lnTo>
                  <a:lnTo>
                    <a:pt x="148716" y="4999735"/>
                  </a:lnTo>
                  <a:lnTo>
                    <a:pt x="184276" y="5025135"/>
                  </a:lnTo>
                  <a:lnTo>
                    <a:pt x="222503" y="5046611"/>
                  </a:lnTo>
                  <a:lnTo>
                    <a:pt x="263143" y="5063820"/>
                  </a:lnTo>
                  <a:lnTo>
                    <a:pt x="306070" y="5076494"/>
                  </a:lnTo>
                  <a:lnTo>
                    <a:pt x="350774" y="5084318"/>
                  </a:lnTo>
                  <a:lnTo>
                    <a:pt x="397128" y="5086984"/>
                  </a:lnTo>
                  <a:lnTo>
                    <a:pt x="5320792" y="5086984"/>
                  </a:lnTo>
                  <a:lnTo>
                    <a:pt x="5367146" y="5084318"/>
                  </a:lnTo>
                  <a:lnTo>
                    <a:pt x="5411851" y="5076494"/>
                  </a:lnTo>
                  <a:lnTo>
                    <a:pt x="5454777" y="5063820"/>
                  </a:lnTo>
                  <a:lnTo>
                    <a:pt x="5495417" y="5046611"/>
                  </a:lnTo>
                  <a:lnTo>
                    <a:pt x="5533644" y="5025135"/>
                  </a:lnTo>
                  <a:lnTo>
                    <a:pt x="5569204" y="4999735"/>
                  </a:lnTo>
                  <a:lnTo>
                    <a:pt x="5601589" y="4970653"/>
                  </a:lnTo>
                  <a:lnTo>
                    <a:pt x="5630671" y="4938141"/>
                  </a:lnTo>
                  <a:lnTo>
                    <a:pt x="5656071" y="4902708"/>
                  </a:lnTo>
                  <a:lnTo>
                    <a:pt x="5677535" y="4864481"/>
                  </a:lnTo>
                  <a:lnTo>
                    <a:pt x="5694807" y="4823714"/>
                  </a:lnTo>
                  <a:lnTo>
                    <a:pt x="5707380" y="4780788"/>
                  </a:lnTo>
                  <a:lnTo>
                    <a:pt x="5715254" y="4736083"/>
                  </a:lnTo>
                  <a:lnTo>
                    <a:pt x="5717920" y="4689729"/>
                  </a:lnTo>
                  <a:lnTo>
                    <a:pt x="5717920" y="397255"/>
                  </a:lnTo>
                  <a:lnTo>
                    <a:pt x="5715254" y="350900"/>
                  </a:lnTo>
                  <a:lnTo>
                    <a:pt x="5707380" y="306196"/>
                  </a:lnTo>
                  <a:lnTo>
                    <a:pt x="5694807" y="263270"/>
                  </a:lnTo>
                  <a:lnTo>
                    <a:pt x="5677535" y="222503"/>
                  </a:lnTo>
                  <a:lnTo>
                    <a:pt x="5656071" y="184276"/>
                  </a:lnTo>
                  <a:lnTo>
                    <a:pt x="5630671" y="148843"/>
                  </a:lnTo>
                  <a:lnTo>
                    <a:pt x="5601589" y="116331"/>
                  </a:lnTo>
                  <a:lnTo>
                    <a:pt x="5569204" y="87249"/>
                  </a:lnTo>
                  <a:lnTo>
                    <a:pt x="5533644" y="61849"/>
                  </a:lnTo>
                  <a:lnTo>
                    <a:pt x="5495417" y="40385"/>
                  </a:lnTo>
                  <a:lnTo>
                    <a:pt x="5454777" y="23113"/>
                  </a:lnTo>
                  <a:lnTo>
                    <a:pt x="5411851" y="10540"/>
                  </a:lnTo>
                  <a:lnTo>
                    <a:pt x="5367146" y="2666"/>
                  </a:lnTo>
                  <a:lnTo>
                    <a:pt x="5320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25311" y="573024"/>
              <a:ext cx="5718175" cy="399415"/>
            </a:xfrm>
            <a:custGeom>
              <a:avLst/>
              <a:gdLst/>
              <a:ahLst/>
              <a:cxnLst/>
              <a:rect l="l" t="t" r="r" b="b"/>
              <a:pathLst>
                <a:path w="5718175" h="399415">
                  <a:moveTo>
                    <a:pt x="571792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7920" y="398907"/>
                  </a:lnTo>
                  <a:lnTo>
                    <a:pt x="571792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25311" y="578307"/>
            <a:ext cx="571817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01512" y="1036357"/>
            <a:ext cx="5641340" cy="4111625"/>
          </a:xfrm>
          <a:custGeom>
            <a:avLst/>
            <a:gdLst/>
            <a:ahLst/>
            <a:cxnLst/>
            <a:rect l="l" t="t" r="r" b="b"/>
            <a:pathLst>
              <a:path w="5641340" h="4111625">
                <a:moveTo>
                  <a:pt x="5559044" y="326224"/>
                </a:moveTo>
                <a:lnTo>
                  <a:pt x="0" y="326224"/>
                </a:lnTo>
                <a:lnTo>
                  <a:pt x="0" y="4111587"/>
                </a:lnTo>
                <a:lnTo>
                  <a:pt x="5559044" y="4111587"/>
                </a:lnTo>
                <a:lnTo>
                  <a:pt x="5559044" y="326224"/>
                </a:lnTo>
                <a:close/>
              </a:path>
              <a:path w="5641340" h="4111625">
                <a:moveTo>
                  <a:pt x="5641340" y="0"/>
                </a:moveTo>
                <a:lnTo>
                  <a:pt x="0" y="0"/>
                </a:lnTo>
                <a:lnTo>
                  <a:pt x="0" y="306412"/>
                </a:lnTo>
                <a:lnTo>
                  <a:pt x="5641340" y="306412"/>
                </a:lnTo>
                <a:lnTo>
                  <a:pt x="564134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80505" y="1052322"/>
            <a:ext cx="5245100" cy="4014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versions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matching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"1.4.0"...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Installing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v1.4.0...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v1.4.0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HashiCorp)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has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been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76898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now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begin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working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Terraform.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Try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running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"terraform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plan"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infrastructure.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endParaRPr sz="1200">
              <a:latin typeface="Consolas"/>
              <a:cs typeface="Consolas"/>
            </a:endParaRPr>
          </a:p>
          <a:p>
            <a:pPr marL="12700" marR="37109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commands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should</a:t>
            </a:r>
            <a:r>
              <a:rPr sz="12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now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work.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ever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change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modules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or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rerun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this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reinitialize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working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directory.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forget,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other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will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detect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and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remind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necessary.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82242" y="2134565"/>
            <a:ext cx="108902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Introduction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to</a:t>
            </a:r>
            <a:r>
              <a:rPr sz="1600" spc="-6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IaC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4091" y="2173986"/>
            <a:ext cx="6305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HCL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3461" y="2134565"/>
            <a:ext cx="86233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10"/>
              </a:spcBef>
            </a:pPr>
            <a:r>
              <a:rPr sz="1600" spc="-9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y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pe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spc="-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aC</a:t>
            </a:r>
            <a:r>
              <a:rPr sz="1600" spc="-1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6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oo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ls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780" y="2173350"/>
            <a:ext cx="1014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5"/>
              </a:spcBef>
            </a:pPr>
            <a:r>
              <a:rPr sz="1600" spc="20" dirty="0">
                <a:solidFill>
                  <a:srgbClr val="7D7D7D"/>
                </a:solidFill>
                <a:latin typeface="Arial MT"/>
                <a:cs typeface="Arial MT"/>
              </a:rPr>
              <a:t>Why </a:t>
            </a:r>
            <a:r>
              <a:rPr sz="1600" spc="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1600" spc="30" dirty="0">
                <a:solidFill>
                  <a:srgbClr val="7D7D7D"/>
                </a:solidFill>
                <a:latin typeface="Arial MT"/>
                <a:cs typeface="Arial MT"/>
              </a:rPr>
              <a:t>m?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635" y="4603496"/>
            <a:ext cx="88328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Providers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0607" y="4481576"/>
            <a:ext cx="8591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Input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15" dirty="0">
                <a:solidFill>
                  <a:srgbClr val="7D7D7D"/>
                </a:solidFill>
                <a:latin typeface="Arial MT"/>
                <a:cs typeface="Arial MT"/>
              </a:rPr>
              <a:t>Variables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48478" y="403986"/>
            <a:ext cx="149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50458" y="4481576"/>
            <a:ext cx="8591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Output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solidFill>
                  <a:srgbClr val="7D7D7D"/>
                </a:solidFill>
                <a:latin typeface="Arial MT"/>
                <a:cs typeface="Arial MT"/>
              </a:rPr>
              <a:t>V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ia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le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8041" y="4481576"/>
            <a:ext cx="8972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Resource</a:t>
            </a:r>
            <a:endParaRPr sz="16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3300" y="2088844"/>
            <a:ext cx="1061720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4445"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Provision,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Upda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-114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and 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Destory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5712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35680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60136" y="1645919"/>
            <a:ext cx="1438275" cy="1588135"/>
          </a:xfrm>
          <a:custGeom>
            <a:avLst/>
            <a:gdLst/>
            <a:ahLst/>
            <a:cxnLst/>
            <a:rect l="l" t="t" r="r" b="b"/>
            <a:pathLst>
              <a:path w="1438275" h="1588135">
                <a:moveTo>
                  <a:pt x="1438148" y="508635"/>
                </a:moveTo>
                <a:lnTo>
                  <a:pt x="1433830" y="464693"/>
                </a:lnTo>
                <a:lnTo>
                  <a:pt x="1420876" y="423291"/>
                </a:lnTo>
                <a:lnTo>
                  <a:pt x="1399921" y="385572"/>
                </a:lnTo>
                <a:lnTo>
                  <a:pt x="1371346" y="352933"/>
                </a:lnTo>
                <a:lnTo>
                  <a:pt x="1371219" y="352844"/>
                </a:lnTo>
                <a:lnTo>
                  <a:pt x="1371219" y="508635"/>
                </a:lnTo>
                <a:lnTo>
                  <a:pt x="1370584" y="1094105"/>
                </a:lnTo>
                <a:lnTo>
                  <a:pt x="1350010" y="1164463"/>
                </a:lnTo>
                <a:lnTo>
                  <a:pt x="1298575" y="1216787"/>
                </a:lnTo>
                <a:lnTo>
                  <a:pt x="788035" y="1502791"/>
                </a:lnTo>
                <a:lnTo>
                  <a:pt x="717550" y="1521841"/>
                </a:lnTo>
                <a:lnTo>
                  <a:pt x="680974" y="1516761"/>
                </a:lnTo>
                <a:lnTo>
                  <a:pt x="136398" y="1202563"/>
                </a:lnTo>
                <a:lnTo>
                  <a:pt x="84582" y="1149985"/>
                </a:lnTo>
                <a:lnTo>
                  <a:pt x="66929" y="1079246"/>
                </a:lnTo>
                <a:lnTo>
                  <a:pt x="67564" y="493776"/>
                </a:lnTo>
                <a:lnTo>
                  <a:pt x="88138" y="423291"/>
                </a:lnTo>
                <a:lnTo>
                  <a:pt x="139573" y="370967"/>
                </a:lnTo>
                <a:lnTo>
                  <a:pt x="650113" y="85090"/>
                </a:lnTo>
                <a:lnTo>
                  <a:pt x="720471" y="65913"/>
                </a:lnTo>
                <a:lnTo>
                  <a:pt x="757047" y="70993"/>
                </a:lnTo>
                <a:lnTo>
                  <a:pt x="791718" y="85598"/>
                </a:lnTo>
                <a:lnTo>
                  <a:pt x="1301750" y="385191"/>
                </a:lnTo>
                <a:lnTo>
                  <a:pt x="1353566" y="437769"/>
                </a:lnTo>
                <a:lnTo>
                  <a:pt x="1371219" y="508635"/>
                </a:lnTo>
                <a:lnTo>
                  <a:pt x="1371219" y="352844"/>
                </a:lnTo>
                <a:lnTo>
                  <a:pt x="1335913" y="326644"/>
                </a:lnTo>
                <a:lnTo>
                  <a:pt x="891908" y="65913"/>
                </a:lnTo>
                <a:lnTo>
                  <a:pt x="826008" y="27178"/>
                </a:lnTo>
                <a:lnTo>
                  <a:pt x="785749" y="9017"/>
                </a:lnTo>
                <a:lnTo>
                  <a:pt x="743458" y="0"/>
                </a:lnTo>
                <a:lnTo>
                  <a:pt x="700405" y="0"/>
                </a:lnTo>
                <a:lnTo>
                  <a:pt x="657987" y="8890"/>
                </a:lnTo>
                <a:lnTo>
                  <a:pt x="617601" y="26543"/>
                </a:lnTo>
                <a:lnTo>
                  <a:pt x="106934" y="312420"/>
                </a:lnTo>
                <a:lnTo>
                  <a:pt x="70993" y="338201"/>
                </a:lnTo>
                <a:lnTo>
                  <a:pt x="41529" y="370586"/>
                </a:lnTo>
                <a:lnTo>
                  <a:pt x="19431" y="408305"/>
                </a:lnTo>
                <a:lnTo>
                  <a:pt x="5461" y="449834"/>
                </a:lnTo>
                <a:lnTo>
                  <a:pt x="508" y="493776"/>
                </a:lnTo>
                <a:lnTo>
                  <a:pt x="0" y="1079246"/>
                </a:lnTo>
                <a:lnTo>
                  <a:pt x="4318" y="1123061"/>
                </a:lnTo>
                <a:lnTo>
                  <a:pt x="17272" y="1164463"/>
                </a:lnTo>
                <a:lnTo>
                  <a:pt x="38227" y="1202182"/>
                </a:lnTo>
                <a:lnTo>
                  <a:pt x="66675" y="1234821"/>
                </a:lnTo>
                <a:lnTo>
                  <a:pt x="102108" y="1260983"/>
                </a:lnTo>
                <a:lnTo>
                  <a:pt x="612140" y="1560576"/>
                </a:lnTo>
                <a:lnTo>
                  <a:pt x="652272" y="1578737"/>
                </a:lnTo>
                <a:lnTo>
                  <a:pt x="694690" y="1587754"/>
                </a:lnTo>
                <a:lnTo>
                  <a:pt x="737743" y="1587754"/>
                </a:lnTo>
                <a:lnTo>
                  <a:pt x="780161" y="1578864"/>
                </a:lnTo>
                <a:lnTo>
                  <a:pt x="820547" y="1561211"/>
                </a:lnTo>
                <a:lnTo>
                  <a:pt x="890905" y="1521841"/>
                </a:lnTo>
                <a:lnTo>
                  <a:pt x="1331214" y="1275207"/>
                </a:lnTo>
                <a:lnTo>
                  <a:pt x="1367155" y="1249553"/>
                </a:lnTo>
                <a:lnTo>
                  <a:pt x="1396492" y="1217168"/>
                </a:lnTo>
                <a:lnTo>
                  <a:pt x="1418590" y="1179449"/>
                </a:lnTo>
                <a:lnTo>
                  <a:pt x="1432560" y="1138047"/>
                </a:lnTo>
                <a:lnTo>
                  <a:pt x="1437513" y="1094105"/>
                </a:lnTo>
                <a:lnTo>
                  <a:pt x="1438148" y="508635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71816" y="1676399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08760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79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79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3968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63184" y="4017263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704"/>
                </a:lnTo>
                <a:lnTo>
                  <a:pt x="651510" y="1590687"/>
                </a:lnTo>
                <a:lnTo>
                  <a:pt x="694436" y="1599679"/>
                </a:lnTo>
                <a:lnTo>
                  <a:pt x="738124" y="1599679"/>
                </a:lnTo>
                <a:lnTo>
                  <a:pt x="781050" y="1590687"/>
                </a:lnTo>
                <a:lnTo>
                  <a:pt x="821563" y="1572704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87056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415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01784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83496" y="1676399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306" y="503682"/>
                </a:moveTo>
                <a:lnTo>
                  <a:pt x="1427607" y="459740"/>
                </a:lnTo>
                <a:lnTo>
                  <a:pt x="1413891" y="418592"/>
                </a:lnTo>
                <a:lnTo>
                  <a:pt x="1392047" y="381254"/>
                </a:lnTo>
                <a:lnTo>
                  <a:pt x="1364488" y="350939"/>
                </a:lnTo>
                <a:lnTo>
                  <a:pt x="1364488" y="503682"/>
                </a:lnTo>
                <a:lnTo>
                  <a:pt x="1364488" y="1096010"/>
                </a:lnTo>
                <a:lnTo>
                  <a:pt x="1345311" y="1167511"/>
                </a:lnTo>
                <a:lnTo>
                  <a:pt x="1293114" y="1218565"/>
                </a:lnTo>
                <a:lnTo>
                  <a:pt x="787400" y="1514856"/>
                </a:lnTo>
                <a:lnTo>
                  <a:pt x="716153" y="1532636"/>
                </a:lnTo>
                <a:lnTo>
                  <a:pt x="679577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818" y="1096010"/>
                </a:lnTo>
                <a:lnTo>
                  <a:pt x="67818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4906" y="84836"/>
                </a:lnTo>
                <a:lnTo>
                  <a:pt x="716153" y="66929"/>
                </a:lnTo>
                <a:lnTo>
                  <a:pt x="752729" y="71374"/>
                </a:lnTo>
                <a:lnTo>
                  <a:pt x="787400" y="84836"/>
                </a:lnTo>
                <a:lnTo>
                  <a:pt x="1293114" y="381127"/>
                </a:lnTo>
                <a:lnTo>
                  <a:pt x="1345311" y="432181"/>
                </a:lnTo>
                <a:lnTo>
                  <a:pt x="1364488" y="503682"/>
                </a:lnTo>
                <a:lnTo>
                  <a:pt x="1364488" y="350939"/>
                </a:lnTo>
                <a:lnTo>
                  <a:pt x="1362837" y="349123"/>
                </a:lnTo>
                <a:lnTo>
                  <a:pt x="1327023" y="323088"/>
                </a:lnTo>
                <a:lnTo>
                  <a:pt x="889635" y="66929"/>
                </a:lnTo>
                <a:lnTo>
                  <a:pt x="821436" y="26924"/>
                </a:lnTo>
                <a:lnTo>
                  <a:pt x="780923" y="9017"/>
                </a:lnTo>
                <a:lnTo>
                  <a:pt x="737997" y="0"/>
                </a:lnTo>
                <a:lnTo>
                  <a:pt x="694309" y="0"/>
                </a:lnTo>
                <a:lnTo>
                  <a:pt x="651383" y="9017"/>
                </a:lnTo>
                <a:lnTo>
                  <a:pt x="610870" y="26924"/>
                </a:lnTo>
                <a:lnTo>
                  <a:pt x="105283" y="323088"/>
                </a:lnTo>
                <a:lnTo>
                  <a:pt x="69469" y="349123"/>
                </a:lnTo>
                <a:lnTo>
                  <a:pt x="40259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259" y="1218311"/>
                </a:lnTo>
                <a:lnTo>
                  <a:pt x="69469" y="1250569"/>
                </a:lnTo>
                <a:lnTo>
                  <a:pt x="105283" y="1276477"/>
                </a:lnTo>
                <a:lnTo>
                  <a:pt x="610870" y="1572641"/>
                </a:lnTo>
                <a:lnTo>
                  <a:pt x="651383" y="1590675"/>
                </a:lnTo>
                <a:lnTo>
                  <a:pt x="694309" y="1599692"/>
                </a:lnTo>
                <a:lnTo>
                  <a:pt x="737997" y="1599692"/>
                </a:lnTo>
                <a:lnTo>
                  <a:pt x="780923" y="1590675"/>
                </a:lnTo>
                <a:lnTo>
                  <a:pt x="821436" y="1572641"/>
                </a:lnTo>
                <a:lnTo>
                  <a:pt x="889635" y="1532636"/>
                </a:lnTo>
                <a:lnTo>
                  <a:pt x="1327023" y="1276477"/>
                </a:lnTo>
                <a:lnTo>
                  <a:pt x="1362837" y="1250569"/>
                </a:lnTo>
                <a:lnTo>
                  <a:pt x="1392047" y="1218311"/>
                </a:lnTo>
                <a:lnTo>
                  <a:pt x="1413891" y="1181100"/>
                </a:lnTo>
                <a:lnTo>
                  <a:pt x="1427607" y="1139952"/>
                </a:lnTo>
                <a:lnTo>
                  <a:pt x="1432306" y="1096010"/>
                </a:lnTo>
                <a:lnTo>
                  <a:pt x="1432306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92969" y="4481576"/>
            <a:ext cx="13163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Resource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Dependencies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98920" y="0"/>
            <a:ext cx="5227320" cy="579120"/>
          </a:xfrm>
          <a:custGeom>
            <a:avLst/>
            <a:gdLst/>
            <a:ahLst/>
            <a:cxnLst/>
            <a:rect l="l" t="t" r="r" b="b"/>
            <a:pathLst>
              <a:path w="5227320" h="579120">
                <a:moveTo>
                  <a:pt x="5227066" y="0"/>
                </a:moveTo>
                <a:lnTo>
                  <a:pt x="0" y="0"/>
                </a:lnTo>
                <a:lnTo>
                  <a:pt x="4178" y="125730"/>
                </a:lnTo>
                <a:lnTo>
                  <a:pt x="41783" y="255028"/>
                </a:lnTo>
                <a:lnTo>
                  <a:pt x="110236" y="370967"/>
                </a:lnTo>
                <a:lnTo>
                  <a:pt x="205359" y="466344"/>
                </a:lnTo>
                <a:lnTo>
                  <a:pt x="321183" y="535432"/>
                </a:lnTo>
                <a:lnTo>
                  <a:pt x="450469" y="573659"/>
                </a:lnTo>
                <a:lnTo>
                  <a:pt x="585343" y="578866"/>
                </a:lnTo>
                <a:lnTo>
                  <a:pt x="846455" y="554355"/>
                </a:lnTo>
                <a:lnTo>
                  <a:pt x="1287272" y="500634"/>
                </a:lnTo>
                <a:lnTo>
                  <a:pt x="1408938" y="487807"/>
                </a:lnTo>
                <a:lnTo>
                  <a:pt x="2066417" y="406908"/>
                </a:lnTo>
                <a:lnTo>
                  <a:pt x="2662301" y="342150"/>
                </a:lnTo>
                <a:lnTo>
                  <a:pt x="4142232" y="197993"/>
                </a:lnTo>
                <a:lnTo>
                  <a:pt x="4911852" y="115189"/>
                </a:lnTo>
                <a:lnTo>
                  <a:pt x="4980432" y="111506"/>
                </a:lnTo>
                <a:lnTo>
                  <a:pt x="5005578" y="111887"/>
                </a:lnTo>
                <a:lnTo>
                  <a:pt x="5008372" y="111506"/>
                </a:lnTo>
                <a:lnTo>
                  <a:pt x="5102352" y="96266"/>
                </a:lnTo>
                <a:lnTo>
                  <a:pt x="5187442" y="47625"/>
                </a:lnTo>
                <a:lnTo>
                  <a:pt x="522706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4807" y="2712770"/>
            <a:ext cx="3009646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8977" y="2856052"/>
            <a:ext cx="23126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Terraform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6236335" cy="4989830"/>
            <a:chOff x="76200" y="576072"/>
            <a:chExt cx="6236335" cy="4989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6236208" cy="4989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" y="585216"/>
              <a:ext cx="6153785" cy="4912995"/>
            </a:xfrm>
            <a:custGeom>
              <a:avLst/>
              <a:gdLst/>
              <a:ahLst/>
              <a:cxnLst/>
              <a:rect l="l" t="t" r="r" b="b"/>
              <a:pathLst>
                <a:path w="6153785" h="4912995">
                  <a:moveTo>
                    <a:pt x="5929757" y="0"/>
                  </a:moveTo>
                  <a:lnTo>
                    <a:pt x="223786" y="0"/>
                  </a:lnTo>
                  <a:lnTo>
                    <a:pt x="178689" y="4572"/>
                  </a:lnTo>
                  <a:lnTo>
                    <a:pt x="136677" y="17525"/>
                  </a:lnTo>
                  <a:lnTo>
                    <a:pt x="98666" y="38226"/>
                  </a:lnTo>
                  <a:lnTo>
                    <a:pt x="65544" y="65532"/>
                  </a:lnTo>
                  <a:lnTo>
                    <a:pt x="38214" y="98679"/>
                  </a:lnTo>
                  <a:lnTo>
                    <a:pt x="17585" y="136651"/>
                  </a:lnTo>
                  <a:lnTo>
                    <a:pt x="4546" y="178688"/>
                  </a:lnTo>
                  <a:lnTo>
                    <a:pt x="0" y="223647"/>
                  </a:lnTo>
                  <a:lnTo>
                    <a:pt x="0" y="4689221"/>
                  </a:lnTo>
                  <a:lnTo>
                    <a:pt x="4546" y="4734179"/>
                  </a:lnTo>
                  <a:lnTo>
                    <a:pt x="17585" y="4776216"/>
                  </a:lnTo>
                  <a:lnTo>
                    <a:pt x="38214" y="4814189"/>
                  </a:lnTo>
                  <a:lnTo>
                    <a:pt x="65544" y="4847336"/>
                  </a:lnTo>
                  <a:lnTo>
                    <a:pt x="98666" y="4874641"/>
                  </a:lnTo>
                  <a:lnTo>
                    <a:pt x="136677" y="4895215"/>
                  </a:lnTo>
                  <a:lnTo>
                    <a:pt x="178689" y="4908296"/>
                  </a:lnTo>
                  <a:lnTo>
                    <a:pt x="223786" y="4912868"/>
                  </a:lnTo>
                  <a:lnTo>
                    <a:pt x="5929757" y="4912868"/>
                  </a:lnTo>
                  <a:lnTo>
                    <a:pt x="5974842" y="4908296"/>
                  </a:lnTo>
                  <a:lnTo>
                    <a:pt x="6016879" y="4895215"/>
                  </a:lnTo>
                  <a:lnTo>
                    <a:pt x="6054852" y="4874641"/>
                  </a:lnTo>
                  <a:lnTo>
                    <a:pt x="6087999" y="4847336"/>
                  </a:lnTo>
                  <a:lnTo>
                    <a:pt x="6115304" y="4814189"/>
                  </a:lnTo>
                  <a:lnTo>
                    <a:pt x="6135878" y="4776216"/>
                  </a:lnTo>
                  <a:lnTo>
                    <a:pt x="6148959" y="4734179"/>
                  </a:lnTo>
                  <a:lnTo>
                    <a:pt x="6153531" y="4689221"/>
                  </a:lnTo>
                  <a:lnTo>
                    <a:pt x="6153531" y="223647"/>
                  </a:lnTo>
                  <a:lnTo>
                    <a:pt x="6148959" y="178688"/>
                  </a:lnTo>
                  <a:lnTo>
                    <a:pt x="6135878" y="136651"/>
                  </a:lnTo>
                  <a:lnTo>
                    <a:pt x="6115304" y="98679"/>
                  </a:lnTo>
                  <a:lnTo>
                    <a:pt x="6087999" y="65532"/>
                  </a:lnTo>
                  <a:lnTo>
                    <a:pt x="6054852" y="38226"/>
                  </a:lnTo>
                  <a:lnTo>
                    <a:pt x="6016879" y="17525"/>
                  </a:lnTo>
                  <a:lnTo>
                    <a:pt x="5974842" y="4572"/>
                  </a:lnTo>
                  <a:lnTo>
                    <a:pt x="59297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" y="576072"/>
              <a:ext cx="6153785" cy="399415"/>
            </a:xfrm>
            <a:custGeom>
              <a:avLst/>
              <a:gdLst/>
              <a:ahLst/>
              <a:cxnLst/>
              <a:rect l="l" t="t" r="r" b="b"/>
              <a:pathLst>
                <a:path w="6153785" h="399415">
                  <a:moveTo>
                    <a:pt x="615353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6153531" y="399161"/>
                  </a:lnTo>
                  <a:lnTo>
                    <a:pt x="615353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7989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3940810"/>
            <a:chOff x="243840" y="673608"/>
            <a:chExt cx="4617720" cy="39408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3416808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91716" y="2222650"/>
            <a:ext cx="2574925" cy="24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30"/>
              </a:lnSpc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2700" spc="-9480" baseline="4629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1800" spc="-6895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1800" spc="-6809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93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2497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23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15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24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CE9178"/>
                </a:solidFill>
                <a:latin typeface="Consolas"/>
                <a:cs typeface="Consolas"/>
              </a:rPr>
              <a:t>"1.4.0</a:t>
            </a:r>
            <a:r>
              <a:rPr sz="2700" spc="-9487" baseline="4629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800" spc="-1975" dirty="0">
                <a:solidFill>
                  <a:srgbClr val="88F492"/>
                </a:solidFill>
                <a:latin typeface="Consolas"/>
                <a:cs typeface="Consolas"/>
              </a:rPr>
              <a:t>&lt;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800" spc="-1889" dirty="0">
                <a:solidFill>
                  <a:srgbClr val="88F492"/>
                </a:solidFill>
                <a:latin typeface="Consolas"/>
                <a:cs typeface="Consolas"/>
              </a:rPr>
              <a:t>&gt;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"!</a:t>
            </a:r>
            <a:r>
              <a:rPr sz="1800" spc="-120" dirty="0">
                <a:solidFill>
                  <a:srgbClr val="88F492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1.4.0</a:t>
            </a:r>
            <a:r>
              <a:rPr sz="1800" spc="-5910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1.1.0</a:t>
            </a:r>
            <a:r>
              <a:rPr sz="1800" spc="-4840" dirty="0">
                <a:solidFill>
                  <a:srgbClr val="88F49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2.0.0"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1872" y="2157983"/>
            <a:ext cx="4983480" cy="365760"/>
          </a:xfrm>
          <a:custGeom>
            <a:avLst/>
            <a:gdLst/>
            <a:ahLst/>
            <a:cxnLst/>
            <a:rect l="l" t="t" r="r" b="b"/>
            <a:pathLst>
              <a:path w="4983480" h="365760">
                <a:moveTo>
                  <a:pt x="4983226" y="0"/>
                </a:moveTo>
                <a:lnTo>
                  <a:pt x="0" y="0"/>
                </a:lnTo>
                <a:lnTo>
                  <a:pt x="0" y="365378"/>
                </a:lnTo>
                <a:lnTo>
                  <a:pt x="4983226" y="365378"/>
                </a:lnTo>
                <a:lnTo>
                  <a:pt x="498322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7100" y="1048892"/>
            <a:ext cx="5574030" cy="349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terraform</a:t>
            </a:r>
            <a:r>
              <a:rPr sz="1800" spc="-7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required_providers</a:t>
            </a:r>
            <a:r>
              <a:rPr sz="18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local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source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"hashicorp/local"</a:t>
            </a:r>
            <a:endParaRPr sz="1800">
              <a:latin typeface="Consolas"/>
              <a:cs typeface="Consolas"/>
            </a:endParaRPr>
          </a:p>
          <a:p>
            <a:pPr marL="826135">
              <a:lnSpc>
                <a:spcPts val="2135"/>
              </a:lnSpc>
              <a:spcBef>
                <a:spcPts val="25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version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"&gt;</a:t>
            </a:r>
            <a:r>
              <a:rPr sz="18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1.2.0,</a:t>
            </a:r>
            <a:r>
              <a:rPr sz="18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8F492"/>
                </a:solidFill>
                <a:latin typeface="Consolas"/>
                <a:cs typeface="Consolas"/>
              </a:rPr>
              <a:t>&lt;</a:t>
            </a:r>
            <a:r>
              <a:rPr sz="1800" spc="-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2.0.0,</a:t>
            </a:r>
            <a:r>
              <a:rPr sz="18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88F492"/>
                </a:solidFill>
                <a:latin typeface="Consolas"/>
                <a:cs typeface="Consolas"/>
              </a:rPr>
              <a:t>!=</a:t>
            </a:r>
            <a:r>
              <a:rPr sz="1800" spc="-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1.4.0"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ts val="2135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 marR="1556385" indent="-250190">
              <a:lnSpc>
                <a:spcPct val="100000"/>
              </a:lnSpc>
              <a:spcBef>
                <a:spcPts val="1390"/>
              </a:spcBef>
              <a:tabLst>
                <a:tab pos="1390650" algn="l"/>
                <a:tab pos="18935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64223" y="569976"/>
            <a:ext cx="5803900" cy="5163820"/>
            <a:chOff x="6364223" y="569976"/>
            <a:chExt cx="5803900" cy="51638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4223" y="569976"/>
              <a:ext cx="5803391" cy="51633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82511" y="579120"/>
              <a:ext cx="5718175" cy="5086985"/>
            </a:xfrm>
            <a:custGeom>
              <a:avLst/>
              <a:gdLst/>
              <a:ahLst/>
              <a:cxnLst/>
              <a:rect l="l" t="t" r="r" b="b"/>
              <a:pathLst>
                <a:path w="5718175" h="5086985">
                  <a:moveTo>
                    <a:pt x="5320792" y="0"/>
                  </a:moveTo>
                  <a:lnTo>
                    <a:pt x="397129" y="0"/>
                  </a:lnTo>
                  <a:lnTo>
                    <a:pt x="350773" y="2666"/>
                  </a:lnTo>
                  <a:lnTo>
                    <a:pt x="306069" y="10540"/>
                  </a:lnTo>
                  <a:lnTo>
                    <a:pt x="263143" y="23113"/>
                  </a:lnTo>
                  <a:lnTo>
                    <a:pt x="222504" y="40385"/>
                  </a:lnTo>
                  <a:lnTo>
                    <a:pt x="184277" y="61849"/>
                  </a:lnTo>
                  <a:lnTo>
                    <a:pt x="148716" y="87249"/>
                  </a:lnTo>
                  <a:lnTo>
                    <a:pt x="116332" y="116331"/>
                  </a:lnTo>
                  <a:lnTo>
                    <a:pt x="87249" y="148843"/>
                  </a:lnTo>
                  <a:lnTo>
                    <a:pt x="61849" y="184276"/>
                  </a:lnTo>
                  <a:lnTo>
                    <a:pt x="40386" y="222503"/>
                  </a:lnTo>
                  <a:lnTo>
                    <a:pt x="23113" y="263270"/>
                  </a:lnTo>
                  <a:lnTo>
                    <a:pt x="10540" y="306196"/>
                  </a:lnTo>
                  <a:lnTo>
                    <a:pt x="2666" y="350900"/>
                  </a:lnTo>
                  <a:lnTo>
                    <a:pt x="0" y="397255"/>
                  </a:lnTo>
                  <a:lnTo>
                    <a:pt x="0" y="4689729"/>
                  </a:lnTo>
                  <a:lnTo>
                    <a:pt x="2666" y="4736083"/>
                  </a:lnTo>
                  <a:lnTo>
                    <a:pt x="10540" y="4780788"/>
                  </a:lnTo>
                  <a:lnTo>
                    <a:pt x="23113" y="4823714"/>
                  </a:lnTo>
                  <a:lnTo>
                    <a:pt x="40386" y="4864481"/>
                  </a:lnTo>
                  <a:lnTo>
                    <a:pt x="61849" y="4902708"/>
                  </a:lnTo>
                  <a:lnTo>
                    <a:pt x="87249" y="4938141"/>
                  </a:lnTo>
                  <a:lnTo>
                    <a:pt x="116332" y="4970653"/>
                  </a:lnTo>
                  <a:lnTo>
                    <a:pt x="148716" y="4999735"/>
                  </a:lnTo>
                  <a:lnTo>
                    <a:pt x="184277" y="5025135"/>
                  </a:lnTo>
                  <a:lnTo>
                    <a:pt x="222504" y="5046611"/>
                  </a:lnTo>
                  <a:lnTo>
                    <a:pt x="263143" y="5063820"/>
                  </a:lnTo>
                  <a:lnTo>
                    <a:pt x="306069" y="5076494"/>
                  </a:lnTo>
                  <a:lnTo>
                    <a:pt x="350773" y="5084318"/>
                  </a:lnTo>
                  <a:lnTo>
                    <a:pt x="397129" y="5086984"/>
                  </a:lnTo>
                  <a:lnTo>
                    <a:pt x="5320792" y="5086984"/>
                  </a:lnTo>
                  <a:lnTo>
                    <a:pt x="5367146" y="5084318"/>
                  </a:lnTo>
                  <a:lnTo>
                    <a:pt x="5411851" y="5076494"/>
                  </a:lnTo>
                  <a:lnTo>
                    <a:pt x="5454777" y="5063820"/>
                  </a:lnTo>
                  <a:lnTo>
                    <a:pt x="5495417" y="5046611"/>
                  </a:lnTo>
                  <a:lnTo>
                    <a:pt x="5533644" y="5025135"/>
                  </a:lnTo>
                  <a:lnTo>
                    <a:pt x="5569204" y="4999735"/>
                  </a:lnTo>
                  <a:lnTo>
                    <a:pt x="5601589" y="4970653"/>
                  </a:lnTo>
                  <a:lnTo>
                    <a:pt x="5630671" y="4938141"/>
                  </a:lnTo>
                  <a:lnTo>
                    <a:pt x="5656071" y="4902708"/>
                  </a:lnTo>
                  <a:lnTo>
                    <a:pt x="5677535" y="4864481"/>
                  </a:lnTo>
                  <a:lnTo>
                    <a:pt x="5694807" y="4823714"/>
                  </a:lnTo>
                  <a:lnTo>
                    <a:pt x="5707380" y="4780788"/>
                  </a:lnTo>
                  <a:lnTo>
                    <a:pt x="5715254" y="4736083"/>
                  </a:lnTo>
                  <a:lnTo>
                    <a:pt x="5717920" y="4689729"/>
                  </a:lnTo>
                  <a:lnTo>
                    <a:pt x="5717920" y="397255"/>
                  </a:lnTo>
                  <a:lnTo>
                    <a:pt x="5715254" y="350900"/>
                  </a:lnTo>
                  <a:lnTo>
                    <a:pt x="5707380" y="306196"/>
                  </a:lnTo>
                  <a:lnTo>
                    <a:pt x="5694807" y="263270"/>
                  </a:lnTo>
                  <a:lnTo>
                    <a:pt x="5677535" y="222503"/>
                  </a:lnTo>
                  <a:lnTo>
                    <a:pt x="5656071" y="184276"/>
                  </a:lnTo>
                  <a:lnTo>
                    <a:pt x="5630671" y="148843"/>
                  </a:lnTo>
                  <a:lnTo>
                    <a:pt x="5601589" y="116331"/>
                  </a:lnTo>
                  <a:lnTo>
                    <a:pt x="5569204" y="87249"/>
                  </a:lnTo>
                  <a:lnTo>
                    <a:pt x="5533644" y="61849"/>
                  </a:lnTo>
                  <a:lnTo>
                    <a:pt x="5495417" y="40385"/>
                  </a:lnTo>
                  <a:lnTo>
                    <a:pt x="5454777" y="23113"/>
                  </a:lnTo>
                  <a:lnTo>
                    <a:pt x="5411851" y="10540"/>
                  </a:lnTo>
                  <a:lnTo>
                    <a:pt x="5367146" y="2666"/>
                  </a:lnTo>
                  <a:lnTo>
                    <a:pt x="5320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82511" y="573024"/>
              <a:ext cx="5718175" cy="399415"/>
            </a:xfrm>
            <a:custGeom>
              <a:avLst/>
              <a:gdLst/>
              <a:ahLst/>
              <a:cxnLst/>
              <a:rect l="l" t="t" r="r" b="b"/>
              <a:pathLst>
                <a:path w="5718175" h="399415">
                  <a:moveTo>
                    <a:pt x="571792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7920" y="398907"/>
                  </a:lnTo>
                  <a:lnTo>
                    <a:pt x="571792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61505" y="578307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19088" y="1021080"/>
            <a:ext cx="5681345" cy="307975"/>
          </a:xfrm>
          <a:custGeom>
            <a:avLst/>
            <a:gdLst/>
            <a:ahLst/>
            <a:cxnLst/>
            <a:rect l="l" t="t" r="r" b="b"/>
            <a:pathLst>
              <a:path w="5681345" h="307975">
                <a:moveTo>
                  <a:pt x="5681091" y="0"/>
                </a:moveTo>
                <a:lnTo>
                  <a:pt x="0" y="0"/>
                </a:lnTo>
                <a:lnTo>
                  <a:pt x="0" y="307466"/>
                </a:lnTo>
                <a:lnTo>
                  <a:pt x="5681091" y="307466"/>
                </a:lnTo>
                <a:lnTo>
                  <a:pt x="56810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00621" y="1037336"/>
            <a:ext cx="15951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12991" y="1380744"/>
            <a:ext cx="5681345" cy="2249170"/>
          </a:xfrm>
          <a:custGeom>
            <a:avLst/>
            <a:gdLst/>
            <a:ahLst/>
            <a:cxnLst/>
            <a:rect l="l" t="t" r="r" b="b"/>
            <a:pathLst>
              <a:path w="5681345" h="2249170">
                <a:moveTo>
                  <a:pt x="5681091" y="0"/>
                </a:moveTo>
                <a:lnTo>
                  <a:pt x="0" y="0"/>
                </a:lnTo>
                <a:lnTo>
                  <a:pt x="0" y="2249169"/>
                </a:lnTo>
                <a:lnTo>
                  <a:pt x="5681091" y="2249169"/>
                </a:lnTo>
                <a:lnTo>
                  <a:pt x="56810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95669" y="1396745"/>
            <a:ext cx="5354955" cy="2158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-Finding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hashicorp/local</a:t>
            </a:r>
            <a:r>
              <a:rPr sz="14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versions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matching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"&gt;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1.2.0,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&lt;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2.0.0,</a:t>
            </a:r>
            <a:r>
              <a:rPr sz="14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!=</a:t>
            </a:r>
            <a:r>
              <a:rPr sz="14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1.4.0"...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buChar char="-"/>
              <a:tabLst>
                <a:tab pos="21082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Installing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88F492"/>
                </a:solidFill>
                <a:latin typeface="Consolas"/>
                <a:cs typeface="Consolas"/>
              </a:rPr>
              <a:t>v1.3.0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buChar char="-"/>
              <a:tabLst>
                <a:tab pos="21082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v1.3.0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576072"/>
            <a:ext cx="6236335" cy="4989830"/>
            <a:chOff x="76200" y="576072"/>
            <a:chExt cx="6236335" cy="4989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576072"/>
              <a:ext cx="6236208" cy="4989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" y="585216"/>
              <a:ext cx="6153785" cy="4912995"/>
            </a:xfrm>
            <a:custGeom>
              <a:avLst/>
              <a:gdLst/>
              <a:ahLst/>
              <a:cxnLst/>
              <a:rect l="l" t="t" r="r" b="b"/>
              <a:pathLst>
                <a:path w="6153785" h="4912995">
                  <a:moveTo>
                    <a:pt x="5929757" y="0"/>
                  </a:moveTo>
                  <a:lnTo>
                    <a:pt x="223786" y="0"/>
                  </a:lnTo>
                  <a:lnTo>
                    <a:pt x="178689" y="4572"/>
                  </a:lnTo>
                  <a:lnTo>
                    <a:pt x="136677" y="17525"/>
                  </a:lnTo>
                  <a:lnTo>
                    <a:pt x="98666" y="38226"/>
                  </a:lnTo>
                  <a:lnTo>
                    <a:pt x="65544" y="65532"/>
                  </a:lnTo>
                  <a:lnTo>
                    <a:pt x="38214" y="98679"/>
                  </a:lnTo>
                  <a:lnTo>
                    <a:pt x="17585" y="136651"/>
                  </a:lnTo>
                  <a:lnTo>
                    <a:pt x="4546" y="178688"/>
                  </a:lnTo>
                  <a:lnTo>
                    <a:pt x="0" y="223647"/>
                  </a:lnTo>
                  <a:lnTo>
                    <a:pt x="0" y="4689221"/>
                  </a:lnTo>
                  <a:lnTo>
                    <a:pt x="4546" y="4734179"/>
                  </a:lnTo>
                  <a:lnTo>
                    <a:pt x="17585" y="4776216"/>
                  </a:lnTo>
                  <a:lnTo>
                    <a:pt x="38214" y="4814189"/>
                  </a:lnTo>
                  <a:lnTo>
                    <a:pt x="65544" y="4847336"/>
                  </a:lnTo>
                  <a:lnTo>
                    <a:pt x="98666" y="4874641"/>
                  </a:lnTo>
                  <a:lnTo>
                    <a:pt x="136677" y="4895215"/>
                  </a:lnTo>
                  <a:lnTo>
                    <a:pt x="178689" y="4908296"/>
                  </a:lnTo>
                  <a:lnTo>
                    <a:pt x="223786" y="4912868"/>
                  </a:lnTo>
                  <a:lnTo>
                    <a:pt x="5929757" y="4912868"/>
                  </a:lnTo>
                  <a:lnTo>
                    <a:pt x="5974842" y="4908296"/>
                  </a:lnTo>
                  <a:lnTo>
                    <a:pt x="6016879" y="4895215"/>
                  </a:lnTo>
                  <a:lnTo>
                    <a:pt x="6054852" y="4874641"/>
                  </a:lnTo>
                  <a:lnTo>
                    <a:pt x="6087999" y="4847336"/>
                  </a:lnTo>
                  <a:lnTo>
                    <a:pt x="6115304" y="4814189"/>
                  </a:lnTo>
                  <a:lnTo>
                    <a:pt x="6135878" y="4776216"/>
                  </a:lnTo>
                  <a:lnTo>
                    <a:pt x="6148959" y="4734179"/>
                  </a:lnTo>
                  <a:lnTo>
                    <a:pt x="6153531" y="4689221"/>
                  </a:lnTo>
                  <a:lnTo>
                    <a:pt x="6153531" y="223647"/>
                  </a:lnTo>
                  <a:lnTo>
                    <a:pt x="6148959" y="178688"/>
                  </a:lnTo>
                  <a:lnTo>
                    <a:pt x="6135878" y="136651"/>
                  </a:lnTo>
                  <a:lnTo>
                    <a:pt x="6115304" y="98679"/>
                  </a:lnTo>
                  <a:lnTo>
                    <a:pt x="6087999" y="65532"/>
                  </a:lnTo>
                  <a:lnTo>
                    <a:pt x="6054852" y="38226"/>
                  </a:lnTo>
                  <a:lnTo>
                    <a:pt x="6016879" y="17525"/>
                  </a:lnTo>
                  <a:lnTo>
                    <a:pt x="5974842" y="4572"/>
                  </a:lnTo>
                  <a:lnTo>
                    <a:pt x="592975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" y="576072"/>
              <a:ext cx="6153785" cy="399415"/>
            </a:xfrm>
            <a:custGeom>
              <a:avLst/>
              <a:gdLst/>
              <a:ahLst/>
              <a:cxnLst/>
              <a:rect l="l" t="t" r="r" b="b"/>
              <a:pathLst>
                <a:path w="6153785" h="399415">
                  <a:moveTo>
                    <a:pt x="615353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6153531" y="399161"/>
                  </a:lnTo>
                  <a:lnTo>
                    <a:pt x="615353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67989" y="582244"/>
            <a:ext cx="10001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3840" y="673608"/>
            <a:ext cx="4617720" cy="3940810"/>
            <a:chOff x="243840" y="673608"/>
            <a:chExt cx="4617720" cy="39408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673608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6" y="3416808"/>
              <a:ext cx="4413250" cy="1197610"/>
            </a:xfrm>
            <a:custGeom>
              <a:avLst/>
              <a:gdLst/>
              <a:ahLst/>
              <a:cxnLst/>
              <a:rect l="l" t="t" r="r" b="b"/>
              <a:pathLst>
                <a:path w="4413250" h="1197610">
                  <a:moveTo>
                    <a:pt x="4413123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413123" y="1197483"/>
                  </a:lnTo>
                  <a:lnTo>
                    <a:pt x="44131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91716" y="2222650"/>
            <a:ext cx="2574925" cy="238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2700" spc="-15" baseline="3086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2700" spc="-9480" baseline="3086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1800" spc="-6809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800" spc="-6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802" baseline="308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1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14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3086" dirty="0">
                <a:solidFill>
                  <a:srgbClr val="CE9178"/>
                </a:solidFill>
                <a:latin typeface="Consolas"/>
                <a:cs typeface="Consolas"/>
              </a:rPr>
              <a:t>"1.4.0</a:t>
            </a:r>
            <a:r>
              <a:rPr sz="2700" spc="-9487" baseline="3086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889" dirty="0">
                <a:solidFill>
                  <a:srgbClr val="CE9178"/>
                </a:solidFill>
                <a:latin typeface="Consolas"/>
                <a:cs typeface="Consolas"/>
              </a:rPr>
              <a:t>&lt;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"!</a:t>
            </a:r>
            <a:r>
              <a:rPr sz="1800" spc="-12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1.4.0</a:t>
            </a:r>
            <a:r>
              <a:rPr sz="1800" spc="-484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2.0.0"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1016" y="2154935"/>
            <a:ext cx="4321810" cy="368935"/>
          </a:xfrm>
          <a:custGeom>
            <a:avLst/>
            <a:gdLst/>
            <a:ahLst/>
            <a:cxnLst/>
            <a:rect l="l" t="t" r="r" b="b"/>
            <a:pathLst>
              <a:path w="4321810" h="368935">
                <a:moveTo>
                  <a:pt x="4321810" y="0"/>
                </a:moveTo>
                <a:lnTo>
                  <a:pt x="0" y="0"/>
                </a:lnTo>
                <a:lnTo>
                  <a:pt x="0" y="368426"/>
                </a:lnTo>
                <a:lnTo>
                  <a:pt x="4321810" y="368426"/>
                </a:lnTo>
                <a:lnTo>
                  <a:pt x="432181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64614" y="2238144"/>
            <a:ext cx="23660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version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"&gt;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1.1.0"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1872" y="2148839"/>
            <a:ext cx="4983480" cy="368935"/>
          </a:xfrm>
          <a:custGeom>
            <a:avLst/>
            <a:gdLst/>
            <a:ahLst/>
            <a:cxnLst/>
            <a:rect l="l" t="t" r="r" b="b"/>
            <a:pathLst>
              <a:path w="4983480" h="368935">
                <a:moveTo>
                  <a:pt x="4983226" y="0"/>
                </a:moveTo>
                <a:lnTo>
                  <a:pt x="0" y="0"/>
                </a:lnTo>
                <a:lnTo>
                  <a:pt x="0" y="368680"/>
                </a:lnTo>
                <a:lnTo>
                  <a:pt x="4983226" y="368680"/>
                </a:lnTo>
                <a:lnTo>
                  <a:pt x="498322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53566" y="2231159"/>
            <a:ext cx="47421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version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"&gt;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1.2.0,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&lt;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2.0.0,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!=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1.4.0"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64223" y="569976"/>
            <a:ext cx="5803900" cy="5163820"/>
            <a:chOff x="6364223" y="569976"/>
            <a:chExt cx="5803900" cy="516382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4223" y="569976"/>
              <a:ext cx="5803391" cy="51633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82511" y="579120"/>
              <a:ext cx="5718175" cy="5086985"/>
            </a:xfrm>
            <a:custGeom>
              <a:avLst/>
              <a:gdLst/>
              <a:ahLst/>
              <a:cxnLst/>
              <a:rect l="l" t="t" r="r" b="b"/>
              <a:pathLst>
                <a:path w="5718175" h="5086985">
                  <a:moveTo>
                    <a:pt x="5320792" y="0"/>
                  </a:moveTo>
                  <a:lnTo>
                    <a:pt x="397129" y="0"/>
                  </a:lnTo>
                  <a:lnTo>
                    <a:pt x="350773" y="2666"/>
                  </a:lnTo>
                  <a:lnTo>
                    <a:pt x="306069" y="10540"/>
                  </a:lnTo>
                  <a:lnTo>
                    <a:pt x="263143" y="23113"/>
                  </a:lnTo>
                  <a:lnTo>
                    <a:pt x="222504" y="40385"/>
                  </a:lnTo>
                  <a:lnTo>
                    <a:pt x="184277" y="61849"/>
                  </a:lnTo>
                  <a:lnTo>
                    <a:pt x="148716" y="87249"/>
                  </a:lnTo>
                  <a:lnTo>
                    <a:pt x="116332" y="116331"/>
                  </a:lnTo>
                  <a:lnTo>
                    <a:pt x="87249" y="148843"/>
                  </a:lnTo>
                  <a:lnTo>
                    <a:pt x="61849" y="184276"/>
                  </a:lnTo>
                  <a:lnTo>
                    <a:pt x="40386" y="222503"/>
                  </a:lnTo>
                  <a:lnTo>
                    <a:pt x="23113" y="263270"/>
                  </a:lnTo>
                  <a:lnTo>
                    <a:pt x="10540" y="306196"/>
                  </a:lnTo>
                  <a:lnTo>
                    <a:pt x="2666" y="350900"/>
                  </a:lnTo>
                  <a:lnTo>
                    <a:pt x="0" y="397255"/>
                  </a:lnTo>
                  <a:lnTo>
                    <a:pt x="0" y="4689729"/>
                  </a:lnTo>
                  <a:lnTo>
                    <a:pt x="2666" y="4736083"/>
                  </a:lnTo>
                  <a:lnTo>
                    <a:pt x="10540" y="4780788"/>
                  </a:lnTo>
                  <a:lnTo>
                    <a:pt x="23113" y="4823714"/>
                  </a:lnTo>
                  <a:lnTo>
                    <a:pt x="40386" y="4864481"/>
                  </a:lnTo>
                  <a:lnTo>
                    <a:pt x="61849" y="4902708"/>
                  </a:lnTo>
                  <a:lnTo>
                    <a:pt x="87249" y="4938141"/>
                  </a:lnTo>
                  <a:lnTo>
                    <a:pt x="116332" y="4970653"/>
                  </a:lnTo>
                  <a:lnTo>
                    <a:pt x="148716" y="4999735"/>
                  </a:lnTo>
                  <a:lnTo>
                    <a:pt x="184277" y="5025135"/>
                  </a:lnTo>
                  <a:lnTo>
                    <a:pt x="222504" y="5046611"/>
                  </a:lnTo>
                  <a:lnTo>
                    <a:pt x="263143" y="5063820"/>
                  </a:lnTo>
                  <a:lnTo>
                    <a:pt x="306069" y="5076494"/>
                  </a:lnTo>
                  <a:lnTo>
                    <a:pt x="350773" y="5084318"/>
                  </a:lnTo>
                  <a:lnTo>
                    <a:pt x="397129" y="5086984"/>
                  </a:lnTo>
                  <a:lnTo>
                    <a:pt x="5320792" y="5086984"/>
                  </a:lnTo>
                  <a:lnTo>
                    <a:pt x="5367146" y="5084318"/>
                  </a:lnTo>
                  <a:lnTo>
                    <a:pt x="5411851" y="5076494"/>
                  </a:lnTo>
                  <a:lnTo>
                    <a:pt x="5454777" y="5063820"/>
                  </a:lnTo>
                  <a:lnTo>
                    <a:pt x="5495417" y="5046611"/>
                  </a:lnTo>
                  <a:lnTo>
                    <a:pt x="5533644" y="5025135"/>
                  </a:lnTo>
                  <a:lnTo>
                    <a:pt x="5569204" y="4999735"/>
                  </a:lnTo>
                  <a:lnTo>
                    <a:pt x="5601589" y="4970653"/>
                  </a:lnTo>
                  <a:lnTo>
                    <a:pt x="5630671" y="4938141"/>
                  </a:lnTo>
                  <a:lnTo>
                    <a:pt x="5656071" y="4902708"/>
                  </a:lnTo>
                  <a:lnTo>
                    <a:pt x="5677535" y="4864481"/>
                  </a:lnTo>
                  <a:lnTo>
                    <a:pt x="5694807" y="4823714"/>
                  </a:lnTo>
                  <a:lnTo>
                    <a:pt x="5707380" y="4780788"/>
                  </a:lnTo>
                  <a:lnTo>
                    <a:pt x="5715254" y="4736083"/>
                  </a:lnTo>
                  <a:lnTo>
                    <a:pt x="5717920" y="4689729"/>
                  </a:lnTo>
                  <a:lnTo>
                    <a:pt x="5717920" y="397255"/>
                  </a:lnTo>
                  <a:lnTo>
                    <a:pt x="5715254" y="350900"/>
                  </a:lnTo>
                  <a:lnTo>
                    <a:pt x="5707380" y="306196"/>
                  </a:lnTo>
                  <a:lnTo>
                    <a:pt x="5694807" y="263270"/>
                  </a:lnTo>
                  <a:lnTo>
                    <a:pt x="5677535" y="222503"/>
                  </a:lnTo>
                  <a:lnTo>
                    <a:pt x="5656071" y="184276"/>
                  </a:lnTo>
                  <a:lnTo>
                    <a:pt x="5630671" y="148843"/>
                  </a:lnTo>
                  <a:lnTo>
                    <a:pt x="5601589" y="116331"/>
                  </a:lnTo>
                  <a:lnTo>
                    <a:pt x="5569204" y="87249"/>
                  </a:lnTo>
                  <a:lnTo>
                    <a:pt x="5533644" y="61849"/>
                  </a:lnTo>
                  <a:lnTo>
                    <a:pt x="5495417" y="40385"/>
                  </a:lnTo>
                  <a:lnTo>
                    <a:pt x="5454777" y="23113"/>
                  </a:lnTo>
                  <a:lnTo>
                    <a:pt x="5411851" y="10540"/>
                  </a:lnTo>
                  <a:lnTo>
                    <a:pt x="5367146" y="2666"/>
                  </a:lnTo>
                  <a:lnTo>
                    <a:pt x="53207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82511" y="573024"/>
              <a:ext cx="5718175" cy="399415"/>
            </a:xfrm>
            <a:custGeom>
              <a:avLst/>
              <a:gdLst/>
              <a:ahLst/>
              <a:cxnLst/>
              <a:rect l="l" t="t" r="r" b="b"/>
              <a:pathLst>
                <a:path w="5718175" h="399415">
                  <a:moveTo>
                    <a:pt x="571792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7920" y="398907"/>
                  </a:lnTo>
                  <a:lnTo>
                    <a:pt x="571792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61505" y="578307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22247" y="2176272"/>
            <a:ext cx="4980305" cy="372110"/>
          </a:xfrm>
          <a:custGeom>
            <a:avLst/>
            <a:gdLst/>
            <a:ahLst/>
            <a:cxnLst/>
            <a:rect l="l" t="t" r="r" b="b"/>
            <a:pathLst>
              <a:path w="4980305" h="372110">
                <a:moveTo>
                  <a:pt x="4980178" y="0"/>
                </a:moveTo>
                <a:lnTo>
                  <a:pt x="0" y="0"/>
                </a:lnTo>
                <a:lnTo>
                  <a:pt x="0" y="371728"/>
                </a:lnTo>
                <a:lnTo>
                  <a:pt x="4980178" y="371728"/>
                </a:lnTo>
                <a:lnTo>
                  <a:pt x="498017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12163" y="2261639"/>
            <a:ext cx="2240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version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"~&gt;</a:t>
            </a:r>
            <a:r>
              <a:rPr sz="1800" spc="-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1.2"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31391" y="2176272"/>
            <a:ext cx="4053840" cy="372110"/>
          </a:xfrm>
          <a:custGeom>
            <a:avLst/>
            <a:gdLst/>
            <a:ahLst/>
            <a:cxnLst/>
            <a:rect l="l" t="t" r="r" b="b"/>
            <a:pathLst>
              <a:path w="4053840" h="372110">
                <a:moveTo>
                  <a:pt x="4053586" y="0"/>
                </a:moveTo>
                <a:lnTo>
                  <a:pt x="0" y="0"/>
                </a:lnTo>
                <a:lnTo>
                  <a:pt x="0" y="371728"/>
                </a:lnTo>
                <a:lnTo>
                  <a:pt x="4053586" y="371728"/>
                </a:lnTo>
                <a:lnTo>
                  <a:pt x="405358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terraform</a:t>
            </a:r>
            <a:r>
              <a:rPr spc="-75" dirty="0"/>
              <a:t> </a:t>
            </a:r>
            <a:r>
              <a:rPr dirty="0">
                <a:solidFill>
                  <a:srgbClr val="808080"/>
                </a:solidFill>
              </a:rPr>
              <a:t>{</a:t>
            </a:r>
          </a:p>
          <a:p>
            <a:pPr marL="262255">
              <a:lnSpc>
                <a:spcPct val="100000"/>
              </a:lnSpc>
            </a:pPr>
            <a:r>
              <a:rPr spc="-10" dirty="0">
                <a:solidFill>
                  <a:srgbClr val="D2D2D2"/>
                </a:solidFill>
              </a:rPr>
              <a:t>required_providers</a:t>
            </a:r>
            <a:r>
              <a:rPr spc="-120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{</a:t>
            </a:r>
          </a:p>
          <a:p>
            <a:pPr marL="512445">
              <a:lnSpc>
                <a:spcPct val="100000"/>
              </a:lnSpc>
            </a:pPr>
            <a:r>
              <a:rPr spc="-10" dirty="0">
                <a:solidFill>
                  <a:srgbClr val="D2D2D2"/>
                </a:solidFill>
              </a:rPr>
              <a:t>local</a:t>
            </a:r>
            <a:r>
              <a:rPr spc="-95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75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{</a:t>
            </a:r>
          </a:p>
          <a:p>
            <a:pPr marL="765175">
              <a:lnSpc>
                <a:spcPct val="100000"/>
              </a:lnSpc>
            </a:pPr>
            <a:r>
              <a:rPr spc="-5" dirty="0">
                <a:solidFill>
                  <a:srgbClr val="D2D2D2"/>
                </a:solidFill>
              </a:rPr>
              <a:t>source</a:t>
            </a:r>
            <a:r>
              <a:rPr spc="-80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70" dirty="0">
                <a:solidFill>
                  <a:srgbClr val="D2D2D2"/>
                </a:solidFill>
              </a:rPr>
              <a:t> </a:t>
            </a:r>
            <a:r>
              <a:rPr spc="-15" dirty="0">
                <a:solidFill>
                  <a:srgbClr val="CE9178"/>
                </a:solidFill>
              </a:rPr>
              <a:t>"hashicorp/local"</a:t>
            </a:r>
          </a:p>
          <a:p>
            <a:pPr marL="795655">
              <a:lnSpc>
                <a:spcPts val="2075"/>
              </a:lnSpc>
              <a:spcBef>
                <a:spcPts val="145"/>
              </a:spcBef>
            </a:pPr>
            <a:r>
              <a:rPr spc="-5" dirty="0">
                <a:solidFill>
                  <a:srgbClr val="D2D2D2"/>
                </a:solidFill>
              </a:rPr>
              <a:t>version</a:t>
            </a:r>
            <a:r>
              <a:rPr spc="-70" dirty="0">
                <a:solidFill>
                  <a:srgbClr val="D2D2D2"/>
                </a:solidFill>
              </a:rPr>
              <a:t> 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60" dirty="0">
                <a:solidFill>
                  <a:srgbClr val="D2D2D2"/>
                </a:solidFill>
              </a:rPr>
              <a:t> </a:t>
            </a:r>
            <a:r>
              <a:rPr spc="-5" dirty="0">
                <a:solidFill>
                  <a:srgbClr val="88F492"/>
                </a:solidFill>
              </a:rPr>
              <a:t>"~&gt;</a:t>
            </a:r>
            <a:r>
              <a:rPr spc="-60" dirty="0">
                <a:solidFill>
                  <a:srgbClr val="88F492"/>
                </a:solidFill>
              </a:rPr>
              <a:t> </a:t>
            </a:r>
            <a:r>
              <a:rPr spc="-10" dirty="0">
                <a:solidFill>
                  <a:srgbClr val="88F492"/>
                </a:solidFill>
              </a:rPr>
              <a:t>1.2.0"</a:t>
            </a:r>
          </a:p>
          <a:p>
            <a:pPr marL="512445">
              <a:lnSpc>
                <a:spcPts val="2075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262255">
              <a:lnSpc>
                <a:spcPct val="100000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808080"/>
                </a:solidFill>
              </a:rPr>
              <a:t>}</a:t>
            </a:r>
          </a:p>
          <a:p>
            <a:pPr marL="262255" marR="5080" indent="-250190">
              <a:lnSpc>
                <a:spcPct val="100000"/>
              </a:lnSpc>
              <a:spcBef>
                <a:spcPts val="1395"/>
              </a:spcBef>
              <a:tabLst>
                <a:tab pos="1390650" algn="l"/>
                <a:tab pos="1893570" algn="l"/>
              </a:tabLst>
            </a:pPr>
            <a:r>
              <a:rPr spc="-10" dirty="0"/>
              <a:t>resource </a:t>
            </a:r>
            <a:r>
              <a:rPr spc="-10" dirty="0">
                <a:solidFill>
                  <a:srgbClr val="CE9178"/>
                </a:solidFill>
              </a:rPr>
              <a:t>"local_file" </a:t>
            </a:r>
            <a:r>
              <a:rPr spc="-20" dirty="0">
                <a:solidFill>
                  <a:srgbClr val="CE9178"/>
                </a:solidFill>
              </a:rPr>
              <a:t>"pet" </a:t>
            </a:r>
            <a:r>
              <a:rPr dirty="0">
                <a:solidFill>
                  <a:srgbClr val="808080"/>
                </a:solidFill>
              </a:rPr>
              <a:t>{ </a:t>
            </a:r>
            <a:r>
              <a:rPr spc="5" dirty="0">
                <a:solidFill>
                  <a:srgbClr val="808080"/>
                </a:solidFill>
              </a:rPr>
              <a:t> </a:t>
            </a:r>
            <a:r>
              <a:rPr spc="-10" dirty="0">
                <a:solidFill>
                  <a:srgbClr val="D2D2D2"/>
                </a:solidFill>
              </a:rPr>
              <a:t>filename		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180" dirty="0">
                <a:solidFill>
                  <a:srgbClr val="D2D2D2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"/root/pet.txt" </a:t>
            </a:r>
            <a:r>
              <a:rPr spc="-97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D2D2D2"/>
                </a:solidFill>
              </a:rPr>
              <a:t>content	</a:t>
            </a:r>
            <a:r>
              <a:rPr dirty="0">
                <a:solidFill>
                  <a:srgbClr val="D2D2D2"/>
                </a:solidFill>
              </a:rPr>
              <a:t>=</a:t>
            </a:r>
            <a:r>
              <a:rPr spc="-50" dirty="0">
                <a:solidFill>
                  <a:srgbClr val="D2D2D2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"We</a:t>
            </a:r>
            <a:r>
              <a:rPr spc="-20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love</a:t>
            </a:r>
            <a:r>
              <a:rPr spc="-4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pets</a:t>
            </a:r>
            <a:r>
              <a:rPr spc="-10" dirty="0">
                <a:solidFill>
                  <a:srgbClr val="D2D2D2"/>
                </a:solidFill>
              </a:rPr>
              <a:t>!</a:t>
            </a:r>
            <a:r>
              <a:rPr spc="-10" dirty="0">
                <a:solidFill>
                  <a:srgbClr val="CE9178"/>
                </a:solidFill>
              </a:rPr>
              <a:t>"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808080"/>
                </a:solidFill>
              </a:rPr>
              <a:t>}</a:t>
            </a:r>
          </a:p>
        </p:txBody>
      </p:sp>
      <p:sp>
        <p:nvSpPr>
          <p:cNvPr id="24" name="object 24"/>
          <p:cNvSpPr/>
          <p:nvPr/>
        </p:nvSpPr>
        <p:spPr>
          <a:xfrm>
            <a:off x="6544056" y="1085088"/>
            <a:ext cx="5556885" cy="2550795"/>
          </a:xfrm>
          <a:custGeom>
            <a:avLst/>
            <a:gdLst/>
            <a:ahLst/>
            <a:cxnLst/>
            <a:rect l="l" t="t" r="r" b="b"/>
            <a:pathLst>
              <a:path w="5556884" h="2550795">
                <a:moveTo>
                  <a:pt x="5556504" y="0"/>
                </a:moveTo>
                <a:lnTo>
                  <a:pt x="0" y="0"/>
                </a:lnTo>
                <a:lnTo>
                  <a:pt x="0" y="2550668"/>
                </a:lnTo>
                <a:lnTo>
                  <a:pt x="5556504" y="2550668"/>
                </a:lnTo>
                <a:lnTo>
                  <a:pt x="555650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625590" y="985394"/>
            <a:ext cx="4561840" cy="258064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-Finding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hashicorp/local</a:t>
            </a:r>
            <a:r>
              <a:rPr sz="14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88F492"/>
                </a:solidFill>
                <a:latin typeface="Consolas"/>
                <a:cs typeface="Consolas"/>
              </a:rPr>
              <a:t>versions</a:t>
            </a:r>
            <a:r>
              <a:rPr sz="14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matching</a:t>
            </a:r>
            <a:r>
              <a:rPr sz="1400" spc="3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"~&gt;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1.2.0"...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Installing</a:t>
            </a:r>
            <a:r>
              <a:rPr sz="1400" spc="5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v1.2.2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-Installed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v1.2.2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0104" y="1240536"/>
            <a:ext cx="4343400" cy="3971544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7846" y="2442159"/>
            <a:ext cx="4775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6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82823" y="3105962"/>
            <a:ext cx="5655310" cy="1900555"/>
            <a:chOff x="2782823" y="3105962"/>
            <a:chExt cx="5655310" cy="1900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2823" y="3105962"/>
              <a:ext cx="5655310" cy="12296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2823" y="3776522"/>
              <a:ext cx="1811908" cy="12296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27629" y="3249244"/>
            <a:ext cx="48240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400" b="1" spc="-20" dirty="0">
                <a:latin typeface="Calibri"/>
                <a:cs typeface="Calibri"/>
              </a:rPr>
              <a:t>Getting </a:t>
            </a:r>
            <a:r>
              <a:rPr sz="4400" b="1" spc="-25" dirty="0">
                <a:latin typeface="Calibri"/>
                <a:cs typeface="Calibri"/>
              </a:rPr>
              <a:t>Started</a:t>
            </a:r>
            <a:r>
              <a:rPr sz="4400" b="1" spc="20" dirty="0">
                <a:latin typeface="Calibri"/>
                <a:cs typeface="Calibri"/>
              </a:rPr>
              <a:t> </a:t>
            </a:r>
            <a:r>
              <a:rPr sz="4400" b="1" spc="-10" dirty="0">
                <a:latin typeface="Calibri"/>
                <a:cs typeface="Calibri"/>
              </a:rPr>
              <a:t>With </a:t>
            </a:r>
            <a:r>
              <a:rPr sz="4400" b="1" spc="-980" dirty="0">
                <a:latin typeface="Calibri"/>
                <a:cs typeface="Calibri"/>
              </a:rPr>
              <a:t> </a:t>
            </a:r>
            <a:r>
              <a:rPr sz="4400" b="1" spc="-70" dirty="0">
                <a:latin typeface="Calibri"/>
                <a:cs typeface="Calibri"/>
              </a:rPr>
              <a:t>AWS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56632" y="798576"/>
            <a:ext cx="6891655" cy="5849620"/>
            <a:chOff x="5056632" y="798576"/>
            <a:chExt cx="6891655" cy="5849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4160" y="6440423"/>
              <a:ext cx="1524000" cy="2072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6632" y="798576"/>
              <a:ext cx="5644896" cy="56997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81676" y="347929"/>
            <a:ext cx="157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4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22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1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8570" y="6631940"/>
            <a:ext cx="816673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Calibri"/>
                <a:cs typeface="Calibri"/>
              </a:rPr>
              <a:t>https://aws.amazon.com/blogs/aws/aws-named-as-a-cloud-leader-for-the-10th-consecutive-year-in-gartners-infrastructure-platform-services-magic-quadrant/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3832" y="2334767"/>
            <a:ext cx="2118360" cy="127101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81676" y="347929"/>
            <a:ext cx="157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4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22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1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59" y="1036319"/>
            <a:ext cx="1112520" cy="530225"/>
          </a:xfrm>
          <a:custGeom>
            <a:avLst/>
            <a:gdLst/>
            <a:ahLst/>
            <a:cxnLst/>
            <a:rect l="l" t="t" r="r" b="b"/>
            <a:pathLst>
              <a:path w="1112520" h="530225">
                <a:moveTo>
                  <a:pt x="1058291" y="0"/>
                </a:moveTo>
                <a:lnTo>
                  <a:pt x="53784" y="0"/>
                </a:lnTo>
                <a:lnTo>
                  <a:pt x="32842" y="4190"/>
                </a:lnTo>
                <a:lnTo>
                  <a:pt x="15748" y="15747"/>
                </a:lnTo>
                <a:lnTo>
                  <a:pt x="4229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229" y="497077"/>
                </a:lnTo>
                <a:lnTo>
                  <a:pt x="15748" y="514095"/>
                </a:lnTo>
                <a:lnTo>
                  <a:pt x="32842" y="525652"/>
                </a:lnTo>
                <a:lnTo>
                  <a:pt x="53784" y="529843"/>
                </a:lnTo>
                <a:lnTo>
                  <a:pt x="1058291" y="529843"/>
                </a:lnTo>
                <a:lnTo>
                  <a:pt x="1079246" y="525652"/>
                </a:lnTo>
                <a:lnTo>
                  <a:pt x="1096264" y="514095"/>
                </a:lnTo>
                <a:lnTo>
                  <a:pt x="1107821" y="497077"/>
                </a:lnTo>
                <a:lnTo>
                  <a:pt x="1112012" y="476250"/>
                </a:lnTo>
                <a:lnTo>
                  <a:pt x="1112012" y="53593"/>
                </a:lnTo>
                <a:lnTo>
                  <a:pt x="1107821" y="32765"/>
                </a:lnTo>
                <a:lnTo>
                  <a:pt x="1096264" y="15747"/>
                </a:lnTo>
                <a:lnTo>
                  <a:pt x="1079246" y="4190"/>
                </a:lnTo>
                <a:lnTo>
                  <a:pt x="105829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2030" y="1154683"/>
            <a:ext cx="8553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Compute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1551" y="1036319"/>
            <a:ext cx="1225550" cy="530225"/>
          </a:xfrm>
          <a:custGeom>
            <a:avLst/>
            <a:gdLst/>
            <a:ahLst/>
            <a:cxnLst/>
            <a:rect l="l" t="t" r="r" b="b"/>
            <a:pathLst>
              <a:path w="1225550" h="530225">
                <a:moveTo>
                  <a:pt x="1171828" y="0"/>
                </a:moveTo>
                <a:lnTo>
                  <a:pt x="53467" y="0"/>
                </a:lnTo>
                <a:lnTo>
                  <a:pt x="32639" y="4190"/>
                </a:lnTo>
                <a:lnTo>
                  <a:pt x="15621" y="15747"/>
                </a:lnTo>
                <a:lnTo>
                  <a:pt x="4191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191" y="497077"/>
                </a:lnTo>
                <a:lnTo>
                  <a:pt x="15621" y="514095"/>
                </a:lnTo>
                <a:lnTo>
                  <a:pt x="32639" y="525652"/>
                </a:lnTo>
                <a:lnTo>
                  <a:pt x="53467" y="529843"/>
                </a:lnTo>
                <a:lnTo>
                  <a:pt x="1171828" y="529843"/>
                </a:lnTo>
                <a:lnTo>
                  <a:pt x="1192657" y="525652"/>
                </a:lnTo>
                <a:lnTo>
                  <a:pt x="1209675" y="514095"/>
                </a:lnTo>
                <a:lnTo>
                  <a:pt x="1221105" y="497077"/>
                </a:lnTo>
                <a:lnTo>
                  <a:pt x="1225296" y="476250"/>
                </a:lnTo>
                <a:lnTo>
                  <a:pt x="1225296" y="53593"/>
                </a:lnTo>
                <a:lnTo>
                  <a:pt x="1221105" y="32765"/>
                </a:lnTo>
                <a:lnTo>
                  <a:pt x="1209675" y="15747"/>
                </a:lnTo>
                <a:lnTo>
                  <a:pt x="1192657" y="4190"/>
                </a:lnTo>
                <a:lnTo>
                  <a:pt x="117182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27122" y="1154683"/>
            <a:ext cx="998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Databases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77511" y="1036319"/>
            <a:ext cx="1112520" cy="530225"/>
          </a:xfrm>
          <a:custGeom>
            <a:avLst/>
            <a:gdLst/>
            <a:ahLst/>
            <a:cxnLst/>
            <a:rect l="l" t="t" r="r" b="b"/>
            <a:pathLst>
              <a:path w="1112520" h="530225">
                <a:moveTo>
                  <a:pt x="1058290" y="0"/>
                </a:moveTo>
                <a:lnTo>
                  <a:pt x="53721" y="0"/>
                </a:lnTo>
                <a:lnTo>
                  <a:pt x="32765" y="4190"/>
                </a:lnTo>
                <a:lnTo>
                  <a:pt x="15748" y="15747"/>
                </a:lnTo>
                <a:lnTo>
                  <a:pt x="4190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190" y="497077"/>
                </a:lnTo>
                <a:lnTo>
                  <a:pt x="15748" y="514095"/>
                </a:lnTo>
                <a:lnTo>
                  <a:pt x="32765" y="525652"/>
                </a:lnTo>
                <a:lnTo>
                  <a:pt x="53721" y="529843"/>
                </a:lnTo>
                <a:lnTo>
                  <a:pt x="1058290" y="529843"/>
                </a:lnTo>
                <a:lnTo>
                  <a:pt x="1079246" y="525652"/>
                </a:lnTo>
                <a:lnTo>
                  <a:pt x="1096264" y="514095"/>
                </a:lnTo>
                <a:lnTo>
                  <a:pt x="1107821" y="497077"/>
                </a:lnTo>
                <a:lnTo>
                  <a:pt x="1112012" y="476250"/>
                </a:lnTo>
                <a:lnTo>
                  <a:pt x="1112012" y="53593"/>
                </a:lnTo>
                <a:lnTo>
                  <a:pt x="1107821" y="32765"/>
                </a:lnTo>
                <a:lnTo>
                  <a:pt x="1096264" y="15747"/>
                </a:lnTo>
                <a:lnTo>
                  <a:pt x="1079246" y="4190"/>
                </a:lnTo>
                <a:lnTo>
                  <a:pt x="105829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66869" y="1154683"/>
            <a:ext cx="7391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Storage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03" y="3087623"/>
            <a:ext cx="710184" cy="7101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1007" y="1801367"/>
            <a:ext cx="761999" cy="7620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1007" y="3066288"/>
            <a:ext cx="761999" cy="7620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1007" y="4294632"/>
            <a:ext cx="761999" cy="7620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55" y="1770888"/>
            <a:ext cx="762000" cy="7620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9055" y="4328159"/>
            <a:ext cx="762000" cy="7620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9055" y="5532120"/>
            <a:ext cx="762000" cy="7620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31007" y="5532120"/>
            <a:ext cx="761999" cy="7620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0271759" y="1036319"/>
            <a:ext cx="990600" cy="530225"/>
          </a:xfrm>
          <a:custGeom>
            <a:avLst/>
            <a:gdLst/>
            <a:ahLst/>
            <a:cxnLst/>
            <a:rect l="l" t="t" r="r" b="b"/>
            <a:pathLst>
              <a:path w="990600" h="530225">
                <a:moveTo>
                  <a:pt x="937006" y="0"/>
                </a:moveTo>
                <a:lnTo>
                  <a:pt x="53594" y="0"/>
                </a:lnTo>
                <a:lnTo>
                  <a:pt x="32766" y="4190"/>
                </a:lnTo>
                <a:lnTo>
                  <a:pt x="15748" y="15747"/>
                </a:lnTo>
                <a:lnTo>
                  <a:pt x="4191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191" y="497077"/>
                </a:lnTo>
                <a:lnTo>
                  <a:pt x="15748" y="514095"/>
                </a:lnTo>
                <a:lnTo>
                  <a:pt x="32766" y="525652"/>
                </a:lnTo>
                <a:lnTo>
                  <a:pt x="53594" y="529843"/>
                </a:lnTo>
                <a:lnTo>
                  <a:pt x="937006" y="529843"/>
                </a:lnTo>
                <a:lnTo>
                  <a:pt x="957834" y="525652"/>
                </a:lnTo>
                <a:lnTo>
                  <a:pt x="974851" y="514095"/>
                </a:lnTo>
                <a:lnTo>
                  <a:pt x="986409" y="497077"/>
                </a:lnTo>
                <a:lnTo>
                  <a:pt x="990600" y="476250"/>
                </a:lnTo>
                <a:lnTo>
                  <a:pt x="990600" y="53593"/>
                </a:lnTo>
                <a:lnTo>
                  <a:pt x="986409" y="32765"/>
                </a:lnTo>
                <a:lnTo>
                  <a:pt x="974851" y="15747"/>
                </a:lnTo>
                <a:lnTo>
                  <a:pt x="957834" y="4190"/>
                </a:lnTo>
                <a:lnTo>
                  <a:pt x="93700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11104" y="1154683"/>
            <a:ext cx="3213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500359" y="1801367"/>
            <a:ext cx="762000" cy="762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00359" y="3066288"/>
            <a:ext cx="762000" cy="7620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00359" y="4294632"/>
            <a:ext cx="762000" cy="7620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00359" y="5529071"/>
            <a:ext cx="762000" cy="7620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87823" y="3081527"/>
            <a:ext cx="762000" cy="7620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78679" y="1801367"/>
            <a:ext cx="762000" cy="7620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78679" y="5529071"/>
            <a:ext cx="762000" cy="7620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84776" y="4294632"/>
            <a:ext cx="762000" cy="762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6321552" y="1036319"/>
            <a:ext cx="1109345" cy="530225"/>
          </a:xfrm>
          <a:custGeom>
            <a:avLst/>
            <a:gdLst/>
            <a:ahLst/>
            <a:cxnLst/>
            <a:rect l="l" t="t" r="r" b="b"/>
            <a:pathLst>
              <a:path w="1109345" h="530225">
                <a:moveTo>
                  <a:pt x="1055370" y="0"/>
                </a:moveTo>
                <a:lnTo>
                  <a:pt x="53594" y="0"/>
                </a:lnTo>
                <a:lnTo>
                  <a:pt x="32765" y="4190"/>
                </a:lnTo>
                <a:lnTo>
                  <a:pt x="15748" y="15747"/>
                </a:lnTo>
                <a:lnTo>
                  <a:pt x="4190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190" y="497077"/>
                </a:lnTo>
                <a:lnTo>
                  <a:pt x="15748" y="514095"/>
                </a:lnTo>
                <a:lnTo>
                  <a:pt x="32765" y="525652"/>
                </a:lnTo>
                <a:lnTo>
                  <a:pt x="53594" y="529843"/>
                </a:lnTo>
                <a:lnTo>
                  <a:pt x="1055370" y="529843"/>
                </a:lnTo>
                <a:lnTo>
                  <a:pt x="1076198" y="525652"/>
                </a:lnTo>
                <a:lnTo>
                  <a:pt x="1093216" y="514095"/>
                </a:lnTo>
                <a:lnTo>
                  <a:pt x="1104773" y="497077"/>
                </a:lnTo>
                <a:lnTo>
                  <a:pt x="1108964" y="476250"/>
                </a:lnTo>
                <a:lnTo>
                  <a:pt x="1108964" y="53593"/>
                </a:lnTo>
                <a:lnTo>
                  <a:pt x="1104773" y="32765"/>
                </a:lnTo>
                <a:lnTo>
                  <a:pt x="1093216" y="15747"/>
                </a:lnTo>
                <a:lnTo>
                  <a:pt x="1076198" y="4190"/>
                </a:lnTo>
                <a:lnTo>
                  <a:pt x="105537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70141" y="1032763"/>
            <a:ext cx="8178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Machine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Lea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nin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495288" y="1770888"/>
            <a:ext cx="762000" cy="7620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95288" y="3048000"/>
            <a:ext cx="762000" cy="7620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95288" y="5529071"/>
            <a:ext cx="762000" cy="7620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95288" y="4325111"/>
            <a:ext cx="762000" cy="76200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8357616" y="1036319"/>
            <a:ext cx="990600" cy="530225"/>
          </a:xfrm>
          <a:custGeom>
            <a:avLst/>
            <a:gdLst/>
            <a:ahLst/>
            <a:cxnLst/>
            <a:rect l="l" t="t" r="r" b="b"/>
            <a:pathLst>
              <a:path w="990600" h="530225">
                <a:moveTo>
                  <a:pt x="937005" y="0"/>
                </a:moveTo>
                <a:lnTo>
                  <a:pt x="53593" y="0"/>
                </a:lnTo>
                <a:lnTo>
                  <a:pt x="32765" y="4190"/>
                </a:lnTo>
                <a:lnTo>
                  <a:pt x="15748" y="15747"/>
                </a:lnTo>
                <a:lnTo>
                  <a:pt x="4190" y="32765"/>
                </a:lnTo>
                <a:lnTo>
                  <a:pt x="0" y="53593"/>
                </a:lnTo>
                <a:lnTo>
                  <a:pt x="0" y="476250"/>
                </a:lnTo>
                <a:lnTo>
                  <a:pt x="4190" y="497077"/>
                </a:lnTo>
                <a:lnTo>
                  <a:pt x="15748" y="514095"/>
                </a:lnTo>
                <a:lnTo>
                  <a:pt x="32765" y="525652"/>
                </a:lnTo>
                <a:lnTo>
                  <a:pt x="53593" y="529843"/>
                </a:lnTo>
                <a:lnTo>
                  <a:pt x="937005" y="529843"/>
                </a:lnTo>
                <a:lnTo>
                  <a:pt x="957833" y="525652"/>
                </a:lnTo>
                <a:lnTo>
                  <a:pt x="974851" y="514095"/>
                </a:lnTo>
                <a:lnTo>
                  <a:pt x="986408" y="497077"/>
                </a:lnTo>
                <a:lnTo>
                  <a:pt x="990600" y="476250"/>
                </a:lnTo>
                <a:lnTo>
                  <a:pt x="990600" y="53593"/>
                </a:lnTo>
                <a:lnTo>
                  <a:pt x="986408" y="32765"/>
                </a:lnTo>
                <a:lnTo>
                  <a:pt x="974851" y="15747"/>
                </a:lnTo>
                <a:lnTo>
                  <a:pt x="957833" y="4190"/>
                </a:lnTo>
                <a:lnTo>
                  <a:pt x="93700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485758" y="1032763"/>
            <a:ext cx="73723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Analytic</a:t>
            </a:r>
            <a:endParaRPr sz="16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70392" y="1801367"/>
            <a:ext cx="762000" cy="7620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76488" y="3032760"/>
            <a:ext cx="755903" cy="7620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70392" y="4325111"/>
            <a:ext cx="762000" cy="7620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70392" y="5529071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81676" y="347929"/>
            <a:ext cx="1579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4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22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1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1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384" y="1054608"/>
            <a:ext cx="3404616" cy="2389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07779" y="1026032"/>
            <a:ext cx="2698750" cy="3250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US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East</a:t>
            </a:r>
            <a:r>
              <a:rPr sz="14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(Ohio)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</a:pP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75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sz="1400" spc="-3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50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sz="14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50">
              <a:latin typeface="Calibri"/>
              <a:cs typeface="Calibri"/>
            </a:endParaRPr>
          </a:p>
          <a:p>
            <a:pPr marL="27940">
              <a:lnSpc>
                <a:spcPct val="100000"/>
              </a:lnSpc>
            </a:pP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US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West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(Northern California)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  <a:p>
            <a:pPr marL="12700" marR="688340">
              <a:lnSpc>
                <a:spcPct val="236600"/>
              </a:lnSpc>
              <a:spcBef>
                <a:spcPts val="130"/>
              </a:spcBef>
            </a:pP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Go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d</a:t>
            </a:r>
            <a:r>
              <a:rPr sz="1400" spc="3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-</a:t>
            </a:r>
            <a:r>
              <a:rPr sz="1400" spc="-45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st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sz="1400" spc="-9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gi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n 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GovCloud (US-East) Region 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Canada</a:t>
            </a:r>
            <a:r>
              <a:rPr sz="14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(Central)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South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America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(São</a:t>
            </a:r>
            <a:r>
              <a:rPr sz="1400" spc="-6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Paulo)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4792" y="3547871"/>
            <a:ext cx="1639824" cy="26456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824984" y="637031"/>
            <a:ext cx="3310254" cy="3075940"/>
            <a:chOff x="4824984" y="637031"/>
            <a:chExt cx="3310254" cy="3075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984" y="1146048"/>
              <a:ext cx="1347215" cy="25664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6064" y="637031"/>
              <a:ext cx="2289047" cy="26304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969379" y="4942458"/>
            <a:ext cx="17462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Europe</a:t>
            </a:r>
            <a:r>
              <a:rPr sz="14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(London)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9379" y="5459069"/>
            <a:ext cx="15513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Europe</a:t>
            </a:r>
            <a:r>
              <a:rPr sz="14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(Paris)</a:t>
            </a:r>
            <a:r>
              <a:rPr sz="1400" spc="-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9379" y="5974791"/>
            <a:ext cx="17100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Europe</a:t>
            </a:r>
            <a:r>
              <a:rPr sz="14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(Ireland)</a:t>
            </a:r>
            <a:r>
              <a:rPr sz="14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379" y="6494170"/>
            <a:ext cx="16179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Europe</a:t>
            </a:r>
            <a:r>
              <a:rPr sz="1400" spc="-5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(Milan)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77633" y="4425822"/>
            <a:ext cx="18681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400" spc="-35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F</a:t>
            </a:r>
            <a:r>
              <a:rPr sz="1400" spc="-35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nk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f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sz="14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38564" y="4425822"/>
            <a:ext cx="23228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Mainland</a:t>
            </a:r>
            <a:r>
              <a:rPr sz="1400" spc="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China</a:t>
            </a:r>
            <a:r>
              <a:rPr sz="1400" spc="1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(Beijing)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38564" y="4946650"/>
            <a:ext cx="199643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f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4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400" spc="-25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y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dn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ey)</a:t>
            </a:r>
            <a:r>
              <a:rPr sz="14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38564" y="5459069"/>
            <a:ext cx="18865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f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400" spc="-6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(</a:t>
            </a:r>
            <a:r>
              <a:rPr sz="1400" spc="-16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40" dirty="0">
                <a:solidFill>
                  <a:srgbClr val="333333"/>
                </a:solidFill>
                <a:latin typeface="Calibri"/>
                <a:cs typeface="Calibri"/>
              </a:rPr>
              <a:t>k</a:t>
            </a:r>
            <a:r>
              <a:rPr sz="1400" spc="-60" dirty="0">
                <a:solidFill>
                  <a:srgbClr val="333333"/>
                </a:solidFill>
                <a:latin typeface="Calibri"/>
                <a:cs typeface="Calibri"/>
              </a:rPr>
              <a:t>y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)</a:t>
            </a:r>
            <a:r>
              <a:rPr sz="1400" spc="-4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38564" y="5974791"/>
            <a:ext cx="209423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Asia</a:t>
            </a:r>
            <a:r>
              <a:rPr sz="1400" spc="-3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Pacific</a:t>
            </a:r>
            <a:r>
              <a:rPr sz="14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(Mumbai)</a:t>
            </a:r>
            <a:r>
              <a:rPr sz="1400" spc="-25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38564" y="6494170"/>
            <a:ext cx="22650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333333"/>
                </a:solidFill>
                <a:latin typeface="Calibri"/>
                <a:cs typeface="Calibri"/>
              </a:rPr>
              <a:t>Asia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 Pacific</a:t>
            </a:r>
            <a:r>
              <a:rPr sz="1400" spc="-7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(Hong</a:t>
            </a:r>
            <a:r>
              <a:rPr sz="1400" spc="-15" dirty="0">
                <a:solidFill>
                  <a:srgbClr val="333333"/>
                </a:solidFill>
                <a:latin typeface="Calibri"/>
                <a:cs typeface="Calibri"/>
              </a:rPr>
              <a:t> Kong)</a:t>
            </a:r>
            <a:r>
              <a:rPr sz="1400" spc="-50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33333"/>
                </a:solidFill>
                <a:latin typeface="Calibri"/>
                <a:cs typeface="Calibri"/>
              </a:rPr>
              <a:t>Region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05732" y="347929"/>
            <a:ext cx="37407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4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22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1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42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23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8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9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spc="-2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ra</a:t>
            </a:r>
            <a:r>
              <a:rPr sz="2400" b="0" spc="-5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14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45591"/>
            <a:ext cx="11369040" cy="5575300"/>
            <a:chOff x="0" y="545591"/>
            <a:chExt cx="11369040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5591"/>
              <a:ext cx="11088624" cy="55747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127759"/>
              <a:ext cx="10823575" cy="4654550"/>
            </a:xfrm>
            <a:custGeom>
              <a:avLst/>
              <a:gdLst/>
              <a:ahLst/>
              <a:cxnLst/>
              <a:rect l="l" t="t" r="r" b="b"/>
              <a:pathLst>
                <a:path w="10823575" h="4654550">
                  <a:moveTo>
                    <a:pt x="10680319" y="0"/>
                  </a:moveTo>
                  <a:lnTo>
                    <a:pt x="142798" y="0"/>
                  </a:lnTo>
                  <a:lnTo>
                    <a:pt x="97662" y="7238"/>
                  </a:lnTo>
                  <a:lnTo>
                    <a:pt x="58470" y="27559"/>
                  </a:lnTo>
                  <a:lnTo>
                    <a:pt x="27559" y="58419"/>
                  </a:lnTo>
                  <a:lnTo>
                    <a:pt x="7277" y="97662"/>
                  </a:lnTo>
                  <a:lnTo>
                    <a:pt x="0" y="142748"/>
                  </a:lnTo>
                  <a:lnTo>
                    <a:pt x="0" y="4511268"/>
                  </a:lnTo>
                  <a:lnTo>
                    <a:pt x="7277" y="4556391"/>
                  </a:lnTo>
                  <a:lnTo>
                    <a:pt x="27559" y="4595583"/>
                  </a:lnTo>
                  <a:lnTo>
                    <a:pt x="58470" y="4626495"/>
                  </a:lnTo>
                  <a:lnTo>
                    <a:pt x="97662" y="4646764"/>
                  </a:lnTo>
                  <a:lnTo>
                    <a:pt x="142798" y="4654042"/>
                  </a:lnTo>
                  <a:lnTo>
                    <a:pt x="10680319" y="4654042"/>
                  </a:lnTo>
                  <a:lnTo>
                    <a:pt x="10725404" y="4646764"/>
                  </a:lnTo>
                  <a:lnTo>
                    <a:pt x="10764647" y="4626495"/>
                  </a:lnTo>
                  <a:lnTo>
                    <a:pt x="10795508" y="4595583"/>
                  </a:lnTo>
                  <a:lnTo>
                    <a:pt x="10815828" y="4556391"/>
                  </a:lnTo>
                  <a:lnTo>
                    <a:pt x="10823066" y="4511268"/>
                  </a:lnTo>
                  <a:lnTo>
                    <a:pt x="10823066" y="142748"/>
                  </a:lnTo>
                  <a:lnTo>
                    <a:pt x="10815828" y="97662"/>
                  </a:lnTo>
                  <a:lnTo>
                    <a:pt x="10795508" y="58419"/>
                  </a:lnTo>
                  <a:lnTo>
                    <a:pt x="10764647" y="27559"/>
                  </a:lnTo>
                  <a:lnTo>
                    <a:pt x="10725404" y="7238"/>
                  </a:lnTo>
                  <a:lnTo>
                    <a:pt x="10680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1127759"/>
              <a:ext cx="10823575" cy="4654550"/>
            </a:xfrm>
            <a:custGeom>
              <a:avLst/>
              <a:gdLst/>
              <a:ahLst/>
              <a:cxnLst/>
              <a:rect l="l" t="t" r="r" b="b"/>
              <a:pathLst>
                <a:path w="10823575" h="4654550">
                  <a:moveTo>
                    <a:pt x="0" y="142748"/>
                  </a:moveTo>
                  <a:lnTo>
                    <a:pt x="7277" y="97662"/>
                  </a:lnTo>
                  <a:lnTo>
                    <a:pt x="27559" y="58419"/>
                  </a:lnTo>
                  <a:lnTo>
                    <a:pt x="58470" y="27559"/>
                  </a:lnTo>
                  <a:lnTo>
                    <a:pt x="97662" y="7238"/>
                  </a:lnTo>
                  <a:lnTo>
                    <a:pt x="142798" y="0"/>
                  </a:lnTo>
                  <a:lnTo>
                    <a:pt x="10680319" y="0"/>
                  </a:lnTo>
                  <a:lnTo>
                    <a:pt x="10725404" y="7238"/>
                  </a:lnTo>
                  <a:lnTo>
                    <a:pt x="10764647" y="27559"/>
                  </a:lnTo>
                  <a:lnTo>
                    <a:pt x="10795508" y="58419"/>
                  </a:lnTo>
                  <a:lnTo>
                    <a:pt x="10815828" y="97662"/>
                  </a:lnTo>
                  <a:lnTo>
                    <a:pt x="10823066" y="142748"/>
                  </a:lnTo>
                  <a:lnTo>
                    <a:pt x="10823066" y="4511268"/>
                  </a:lnTo>
                  <a:lnTo>
                    <a:pt x="10815828" y="4556391"/>
                  </a:lnTo>
                  <a:lnTo>
                    <a:pt x="10795508" y="4595583"/>
                  </a:lnTo>
                  <a:lnTo>
                    <a:pt x="10764647" y="4626495"/>
                  </a:lnTo>
                  <a:lnTo>
                    <a:pt x="10725404" y="4646764"/>
                  </a:lnTo>
                  <a:lnTo>
                    <a:pt x="10680319" y="4654042"/>
                  </a:lnTo>
                  <a:lnTo>
                    <a:pt x="142798" y="4654042"/>
                  </a:lnTo>
                  <a:lnTo>
                    <a:pt x="97662" y="4646764"/>
                  </a:lnTo>
                  <a:lnTo>
                    <a:pt x="58470" y="4626495"/>
                  </a:lnTo>
                  <a:lnTo>
                    <a:pt x="27559" y="4595583"/>
                  </a:lnTo>
                  <a:lnTo>
                    <a:pt x="7277" y="4556391"/>
                  </a:lnTo>
                  <a:lnTo>
                    <a:pt x="0" y="4511268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008" y="2670047"/>
              <a:ext cx="2331719" cy="11856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3384" y="2478024"/>
              <a:ext cx="2057400" cy="18318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35552" y="3060191"/>
              <a:ext cx="743585" cy="494030"/>
            </a:xfrm>
            <a:custGeom>
              <a:avLst/>
              <a:gdLst/>
              <a:ahLst/>
              <a:cxnLst/>
              <a:rect l="l" t="t" r="r" b="b"/>
              <a:pathLst>
                <a:path w="743585" h="494029">
                  <a:moveTo>
                    <a:pt x="743203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743203" y="493522"/>
                  </a:lnTo>
                  <a:lnTo>
                    <a:pt x="743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5552" y="3060191"/>
              <a:ext cx="743585" cy="494030"/>
            </a:xfrm>
            <a:custGeom>
              <a:avLst/>
              <a:gdLst/>
              <a:ahLst/>
              <a:cxnLst/>
              <a:rect l="l" t="t" r="r" b="b"/>
              <a:pathLst>
                <a:path w="743585" h="494029">
                  <a:moveTo>
                    <a:pt x="0" y="493522"/>
                  </a:moveTo>
                  <a:lnTo>
                    <a:pt x="743203" y="493522"/>
                  </a:lnTo>
                  <a:lnTo>
                    <a:pt x="743203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0776" y="3250183"/>
              <a:ext cx="713740" cy="28575"/>
            </a:xfrm>
            <a:custGeom>
              <a:avLst/>
              <a:gdLst/>
              <a:ahLst/>
              <a:cxnLst/>
              <a:rect l="l" t="t" r="r" b="b"/>
              <a:pathLst>
                <a:path w="713739" h="28575">
                  <a:moveTo>
                    <a:pt x="28536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28536" y="28448"/>
                  </a:lnTo>
                  <a:lnTo>
                    <a:pt x="28536" y="0"/>
                  </a:lnTo>
                  <a:close/>
                </a:path>
                <a:path w="713739" h="28575">
                  <a:moveTo>
                    <a:pt x="85559" y="0"/>
                  </a:moveTo>
                  <a:lnTo>
                    <a:pt x="57023" y="0"/>
                  </a:lnTo>
                  <a:lnTo>
                    <a:pt x="57023" y="28448"/>
                  </a:lnTo>
                  <a:lnTo>
                    <a:pt x="85559" y="28448"/>
                  </a:lnTo>
                  <a:lnTo>
                    <a:pt x="85559" y="0"/>
                  </a:lnTo>
                  <a:close/>
                </a:path>
                <a:path w="713739" h="28575">
                  <a:moveTo>
                    <a:pt x="142709" y="0"/>
                  </a:moveTo>
                  <a:lnTo>
                    <a:pt x="114173" y="0"/>
                  </a:lnTo>
                  <a:lnTo>
                    <a:pt x="114173" y="28448"/>
                  </a:lnTo>
                  <a:lnTo>
                    <a:pt x="142709" y="28448"/>
                  </a:lnTo>
                  <a:lnTo>
                    <a:pt x="142709" y="0"/>
                  </a:lnTo>
                  <a:close/>
                </a:path>
                <a:path w="713739" h="28575">
                  <a:moveTo>
                    <a:pt x="199732" y="0"/>
                  </a:moveTo>
                  <a:lnTo>
                    <a:pt x="171196" y="0"/>
                  </a:lnTo>
                  <a:lnTo>
                    <a:pt x="171196" y="28448"/>
                  </a:lnTo>
                  <a:lnTo>
                    <a:pt x="199732" y="28448"/>
                  </a:lnTo>
                  <a:lnTo>
                    <a:pt x="199732" y="0"/>
                  </a:lnTo>
                  <a:close/>
                </a:path>
                <a:path w="713739" h="28575">
                  <a:moveTo>
                    <a:pt x="256882" y="0"/>
                  </a:moveTo>
                  <a:lnTo>
                    <a:pt x="228346" y="0"/>
                  </a:lnTo>
                  <a:lnTo>
                    <a:pt x="228346" y="28448"/>
                  </a:lnTo>
                  <a:lnTo>
                    <a:pt x="256882" y="28448"/>
                  </a:lnTo>
                  <a:lnTo>
                    <a:pt x="256882" y="0"/>
                  </a:lnTo>
                  <a:close/>
                </a:path>
                <a:path w="713739" h="28575">
                  <a:moveTo>
                    <a:pt x="313905" y="0"/>
                  </a:moveTo>
                  <a:lnTo>
                    <a:pt x="285369" y="0"/>
                  </a:lnTo>
                  <a:lnTo>
                    <a:pt x="285369" y="28448"/>
                  </a:lnTo>
                  <a:lnTo>
                    <a:pt x="313905" y="28448"/>
                  </a:lnTo>
                  <a:lnTo>
                    <a:pt x="313905" y="0"/>
                  </a:lnTo>
                  <a:close/>
                </a:path>
                <a:path w="713739" h="28575">
                  <a:moveTo>
                    <a:pt x="370928" y="0"/>
                  </a:moveTo>
                  <a:lnTo>
                    <a:pt x="342392" y="0"/>
                  </a:lnTo>
                  <a:lnTo>
                    <a:pt x="342392" y="28448"/>
                  </a:lnTo>
                  <a:lnTo>
                    <a:pt x="370928" y="28448"/>
                  </a:lnTo>
                  <a:lnTo>
                    <a:pt x="370928" y="0"/>
                  </a:lnTo>
                  <a:close/>
                </a:path>
                <a:path w="713739" h="28575">
                  <a:moveTo>
                    <a:pt x="428078" y="0"/>
                  </a:moveTo>
                  <a:lnTo>
                    <a:pt x="399542" y="0"/>
                  </a:lnTo>
                  <a:lnTo>
                    <a:pt x="399542" y="28448"/>
                  </a:lnTo>
                  <a:lnTo>
                    <a:pt x="428078" y="28448"/>
                  </a:lnTo>
                  <a:lnTo>
                    <a:pt x="428078" y="0"/>
                  </a:lnTo>
                  <a:close/>
                </a:path>
                <a:path w="713739" h="28575">
                  <a:moveTo>
                    <a:pt x="485101" y="0"/>
                  </a:moveTo>
                  <a:lnTo>
                    <a:pt x="456565" y="0"/>
                  </a:lnTo>
                  <a:lnTo>
                    <a:pt x="456565" y="28448"/>
                  </a:lnTo>
                  <a:lnTo>
                    <a:pt x="485101" y="28448"/>
                  </a:lnTo>
                  <a:lnTo>
                    <a:pt x="485101" y="0"/>
                  </a:lnTo>
                  <a:close/>
                </a:path>
                <a:path w="713739" h="28575">
                  <a:moveTo>
                    <a:pt x="542251" y="0"/>
                  </a:moveTo>
                  <a:lnTo>
                    <a:pt x="513715" y="0"/>
                  </a:lnTo>
                  <a:lnTo>
                    <a:pt x="513715" y="28448"/>
                  </a:lnTo>
                  <a:lnTo>
                    <a:pt x="542251" y="28448"/>
                  </a:lnTo>
                  <a:lnTo>
                    <a:pt x="542251" y="0"/>
                  </a:lnTo>
                  <a:close/>
                </a:path>
                <a:path w="713739" h="28575">
                  <a:moveTo>
                    <a:pt x="599274" y="0"/>
                  </a:moveTo>
                  <a:lnTo>
                    <a:pt x="570738" y="0"/>
                  </a:lnTo>
                  <a:lnTo>
                    <a:pt x="570738" y="28448"/>
                  </a:lnTo>
                  <a:lnTo>
                    <a:pt x="599274" y="28448"/>
                  </a:lnTo>
                  <a:lnTo>
                    <a:pt x="599274" y="0"/>
                  </a:lnTo>
                  <a:close/>
                </a:path>
                <a:path w="713739" h="28575">
                  <a:moveTo>
                    <a:pt x="656297" y="0"/>
                  </a:moveTo>
                  <a:lnTo>
                    <a:pt x="627761" y="0"/>
                  </a:lnTo>
                  <a:lnTo>
                    <a:pt x="627761" y="28448"/>
                  </a:lnTo>
                  <a:lnTo>
                    <a:pt x="656297" y="28448"/>
                  </a:lnTo>
                  <a:lnTo>
                    <a:pt x="656297" y="0"/>
                  </a:lnTo>
                  <a:close/>
                </a:path>
                <a:path w="713739" h="28575">
                  <a:moveTo>
                    <a:pt x="713447" y="0"/>
                  </a:moveTo>
                  <a:lnTo>
                    <a:pt x="684911" y="0"/>
                  </a:lnTo>
                  <a:lnTo>
                    <a:pt x="684911" y="28448"/>
                  </a:lnTo>
                  <a:lnTo>
                    <a:pt x="713447" y="28448"/>
                  </a:lnTo>
                  <a:lnTo>
                    <a:pt x="71344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2709" y="3221736"/>
              <a:ext cx="108203" cy="853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0520" y="3060191"/>
              <a:ext cx="521208" cy="521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0720" y="1066800"/>
              <a:ext cx="5526024" cy="48280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42888" y="1648967"/>
              <a:ext cx="4602480" cy="3825240"/>
            </a:xfrm>
            <a:custGeom>
              <a:avLst/>
              <a:gdLst/>
              <a:ahLst/>
              <a:cxnLst/>
              <a:rect l="l" t="t" r="r" b="b"/>
              <a:pathLst>
                <a:path w="4602480" h="3825240">
                  <a:moveTo>
                    <a:pt x="4460240" y="0"/>
                  </a:moveTo>
                  <a:lnTo>
                    <a:pt x="141732" y="0"/>
                  </a:lnTo>
                  <a:lnTo>
                    <a:pt x="96900" y="7239"/>
                  </a:lnTo>
                  <a:lnTo>
                    <a:pt x="58038" y="27305"/>
                  </a:lnTo>
                  <a:lnTo>
                    <a:pt x="27304" y="58039"/>
                  </a:lnTo>
                  <a:lnTo>
                    <a:pt x="7238" y="96901"/>
                  </a:lnTo>
                  <a:lnTo>
                    <a:pt x="0" y="141605"/>
                  </a:lnTo>
                  <a:lnTo>
                    <a:pt x="0" y="3683381"/>
                  </a:lnTo>
                  <a:lnTo>
                    <a:pt x="7238" y="3728085"/>
                  </a:lnTo>
                  <a:lnTo>
                    <a:pt x="27304" y="3766947"/>
                  </a:lnTo>
                  <a:lnTo>
                    <a:pt x="58038" y="3797681"/>
                  </a:lnTo>
                  <a:lnTo>
                    <a:pt x="96900" y="3817747"/>
                  </a:lnTo>
                  <a:lnTo>
                    <a:pt x="141732" y="3824986"/>
                  </a:lnTo>
                  <a:lnTo>
                    <a:pt x="4460240" y="3824986"/>
                  </a:lnTo>
                  <a:lnTo>
                    <a:pt x="4505070" y="3817747"/>
                  </a:lnTo>
                  <a:lnTo>
                    <a:pt x="4543933" y="3797681"/>
                  </a:lnTo>
                  <a:lnTo>
                    <a:pt x="4574667" y="3766947"/>
                  </a:lnTo>
                  <a:lnTo>
                    <a:pt x="4594733" y="3728085"/>
                  </a:lnTo>
                  <a:lnTo>
                    <a:pt x="4601971" y="3683381"/>
                  </a:lnTo>
                  <a:lnTo>
                    <a:pt x="4601971" y="141605"/>
                  </a:lnTo>
                  <a:lnTo>
                    <a:pt x="4594733" y="96901"/>
                  </a:lnTo>
                  <a:lnTo>
                    <a:pt x="4574667" y="58039"/>
                  </a:lnTo>
                  <a:lnTo>
                    <a:pt x="4543933" y="27305"/>
                  </a:lnTo>
                  <a:lnTo>
                    <a:pt x="4505070" y="7239"/>
                  </a:lnTo>
                  <a:lnTo>
                    <a:pt x="4460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2888" y="1648967"/>
              <a:ext cx="4602480" cy="3825240"/>
            </a:xfrm>
            <a:custGeom>
              <a:avLst/>
              <a:gdLst/>
              <a:ahLst/>
              <a:cxnLst/>
              <a:rect l="l" t="t" r="r" b="b"/>
              <a:pathLst>
                <a:path w="4602480" h="3825240">
                  <a:moveTo>
                    <a:pt x="0" y="141605"/>
                  </a:moveTo>
                  <a:lnTo>
                    <a:pt x="7238" y="96901"/>
                  </a:lnTo>
                  <a:lnTo>
                    <a:pt x="27304" y="58039"/>
                  </a:lnTo>
                  <a:lnTo>
                    <a:pt x="58038" y="27305"/>
                  </a:lnTo>
                  <a:lnTo>
                    <a:pt x="96900" y="7239"/>
                  </a:lnTo>
                  <a:lnTo>
                    <a:pt x="141732" y="0"/>
                  </a:lnTo>
                  <a:lnTo>
                    <a:pt x="4460240" y="0"/>
                  </a:lnTo>
                  <a:lnTo>
                    <a:pt x="4505070" y="7239"/>
                  </a:lnTo>
                  <a:lnTo>
                    <a:pt x="4543933" y="27305"/>
                  </a:lnTo>
                  <a:lnTo>
                    <a:pt x="4574667" y="58039"/>
                  </a:lnTo>
                  <a:lnTo>
                    <a:pt x="4594733" y="96901"/>
                  </a:lnTo>
                  <a:lnTo>
                    <a:pt x="4601971" y="141605"/>
                  </a:lnTo>
                  <a:lnTo>
                    <a:pt x="4601971" y="3683381"/>
                  </a:lnTo>
                  <a:lnTo>
                    <a:pt x="4594733" y="3728085"/>
                  </a:lnTo>
                  <a:lnTo>
                    <a:pt x="4574667" y="3766947"/>
                  </a:lnTo>
                  <a:lnTo>
                    <a:pt x="4543933" y="3797681"/>
                  </a:lnTo>
                  <a:lnTo>
                    <a:pt x="4505070" y="3817747"/>
                  </a:lnTo>
                  <a:lnTo>
                    <a:pt x="4460240" y="3824986"/>
                  </a:lnTo>
                  <a:lnTo>
                    <a:pt x="141732" y="3824986"/>
                  </a:lnTo>
                  <a:lnTo>
                    <a:pt x="96900" y="3817747"/>
                  </a:lnTo>
                  <a:lnTo>
                    <a:pt x="58038" y="3797681"/>
                  </a:lnTo>
                  <a:lnTo>
                    <a:pt x="27304" y="3766947"/>
                  </a:lnTo>
                  <a:lnTo>
                    <a:pt x="7238" y="3728085"/>
                  </a:lnTo>
                  <a:lnTo>
                    <a:pt x="0" y="3683381"/>
                  </a:lnTo>
                  <a:lnTo>
                    <a:pt x="0" y="141605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9223" y="1636775"/>
              <a:ext cx="670559" cy="6644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2759" y="2350008"/>
              <a:ext cx="762000" cy="7620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039482" y="3132785"/>
            <a:ext cx="37084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E</a:t>
            </a:r>
            <a:r>
              <a:rPr sz="1400" spc="-5" dirty="0">
                <a:latin typeface="Arial MT"/>
                <a:cs typeface="Arial MT"/>
              </a:rPr>
              <a:t>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23504" y="2353055"/>
            <a:ext cx="762000" cy="762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152003" y="3140405"/>
            <a:ext cx="9213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D</a:t>
            </a:r>
            <a:r>
              <a:rPr sz="1400" spc="-80" dirty="0">
                <a:latin typeface="Arial MT"/>
                <a:cs typeface="Arial MT"/>
              </a:rPr>
              <a:t>y</a:t>
            </a:r>
            <a:r>
              <a:rPr sz="1400" spc="-15" dirty="0">
                <a:latin typeface="Arial MT"/>
                <a:cs typeface="Arial MT"/>
              </a:rPr>
              <a:t>na</a:t>
            </a:r>
            <a:r>
              <a:rPr sz="1400" spc="10" dirty="0">
                <a:latin typeface="Arial MT"/>
                <a:cs typeface="Arial MT"/>
              </a:rPr>
              <a:t>m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spc="-5" dirty="0">
                <a:latin typeface="Arial MT"/>
                <a:cs typeface="Arial MT"/>
              </a:rPr>
              <a:t>DB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74352" y="2353055"/>
            <a:ext cx="762000" cy="7620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273667" y="3128263"/>
            <a:ext cx="14928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Elastic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Block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Store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58511" y="3221735"/>
            <a:ext cx="5577840" cy="1323340"/>
            <a:chOff x="4858511" y="3221735"/>
            <a:chExt cx="5577840" cy="1323340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9711" y="3776471"/>
              <a:ext cx="762000" cy="762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0455" y="3776471"/>
              <a:ext cx="762000" cy="762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74352" y="3782567"/>
              <a:ext cx="762000" cy="7620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858512" y="3221735"/>
              <a:ext cx="1487170" cy="85725"/>
            </a:xfrm>
            <a:custGeom>
              <a:avLst/>
              <a:gdLst/>
              <a:ahLst/>
              <a:cxnLst/>
              <a:rect l="l" t="t" r="r" b="b"/>
              <a:pathLst>
                <a:path w="1487170" h="85725">
                  <a:moveTo>
                    <a:pt x="28549" y="28448"/>
                  </a:moveTo>
                  <a:lnTo>
                    <a:pt x="0" y="28448"/>
                  </a:lnTo>
                  <a:lnTo>
                    <a:pt x="0" y="56896"/>
                  </a:lnTo>
                  <a:lnTo>
                    <a:pt x="28549" y="56896"/>
                  </a:lnTo>
                  <a:lnTo>
                    <a:pt x="28549" y="28448"/>
                  </a:lnTo>
                  <a:close/>
                </a:path>
                <a:path w="1487170" h="85725">
                  <a:moveTo>
                    <a:pt x="85699" y="28448"/>
                  </a:moveTo>
                  <a:lnTo>
                    <a:pt x="57150" y="28448"/>
                  </a:lnTo>
                  <a:lnTo>
                    <a:pt x="57150" y="56896"/>
                  </a:lnTo>
                  <a:lnTo>
                    <a:pt x="85699" y="56896"/>
                  </a:lnTo>
                  <a:lnTo>
                    <a:pt x="85699" y="28448"/>
                  </a:lnTo>
                  <a:close/>
                </a:path>
                <a:path w="1487170" h="85725">
                  <a:moveTo>
                    <a:pt x="142722" y="28448"/>
                  </a:moveTo>
                  <a:lnTo>
                    <a:pt x="114173" y="28448"/>
                  </a:lnTo>
                  <a:lnTo>
                    <a:pt x="114173" y="56896"/>
                  </a:lnTo>
                  <a:lnTo>
                    <a:pt x="142722" y="56896"/>
                  </a:lnTo>
                  <a:lnTo>
                    <a:pt x="142722" y="28448"/>
                  </a:lnTo>
                  <a:close/>
                </a:path>
                <a:path w="1487170" h="85725">
                  <a:moveTo>
                    <a:pt x="199872" y="28448"/>
                  </a:moveTo>
                  <a:lnTo>
                    <a:pt x="171323" y="28448"/>
                  </a:lnTo>
                  <a:lnTo>
                    <a:pt x="171323" y="56896"/>
                  </a:lnTo>
                  <a:lnTo>
                    <a:pt x="199872" y="56896"/>
                  </a:lnTo>
                  <a:lnTo>
                    <a:pt x="199872" y="28448"/>
                  </a:lnTo>
                  <a:close/>
                </a:path>
                <a:path w="1487170" h="85725">
                  <a:moveTo>
                    <a:pt x="257022" y="28448"/>
                  </a:moveTo>
                  <a:lnTo>
                    <a:pt x="228473" y="28448"/>
                  </a:lnTo>
                  <a:lnTo>
                    <a:pt x="228473" y="56896"/>
                  </a:lnTo>
                  <a:lnTo>
                    <a:pt x="257022" y="56896"/>
                  </a:lnTo>
                  <a:lnTo>
                    <a:pt x="257022" y="28448"/>
                  </a:lnTo>
                  <a:close/>
                </a:path>
                <a:path w="1487170" h="85725">
                  <a:moveTo>
                    <a:pt x="314045" y="28448"/>
                  </a:moveTo>
                  <a:lnTo>
                    <a:pt x="285496" y="28448"/>
                  </a:lnTo>
                  <a:lnTo>
                    <a:pt x="285496" y="56896"/>
                  </a:lnTo>
                  <a:lnTo>
                    <a:pt x="314045" y="56896"/>
                  </a:lnTo>
                  <a:lnTo>
                    <a:pt x="314045" y="28448"/>
                  </a:lnTo>
                  <a:close/>
                </a:path>
                <a:path w="1487170" h="85725">
                  <a:moveTo>
                    <a:pt x="371195" y="28448"/>
                  </a:moveTo>
                  <a:lnTo>
                    <a:pt x="342646" y="28448"/>
                  </a:lnTo>
                  <a:lnTo>
                    <a:pt x="342646" y="56896"/>
                  </a:lnTo>
                  <a:lnTo>
                    <a:pt x="371195" y="56896"/>
                  </a:lnTo>
                  <a:lnTo>
                    <a:pt x="371195" y="28448"/>
                  </a:lnTo>
                  <a:close/>
                </a:path>
                <a:path w="1487170" h="85725">
                  <a:moveTo>
                    <a:pt x="428345" y="28448"/>
                  </a:moveTo>
                  <a:lnTo>
                    <a:pt x="399796" y="28448"/>
                  </a:lnTo>
                  <a:lnTo>
                    <a:pt x="399796" y="56896"/>
                  </a:lnTo>
                  <a:lnTo>
                    <a:pt x="428345" y="56896"/>
                  </a:lnTo>
                  <a:lnTo>
                    <a:pt x="428345" y="28448"/>
                  </a:lnTo>
                  <a:close/>
                </a:path>
                <a:path w="1487170" h="85725">
                  <a:moveTo>
                    <a:pt x="485495" y="28448"/>
                  </a:moveTo>
                  <a:lnTo>
                    <a:pt x="456946" y="28448"/>
                  </a:lnTo>
                  <a:lnTo>
                    <a:pt x="456946" y="56896"/>
                  </a:lnTo>
                  <a:lnTo>
                    <a:pt x="485495" y="56896"/>
                  </a:lnTo>
                  <a:lnTo>
                    <a:pt x="485495" y="28448"/>
                  </a:lnTo>
                  <a:close/>
                </a:path>
                <a:path w="1487170" h="85725">
                  <a:moveTo>
                    <a:pt x="542518" y="28448"/>
                  </a:moveTo>
                  <a:lnTo>
                    <a:pt x="513969" y="28448"/>
                  </a:lnTo>
                  <a:lnTo>
                    <a:pt x="513969" y="56896"/>
                  </a:lnTo>
                  <a:lnTo>
                    <a:pt x="542518" y="56896"/>
                  </a:lnTo>
                  <a:lnTo>
                    <a:pt x="542518" y="28448"/>
                  </a:lnTo>
                  <a:close/>
                </a:path>
                <a:path w="1487170" h="85725">
                  <a:moveTo>
                    <a:pt x="599668" y="28448"/>
                  </a:moveTo>
                  <a:lnTo>
                    <a:pt x="571119" y="28448"/>
                  </a:lnTo>
                  <a:lnTo>
                    <a:pt x="571119" y="56896"/>
                  </a:lnTo>
                  <a:lnTo>
                    <a:pt x="599668" y="56896"/>
                  </a:lnTo>
                  <a:lnTo>
                    <a:pt x="599668" y="28448"/>
                  </a:lnTo>
                  <a:close/>
                </a:path>
                <a:path w="1487170" h="85725">
                  <a:moveTo>
                    <a:pt x="656818" y="28448"/>
                  </a:moveTo>
                  <a:lnTo>
                    <a:pt x="628269" y="28448"/>
                  </a:lnTo>
                  <a:lnTo>
                    <a:pt x="628269" y="56896"/>
                  </a:lnTo>
                  <a:lnTo>
                    <a:pt x="656818" y="56896"/>
                  </a:lnTo>
                  <a:lnTo>
                    <a:pt x="656818" y="28448"/>
                  </a:lnTo>
                  <a:close/>
                </a:path>
                <a:path w="1487170" h="85725">
                  <a:moveTo>
                    <a:pt x="713841" y="28448"/>
                  </a:moveTo>
                  <a:lnTo>
                    <a:pt x="685292" y="28448"/>
                  </a:lnTo>
                  <a:lnTo>
                    <a:pt x="685292" y="56896"/>
                  </a:lnTo>
                  <a:lnTo>
                    <a:pt x="713841" y="56896"/>
                  </a:lnTo>
                  <a:lnTo>
                    <a:pt x="713841" y="28448"/>
                  </a:lnTo>
                  <a:close/>
                </a:path>
                <a:path w="1487170" h="85725">
                  <a:moveTo>
                    <a:pt x="770991" y="28448"/>
                  </a:moveTo>
                  <a:lnTo>
                    <a:pt x="742442" y="28448"/>
                  </a:lnTo>
                  <a:lnTo>
                    <a:pt x="742442" y="56896"/>
                  </a:lnTo>
                  <a:lnTo>
                    <a:pt x="770991" y="56896"/>
                  </a:lnTo>
                  <a:lnTo>
                    <a:pt x="770991" y="28448"/>
                  </a:lnTo>
                  <a:close/>
                </a:path>
                <a:path w="1487170" h="85725">
                  <a:moveTo>
                    <a:pt x="828141" y="28448"/>
                  </a:moveTo>
                  <a:lnTo>
                    <a:pt x="799592" y="28448"/>
                  </a:lnTo>
                  <a:lnTo>
                    <a:pt x="799592" y="56896"/>
                  </a:lnTo>
                  <a:lnTo>
                    <a:pt x="828141" y="56896"/>
                  </a:lnTo>
                  <a:lnTo>
                    <a:pt x="828141" y="28448"/>
                  </a:lnTo>
                  <a:close/>
                </a:path>
                <a:path w="1487170" h="85725">
                  <a:moveTo>
                    <a:pt x="885164" y="28448"/>
                  </a:moveTo>
                  <a:lnTo>
                    <a:pt x="856615" y="28448"/>
                  </a:lnTo>
                  <a:lnTo>
                    <a:pt x="856615" y="56896"/>
                  </a:lnTo>
                  <a:lnTo>
                    <a:pt x="885164" y="56896"/>
                  </a:lnTo>
                  <a:lnTo>
                    <a:pt x="885164" y="28448"/>
                  </a:lnTo>
                  <a:close/>
                </a:path>
                <a:path w="1487170" h="85725">
                  <a:moveTo>
                    <a:pt x="942314" y="28448"/>
                  </a:moveTo>
                  <a:lnTo>
                    <a:pt x="913765" y="28448"/>
                  </a:lnTo>
                  <a:lnTo>
                    <a:pt x="913765" y="56896"/>
                  </a:lnTo>
                  <a:lnTo>
                    <a:pt x="942314" y="56896"/>
                  </a:lnTo>
                  <a:lnTo>
                    <a:pt x="942314" y="28448"/>
                  </a:lnTo>
                  <a:close/>
                </a:path>
                <a:path w="1487170" h="85725">
                  <a:moveTo>
                    <a:pt x="999464" y="28448"/>
                  </a:moveTo>
                  <a:lnTo>
                    <a:pt x="970915" y="28448"/>
                  </a:lnTo>
                  <a:lnTo>
                    <a:pt x="970915" y="56896"/>
                  </a:lnTo>
                  <a:lnTo>
                    <a:pt x="999464" y="56896"/>
                  </a:lnTo>
                  <a:lnTo>
                    <a:pt x="999464" y="28448"/>
                  </a:lnTo>
                  <a:close/>
                </a:path>
                <a:path w="1487170" h="85725">
                  <a:moveTo>
                    <a:pt x="1056487" y="28448"/>
                  </a:moveTo>
                  <a:lnTo>
                    <a:pt x="1027938" y="28448"/>
                  </a:lnTo>
                  <a:lnTo>
                    <a:pt x="1027938" y="56896"/>
                  </a:lnTo>
                  <a:lnTo>
                    <a:pt x="1056487" y="56896"/>
                  </a:lnTo>
                  <a:lnTo>
                    <a:pt x="1056487" y="28448"/>
                  </a:lnTo>
                  <a:close/>
                </a:path>
                <a:path w="1487170" h="85725">
                  <a:moveTo>
                    <a:pt x="1113637" y="28448"/>
                  </a:moveTo>
                  <a:lnTo>
                    <a:pt x="1085088" y="28448"/>
                  </a:lnTo>
                  <a:lnTo>
                    <a:pt x="1085088" y="56896"/>
                  </a:lnTo>
                  <a:lnTo>
                    <a:pt x="1113637" y="56896"/>
                  </a:lnTo>
                  <a:lnTo>
                    <a:pt x="1113637" y="28448"/>
                  </a:lnTo>
                  <a:close/>
                </a:path>
                <a:path w="1487170" h="85725">
                  <a:moveTo>
                    <a:pt x="1170787" y="28448"/>
                  </a:moveTo>
                  <a:lnTo>
                    <a:pt x="1142238" y="28448"/>
                  </a:lnTo>
                  <a:lnTo>
                    <a:pt x="1142238" y="56896"/>
                  </a:lnTo>
                  <a:lnTo>
                    <a:pt x="1170787" y="56896"/>
                  </a:lnTo>
                  <a:lnTo>
                    <a:pt x="1170787" y="28448"/>
                  </a:lnTo>
                  <a:close/>
                </a:path>
                <a:path w="1487170" h="85725">
                  <a:moveTo>
                    <a:pt x="1227937" y="28448"/>
                  </a:moveTo>
                  <a:lnTo>
                    <a:pt x="1199388" y="28448"/>
                  </a:lnTo>
                  <a:lnTo>
                    <a:pt x="1199388" y="56896"/>
                  </a:lnTo>
                  <a:lnTo>
                    <a:pt x="1227937" y="56896"/>
                  </a:lnTo>
                  <a:lnTo>
                    <a:pt x="1227937" y="28448"/>
                  </a:lnTo>
                  <a:close/>
                </a:path>
                <a:path w="1487170" h="85725">
                  <a:moveTo>
                    <a:pt x="1284960" y="28448"/>
                  </a:moveTo>
                  <a:lnTo>
                    <a:pt x="1256411" y="28448"/>
                  </a:lnTo>
                  <a:lnTo>
                    <a:pt x="1256411" y="56896"/>
                  </a:lnTo>
                  <a:lnTo>
                    <a:pt x="1284960" y="56896"/>
                  </a:lnTo>
                  <a:lnTo>
                    <a:pt x="1284960" y="28448"/>
                  </a:lnTo>
                  <a:close/>
                </a:path>
                <a:path w="1487170" h="85725">
                  <a:moveTo>
                    <a:pt x="1342110" y="28448"/>
                  </a:moveTo>
                  <a:lnTo>
                    <a:pt x="1313561" y="28448"/>
                  </a:lnTo>
                  <a:lnTo>
                    <a:pt x="1313561" y="56896"/>
                  </a:lnTo>
                  <a:lnTo>
                    <a:pt x="1342110" y="56896"/>
                  </a:lnTo>
                  <a:lnTo>
                    <a:pt x="1342110" y="28448"/>
                  </a:lnTo>
                  <a:close/>
                </a:path>
                <a:path w="1487170" h="85725">
                  <a:moveTo>
                    <a:pt x="1399260" y="28448"/>
                  </a:moveTo>
                  <a:lnTo>
                    <a:pt x="1370711" y="28448"/>
                  </a:lnTo>
                  <a:lnTo>
                    <a:pt x="1370711" y="56896"/>
                  </a:lnTo>
                  <a:lnTo>
                    <a:pt x="1399260" y="56896"/>
                  </a:lnTo>
                  <a:lnTo>
                    <a:pt x="1399260" y="28448"/>
                  </a:lnTo>
                  <a:close/>
                </a:path>
                <a:path w="1487170" h="85725">
                  <a:moveTo>
                    <a:pt x="1487043" y="42672"/>
                  </a:moveTo>
                  <a:lnTo>
                    <a:pt x="1401318" y="0"/>
                  </a:lnTo>
                  <a:lnTo>
                    <a:pt x="1401318" y="85344"/>
                  </a:lnTo>
                  <a:lnTo>
                    <a:pt x="1487043" y="42672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01561" y="4600778"/>
            <a:ext cx="165481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Simple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Storage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(S3)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25155" y="4603445"/>
            <a:ext cx="7302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ou</a:t>
            </a:r>
            <a:r>
              <a:rPr sz="1400" spc="-5" dirty="0">
                <a:latin typeface="Arial MT"/>
                <a:cs typeface="Arial MT"/>
              </a:rPr>
              <a:t>te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58502" y="4614164"/>
            <a:ext cx="3917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VPC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095" y="0"/>
            <a:ext cx="11180445" cy="6647815"/>
            <a:chOff x="768095" y="0"/>
            <a:chExt cx="11180445" cy="664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0"/>
              <a:ext cx="10283952" cy="6559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0263" y="505968"/>
              <a:ext cx="9887585" cy="5833745"/>
            </a:xfrm>
            <a:custGeom>
              <a:avLst/>
              <a:gdLst/>
              <a:ahLst/>
              <a:cxnLst/>
              <a:rect l="l" t="t" r="r" b="b"/>
              <a:pathLst>
                <a:path w="9887585" h="5833745">
                  <a:moveTo>
                    <a:pt x="9671558" y="0"/>
                  </a:moveTo>
                  <a:lnTo>
                    <a:pt x="216027" y="0"/>
                  </a:lnTo>
                  <a:lnTo>
                    <a:pt x="166497" y="5715"/>
                  </a:lnTo>
                  <a:lnTo>
                    <a:pt x="121031" y="21971"/>
                  </a:lnTo>
                  <a:lnTo>
                    <a:pt x="80899" y="47498"/>
                  </a:lnTo>
                  <a:lnTo>
                    <a:pt x="47498" y="80899"/>
                  </a:lnTo>
                  <a:lnTo>
                    <a:pt x="21971" y="121031"/>
                  </a:lnTo>
                  <a:lnTo>
                    <a:pt x="5715" y="166497"/>
                  </a:lnTo>
                  <a:lnTo>
                    <a:pt x="0" y="216027"/>
                  </a:lnTo>
                  <a:lnTo>
                    <a:pt x="0" y="5617718"/>
                  </a:lnTo>
                  <a:lnTo>
                    <a:pt x="5715" y="5667248"/>
                  </a:lnTo>
                  <a:lnTo>
                    <a:pt x="21971" y="5712714"/>
                  </a:lnTo>
                  <a:lnTo>
                    <a:pt x="47498" y="5752833"/>
                  </a:lnTo>
                  <a:lnTo>
                    <a:pt x="80899" y="5786285"/>
                  </a:lnTo>
                  <a:lnTo>
                    <a:pt x="121031" y="5811786"/>
                  </a:lnTo>
                  <a:lnTo>
                    <a:pt x="166497" y="5828042"/>
                  </a:lnTo>
                  <a:lnTo>
                    <a:pt x="216027" y="5833745"/>
                  </a:lnTo>
                  <a:lnTo>
                    <a:pt x="9671558" y="5833745"/>
                  </a:lnTo>
                  <a:lnTo>
                    <a:pt x="9721088" y="5828042"/>
                  </a:lnTo>
                  <a:lnTo>
                    <a:pt x="9766554" y="5811786"/>
                  </a:lnTo>
                  <a:lnTo>
                    <a:pt x="9806686" y="5786285"/>
                  </a:lnTo>
                  <a:lnTo>
                    <a:pt x="9840087" y="5752833"/>
                  </a:lnTo>
                  <a:lnTo>
                    <a:pt x="9865614" y="5712714"/>
                  </a:lnTo>
                  <a:lnTo>
                    <a:pt x="9881869" y="5667248"/>
                  </a:lnTo>
                  <a:lnTo>
                    <a:pt x="9887585" y="5617718"/>
                  </a:lnTo>
                  <a:lnTo>
                    <a:pt x="9887585" y="216027"/>
                  </a:lnTo>
                  <a:lnTo>
                    <a:pt x="9881869" y="166497"/>
                  </a:lnTo>
                  <a:lnTo>
                    <a:pt x="9865614" y="121031"/>
                  </a:lnTo>
                  <a:lnTo>
                    <a:pt x="9840087" y="80899"/>
                  </a:lnTo>
                  <a:lnTo>
                    <a:pt x="9806686" y="47498"/>
                  </a:lnTo>
                  <a:lnTo>
                    <a:pt x="9766554" y="21971"/>
                  </a:lnTo>
                  <a:lnTo>
                    <a:pt x="9721088" y="5715"/>
                  </a:lnTo>
                  <a:lnTo>
                    <a:pt x="9671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0263" y="505968"/>
              <a:ext cx="9887585" cy="5833745"/>
            </a:xfrm>
            <a:custGeom>
              <a:avLst/>
              <a:gdLst/>
              <a:ahLst/>
              <a:cxnLst/>
              <a:rect l="l" t="t" r="r" b="b"/>
              <a:pathLst>
                <a:path w="9887585" h="5833745">
                  <a:moveTo>
                    <a:pt x="0" y="216027"/>
                  </a:moveTo>
                  <a:lnTo>
                    <a:pt x="5715" y="166497"/>
                  </a:lnTo>
                  <a:lnTo>
                    <a:pt x="21971" y="121031"/>
                  </a:lnTo>
                  <a:lnTo>
                    <a:pt x="47498" y="80899"/>
                  </a:lnTo>
                  <a:lnTo>
                    <a:pt x="80899" y="47498"/>
                  </a:lnTo>
                  <a:lnTo>
                    <a:pt x="121031" y="21971"/>
                  </a:lnTo>
                  <a:lnTo>
                    <a:pt x="166497" y="5715"/>
                  </a:lnTo>
                  <a:lnTo>
                    <a:pt x="216027" y="0"/>
                  </a:lnTo>
                  <a:lnTo>
                    <a:pt x="9671558" y="0"/>
                  </a:lnTo>
                  <a:lnTo>
                    <a:pt x="9721088" y="5715"/>
                  </a:lnTo>
                  <a:lnTo>
                    <a:pt x="9766554" y="21971"/>
                  </a:lnTo>
                  <a:lnTo>
                    <a:pt x="9806686" y="47498"/>
                  </a:lnTo>
                  <a:lnTo>
                    <a:pt x="9840087" y="80899"/>
                  </a:lnTo>
                  <a:lnTo>
                    <a:pt x="9865614" y="121031"/>
                  </a:lnTo>
                  <a:lnTo>
                    <a:pt x="9881869" y="166497"/>
                  </a:lnTo>
                  <a:lnTo>
                    <a:pt x="9887585" y="216027"/>
                  </a:lnTo>
                  <a:lnTo>
                    <a:pt x="9887585" y="5617718"/>
                  </a:lnTo>
                  <a:lnTo>
                    <a:pt x="9881869" y="5667248"/>
                  </a:lnTo>
                  <a:lnTo>
                    <a:pt x="9865614" y="5712714"/>
                  </a:lnTo>
                  <a:lnTo>
                    <a:pt x="9840087" y="5752833"/>
                  </a:lnTo>
                  <a:lnTo>
                    <a:pt x="9806686" y="5786285"/>
                  </a:lnTo>
                  <a:lnTo>
                    <a:pt x="9766554" y="5811786"/>
                  </a:lnTo>
                  <a:lnTo>
                    <a:pt x="9721088" y="5828042"/>
                  </a:lnTo>
                  <a:lnTo>
                    <a:pt x="9671558" y="5833745"/>
                  </a:lnTo>
                  <a:lnTo>
                    <a:pt x="216027" y="5833745"/>
                  </a:lnTo>
                  <a:lnTo>
                    <a:pt x="166497" y="5828042"/>
                  </a:lnTo>
                  <a:lnTo>
                    <a:pt x="121031" y="5811786"/>
                  </a:lnTo>
                  <a:lnTo>
                    <a:pt x="80899" y="5786285"/>
                  </a:lnTo>
                  <a:lnTo>
                    <a:pt x="47498" y="5752833"/>
                  </a:lnTo>
                  <a:lnTo>
                    <a:pt x="21971" y="5712714"/>
                  </a:lnTo>
                  <a:lnTo>
                    <a:pt x="5715" y="5667248"/>
                  </a:lnTo>
                  <a:lnTo>
                    <a:pt x="0" y="5617718"/>
                  </a:lnTo>
                  <a:lnTo>
                    <a:pt x="0" y="216027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6535" y="890016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5078730" y="0"/>
                  </a:moveTo>
                  <a:lnTo>
                    <a:pt x="57150" y="0"/>
                  </a:lnTo>
                  <a:lnTo>
                    <a:pt x="34925" y="4445"/>
                  </a:lnTo>
                  <a:lnTo>
                    <a:pt x="16763" y="16637"/>
                  </a:lnTo>
                  <a:lnTo>
                    <a:pt x="4444" y="34798"/>
                  </a:lnTo>
                  <a:lnTo>
                    <a:pt x="0" y="57150"/>
                  </a:lnTo>
                  <a:lnTo>
                    <a:pt x="0" y="472694"/>
                  </a:lnTo>
                  <a:lnTo>
                    <a:pt x="4444" y="495046"/>
                  </a:lnTo>
                  <a:lnTo>
                    <a:pt x="16763" y="513080"/>
                  </a:lnTo>
                  <a:lnTo>
                    <a:pt x="34925" y="525399"/>
                  </a:lnTo>
                  <a:lnTo>
                    <a:pt x="57150" y="529844"/>
                  </a:lnTo>
                  <a:lnTo>
                    <a:pt x="5078730" y="529844"/>
                  </a:lnTo>
                  <a:lnTo>
                    <a:pt x="5100955" y="525399"/>
                  </a:lnTo>
                  <a:lnTo>
                    <a:pt x="5119116" y="513080"/>
                  </a:lnTo>
                  <a:lnTo>
                    <a:pt x="5131435" y="495046"/>
                  </a:lnTo>
                  <a:lnTo>
                    <a:pt x="5135880" y="472694"/>
                  </a:lnTo>
                  <a:lnTo>
                    <a:pt x="5135880" y="57150"/>
                  </a:lnTo>
                  <a:lnTo>
                    <a:pt x="5131435" y="34798"/>
                  </a:lnTo>
                  <a:lnTo>
                    <a:pt x="5119116" y="16637"/>
                  </a:lnTo>
                  <a:lnTo>
                    <a:pt x="5100955" y="4445"/>
                  </a:lnTo>
                  <a:lnTo>
                    <a:pt x="507873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6535" y="890016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0" y="57150"/>
                  </a:moveTo>
                  <a:lnTo>
                    <a:pt x="4444" y="34798"/>
                  </a:lnTo>
                  <a:lnTo>
                    <a:pt x="16763" y="16637"/>
                  </a:lnTo>
                  <a:lnTo>
                    <a:pt x="34925" y="4445"/>
                  </a:lnTo>
                  <a:lnTo>
                    <a:pt x="57150" y="0"/>
                  </a:lnTo>
                  <a:lnTo>
                    <a:pt x="5078730" y="0"/>
                  </a:lnTo>
                  <a:lnTo>
                    <a:pt x="5100955" y="4445"/>
                  </a:lnTo>
                  <a:lnTo>
                    <a:pt x="5119116" y="16637"/>
                  </a:lnTo>
                  <a:lnTo>
                    <a:pt x="5131435" y="34798"/>
                  </a:lnTo>
                  <a:lnTo>
                    <a:pt x="5135880" y="57150"/>
                  </a:lnTo>
                  <a:lnTo>
                    <a:pt x="5135880" y="472694"/>
                  </a:lnTo>
                  <a:lnTo>
                    <a:pt x="5131435" y="495046"/>
                  </a:lnTo>
                  <a:lnTo>
                    <a:pt x="5119116" y="513080"/>
                  </a:lnTo>
                  <a:lnTo>
                    <a:pt x="5100955" y="525399"/>
                  </a:lnTo>
                  <a:lnTo>
                    <a:pt x="5078730" y="529844"/>
                  </a:lnTo>
                  <a:lnTo>
                    <a:pt x="57150" y="529844"/>
                  </a:lnTo>
                  <a:lnTo>
                    <a:pt x="34925" y="525399"/>
                  </a:lnTo>
                  <a:lnTo>
                    <a:pt x="16763" y="513080"/>
                  </a:lnTo>
                  <a:lnTo>
                    <a:pt x="4444" y="495046"/>
                  </a:lnTo>
                  <a:lnTo>
                    <a:pt x="0" y="472694"/>
                  </a:lnTo>
                  <a:lnTo>
                    <a:pt x="0" y="5715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35422" y="993774"/>
            <a:ext cx="21012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Ge</a:t>
            </a:r>
            <a:r>
              <a:rPr sz="1600" spc="-4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spc="-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-4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-4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6535" y="1776983"/>
            <a:ext cx="5135880" cy="533400"/>
          </a:xfrm>
          <a:custGeom>
            <a:avLst/>
            <a:gdLst/>
            <a:ahLst/>
            <a:cxnLst/>
            <a:rect l="l" t="t" r="r" b="b"/>
            <a:pathLst>
              <a:path w="5135880" h="533400">
                <a:moveTo>
                  <a:pt x="5082286" y="0"/>
                </a:moveTo>
                <a:lnTo>
                  <a:pt x="53593" y="0"/>
                </a:lnTo>
                <a:lnTo>
                  <a:pt x="32765" y="4190"/>
                </a:lnTo>
                <a:lnTo>
                  <a:pt x="15748" y="15748"/>
                </a:lnTo>
                <a:lnTo>
                  <a:pt x="4190" y="32892"/>
                </a:lnTo>
                <a:lnTo>
                  <a:pt x="0" y="53848"/>
                </a:lnTo>
                <a:lnTo>
                  <a:pt x="0" y="479043"/>
                </a:lnTo>
                <a:lnTo>
                  <a:pt x="4190" y="499999"/>
                </a:lnTo>
                <a:lnTo>
                  <a:pt x="15748" y="517143"/>
                </a:lnTo>
                <a:lnTo>
                  <a:pt x="32765" y="528701"/>
                </a:lnTo>
                <a:lnTo>
                  <a:pt x="53593" y="532891"/>
                </a:lnTo>
                <a:lnTo>
                  <a:pt x="5082286" y="532891"/>
                </a:lnTo>
                <a:lnTo>
                  <a:pt x="5103114" y="528701"/>
                </a:lnTo>
                <a:lnTo>
                  <a:pt x="5120132" y="517143"/>
                </a:lnTo>
                <a:lnTo>
                  <a:pt x="5131689" y="499999"/>
                </a:lnTo>
                <a:lnTo>
                  <a:pt x="5135880" y="479043"/>
                </a:lnTo>
                <a:lnTo>
                  <a:pt x="5135880" y="53848"/>
                </a:lnTo>
                <a:lnTo>
                  <a:pt x="5131689" y="32892"/>
                </a:lnTo>
                <a:lnTo>
                  <a:pt x="5120132" y="15748"/>
                </a:lnTo>
                <a:lnTo>
                  <a:pt x="5103114" y="4190"/>
                </a:lnTo>
                <a:lnTo>
                  <a:pt x="508228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48605" y="1882267"/>
            <a:ext cx="24657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D</a:t>
            </a:r>
            <a:r>
              <a:rPr sz="1600" spc="-15" dirty="0">
                <a:solidFill>
                  <a:srgbClr val="F0F0F0"/>
                </a:solidFill>
                <a:latin typeface="Calibri"/>
                <a:cs typeface="Calibri"/>
              </a:rPr>
              <a:t>e</a:t>
            </a:r>
            <a:r>
              <a:rPr sz="1600" spc="15" dirty="0">
                <a:solidFill>
                  <a:srgbClr val="F0F0F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:</a:t>
            </a:r>
            <a:r>
              <a:rPr sz="1600" spc="-50" dirty="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0F0F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u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p</a:t>
            </a:r>
            <a:r>
              <a:rPr sz="1600" spc="-60" dirty="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1600" spc="-55" dirty="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sz="1600" spc="-9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S</a:t>
            </a:r>
            <a:r>
              <a:rPr sz="1600" spc="-75" dirty="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c</a:t>
            </a:r>
            <a:r>
              <a:rPr sz="1600" spc="-35" dirty="0">
                <a:solidFill>
                  <a:srgbClr val="F0F0F0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u</a:t>
            </a:r>
            <a:r>
              <a:rPr sz="1600" spc="-35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26535" y="3593591"/>
            <a:ext cx="5135880" cy="530225"/>
          </a:xfrm>
          <a:custGeom>
            <a:avLst/>
            <a:gdLst/>
            <a:ahLst/>
            <a:cxnLst/>
            <a:rect l="l" t="t" r="r" b="b"/>
            <a:pathLst>
              <a:path w="5135880" h="530225">
                <a:moveTo>
                  <a:pt x="5075300" y="0"/>
                </a:moveTo>
                <a:lnTo>
                  <a:pt x="60578" y="0"/>
                </a:lnTo>
                <a:lnTo>
                  <a:pt x="37084" y="4825"/>
                </a:lnTo>
                <a:lnTo>
                  <a:pt x="17779" y="17780"/>
                </a:lnTo>
                <a:lnTo>
                  <a:pt x="4825" y="36957"/>
                </a:lnTo>
                <a:lnTo>
                  <a:pt x="0" y="60579"/>
                </a:lnTo>
                <a:lnTo>
                  <a:pt x="0" y="469265"/>
                </a:lnTo>
                <a:lnTo>
                  <a:pt x="4825" y="492887"/>
                </a:lnTo>
                <a:lnTo>
                  <a:pt x="17779" y="512064"/>
                </a:lnTo>
                <a:lnTo>
                  <a:pt x="37084" y="525018"/>
                </a:lnTo>
                <a:lnTo>
                  <a:pt x="60578" y="529844"/>
                </a:lnTo>
                <a:lnTo>
                  <a:pt x="5075300" y="529844"/>
                </a:lnTo>
                <a:lnTo>
                  <a:pt x="5098795" y="525018"/>
                </a:lnTo>
                <a:lnTo>
                  <a:pt x="5118099" y="512064"/>
                </a:lnTo>
                <a:lnTo>
                  <a:pt x="5131054" y="492887"/>
                </a:lnTo>
                <a:lnTo>
                  <a:pt x="5135880" y="469265"/>
                </a:lnTo>
                <a:lnTo>
                  <a:pt x="5135880" y="60579"/>
                </a:lnTo>
                <a:lnTo>
                  <a:pt x="5131054" y="36957"/>
                </a:lnTo>
                <a:lnTo>
                  <a:pt x="5118099" y="17780"/>
                </a:lnTo>
                <a:lnTo>
                  <a:pt x="5098795" y="4825"/>
                </a:lnTo>
                <a:lnTo>
                  <a:pt x="50753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13908" y="3698240"/>
            <a:ext cx="9563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3360" y="2697352"/>
            <a:ext cx="5142230" cy="539750"/>
            <a:chOff x="3523360" y="2697352"/>
            <a:chExt cx="5142230" cy="539750"/>
          </a:xfrm>
        </p:grpSpPr>
        <p:sp>
          <p:nvSpPr>
            <p:cNvPr id="14" name="object 14"/>
            <p:cNvSpPr/>
            <p:nvPr/>
          </p:nvSpPr>
          <p:spPr>
            <a:xfrm>
              <a:off x="3526535" y="2700527"/>
              <a:ext cx="5135880" cy="533400"/>
            </a:xfrm>
            <a:custGeom>
              <a:avLst/>
              <a:gdLst/>
              <a:ahLst/>
              <a:cxnLst/>
              <a:rect l="l" t="t" r="r" b="b"/>
              <a:pathLst>
                <a:path w="5135880" h="533400">
                  <a:moveTo>
                    <a:pt x="5085715" y="0"/>
                  </a:moveTo>
                  <a:lnTo>
                    <a:pt x="50164" y="0"/>
                  </a:lnTo>
                  <a:lnTo>
                    <a:pt x="30606" y="3937"/>
                  </a:lnTo>
                  <a:lnTo>
                    <a:pt x="14731" y="14732"/>
                  </a:lnTo>
                  <a:lnTo>
                    <a:pt x="3937" y="30734"/>
                  </a:lnTo>
                  <a:lnTo>
                    <a:pt x="0" y="50419"/>
                  </a:lnTo>
                  <a:lnTo>
                    <a:pt x="0" y="482473"/>
                  </a:lnTo>
                  <a:lnTo>
                    <a:pt x="3937" y="502158"/>
                  </a:lnTo>
                  <a:lnTo>
                    <a:pt x="14731" y="518160"/>
                  </a:lnTo>
                  <a:lnTo>
                    <a:pt x="30606" y="528955"/>
                  </a:lnTo>
                  <a:lnTo>
                    <a:pt x="50164" y="532892"/>
                  </a:lnTo>
                  <a:lnTo>
                    <a:pt x="5085715" y="532892"/>
                  </a:lnTo>
                  <a:lnTo>
                    <a:pt x="5105272" y="528955"/>
                  </a:lnTo>
                  <a:lnTo>
                    <a:pt x="5121147" y="518160"/>
                  </a:lnTo>
                  <a:lnTo>
                    <a:pt x="5131943" y="502158"/>
                  </a:lnTo>
                  <a:lnTo>
                    <a:pt x="5135880" y="482473"/>
                  </a:lnTo>
                  <a:lnTo>
                    <a:pt x="5135880" y="50419"/>
                  </a:lnTo>
                  <a:lnTo>
                    <a:pt x="5131943" y="30734"/>
                  </a:lnTo>
                  <a:lnTo>
                    <a:pt x="5121147" y="14732"/>
                  </a:lnTo>
                  <a:lnTo>
                    <a:pt x="5105272" y="3937"/>
                  </a:lnTo>
                  <a:lnTo>
                    <a:pt x="50857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6535" y="2700527"/>
              <a:ext cx="5135880" cy="533400"/>
            </a:xfrm>
            <a:custGeom>
              <a:avLst/>
              <a:gdLst/>
              <a:ahLst/>
              <a:cxnLst/>
              <a:rect l="l" t="t" r="r" b="b"/>
              <a:pathLst>
                <a:path w="5135880" h="533400">
                  <a:moveTo>
                    <a:pt x="0" y="50419"/>
                  </a:moveTo>
                  <a:lnTo>
                    <a:pt x="3937" y="30734"/>
                  </a:lnTo>
                  <a:lnTo>
                    <a:pt x="14731" y="14732"/>
                  </a:lnTo>
                  <a:lnTo>
                    <a:pt x="30606" y="3937"/>
                  </a:lnTo>
                  <a:lnTo>
                    <a:pt x="50164" y="0"/>
                  </a:lnTo>
                  <a:lnTo>
                    <a:pt x="5085715" y="0"/>
                  </a:lnTo>
                  <a:lnTo>
                    <a:pt x="5105272" y="3937"/>
                  </a:lnTo>
                  <a:lnTo>
                    <a:pt x="5121147" y="14732"/>
                  </a:lnTo>
                  <a:lnTo>
                    <a:pt x="5131943" y="30734"/>
                  </a:lnTo>
                  <a:lnTo>
                    <a:pt x="5135880" y="50419"/>
                  </a:lnTo>
                  <a:lnTo>
                    <a:pt x="5135880" y="482473"/>
                  </a:lnTo>
                  <a:lnTo>
                    <a:pt x="5131943" y="502158"/>
                  </a:lnTo>
                  <a:lnTo>
                    <a:pt x="5121147" y="518160"/>
                  </a:lnTo>
                  <a:lnTo>
                    <a:pt x="5105272" y="528955"/>
                  </a:lnTo>
                  <a:lnTo>
                    <a:pt x="5085715" y="532892"/>
                  </a:lnTo>
                  <a:lnTo>
                    <a:pt x="50164" y="532892"/>
                  </a:lnTo>
                  <a:lnTo>
                    <a:pt x="30606" y="528955"/>
                  </a:lnTo>
                  <a:lnTo>
                    <a:pt x="14731" y="518160"/>
                  </a:lnTo>
                  <a:lnTo>
                    <a:pt x="3937" y="502158"/>
                  </a:lnTo>
                  <a:lnTo>
                    <a:pt x="0" y="482473"/>
                  </a:lnTo>
                  <a:lnTo>
                    <a:pt x="0" y="50419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66435" y="2807335"/>
            <a:ext cx="16389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uc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-10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AM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23360" y="4483480"/>
            <a:ext cx="5142230" cy="536575"/>
            <a:chOff x="3523360" y="4483480"/>
            <a:chExt cx="5142230" cy="536575"/>
          </a:xfrm>
        </p:grpSpPr>
        <p:sp>
          <p:nvSpPr>
            <p:cNvPr id="18" name="object 18"/>
            <p:cNvSpPr/>
            <p:nvPr/>
          </p:nvSpPr>
          <p:spPr>
            <a:xfrm>
              <a:off x="3526535" y="4486655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5085715" y="0"/>
                  </a:moveTo>
                  <a:lnTo>
                    <a:pt x="50164" y="0"/>
                  </a:lnTo>
                  <a:lnTo>
                    <a:pt x="30606" y="3937"/>
                  </a:lnTo>
                  <a:lnTo>
                    <a:pt x="14731" y="14732"/>
                  </a:lnTo>
                  <a:lnTo>
                    <a:pt x="3937" y="30607"/>
                  </a:lnTo>
                  <a:lnTo>
                    <a:pt x="0" y="50165"/>
                  </a:lnTo>
                  <a:lnTo>
                    <a:pt x="0" y="479679"/>
                  </a:lnTo>
                  <a:lnTo>
                    <a:pt x="3937" y="499237"/>
                  </a:lnTo>
                  <a:lnTo>
                    <a:pt x="14731" y="515112"/>
                  </a:lnTo>
                  <a:lnTo>
                    <a:pt x="30606" y="525907"/>
                  </a:lnTo>
                  <a:lnTo>
                    <a:pt x="50164" y="529844"/>
                  </a:lnTo>
                  <a:lnTo>
                    <a:pt x="5085715" y="529844"/>
                  </a:lnTo>
                  <a:lnTo>
                    <a:pt x="5105272" y="525907"/>
                  </a:lnTo>
                  <a:lnTo>
                    <a:pt x="5121147" y="515112"/>
                  </a:lnTo>
                  <a:lnTo>
                    <a:pt x="5131943" y="499237"/>
                  </a:lnTo>
                  <a:lnTo>
                    <a:pt x="5135880" y="479679"/>
                  </a:lnTo>
                  <a:lnTo>
                    <a:pt x="5135880" y="50165"/>
                  </a:lnTo>
                  <a:lnTo>
                    <a:pt x="5131943" y="30607"/>
                  </a:lnTo>
                  <a:lnTo>
                    <a:pt x="5121147" y="14732"/>
                  </a:lnTo>
                  <a:lnTo>
                    <a:pt x="5105272" y="3937"/>
                  </a:lnTo>
                  <a:lnTo>
                    <a:pt x="50857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6535" y="4486655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0" y="50165"/>
                  </a:moveTo>
                  <a:lnTo>
                    <a:pt x="3937" y="30607"/>
                  </a:lnTo>
                  <a:lnTo>
                    <a:pt x="14731" y="14732"/>
                  </a:lnTo>
                  <a:lnTo>
                    <a:pt x="30606" y="3937"/>
                  </a:lnTo>
                  <a:lnTo>
                    <a:pt x="50164" y="0"/>
                  </a:lnTo>
                  <a:lnTo>
                    <a:pt x="5085715" y="0"/>
                  </a:lnTo>
                  <a:lnTo>
                    <a:pt x="5105272" y="3937"/>
                  </a:lnTo>
                  <a:lnTo>
                    <a:pt x="5121147" y="14732"/>
                  </a:lnTo>
                  <a:lnTo>
                    <a:pt x="5131943" y="30607"/>
                  </a:lnTo>
                  <a:lnTo>
                    <a:pt x="5135880" y="50165"/>
                  </a:lnTo>
                  <a:lnTo>
                    <a:pt x="5135880" y="479679"/>
                  </a:lnTo>
                  <a:lnTo>
                    <a:pt x="5131943" y="499237"/>
                  </a:lnTo>
                  <a:lnTo>
                    <a:pt x="5121147" y="515112"/>
                  </a:lnTo>
                  <a:lnTo>
                    <a:pt x="5105272" y="525907"/>
                  </a:lnTo>
                  <a:lnTo>
                    <a:pt x="5085715" y="529844"/>
                  </a:lnTo>
                  <a:lnTo>
                    <a:pt x="50164" y="529844"/>
                  </a:lnTo>
                  <a:lnTo>
                    <a:pt x="30606" y="525907"/>
                  </a:lnTo>
                  <a:lnTo>
                    <a:pt x="14731" y="515112"/>
                  </a:lnTo>
                  <a:lnTo>
                    <a:pt x="3937" y="499237"/>
                  </a:lnTo>
                  <a:lnTo>
                    <a:pt x="0" y="479679"/>
                  </a:lnTo>
                  <a:lnTo>
                    <a:pt x="0" y="50165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08523" y="4590034"/>
            <a:ext cx="176466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Calibri"/>
                <a:cs typeface="Calibri"/>
              </a:rPr>
              <a:t>P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10" dirty="0">
                <a:latin typeface="Calibri"/>
                <a:cs typeface="Calibri"/>
              </a:rPr>
              <a:t>g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mm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</a:t>
            </a:r>
            <a:r>
              <a:rPr sz="1600" dirty="0">
                <a:latin typeface="Calibri"/>
                <a:cs typeface="Calibri"/>
              </a:rPr>
              <a:t>c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cce</a:t>
            </a:r>
            <a:r>
              <a:rPr sz="1600" spc="-5" dirty="0"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6535" y="5410200"/>
            <a:ext cx="5135880" cy="530225"/>
          </a:xfrm>
          <a:custGeom>
            <a:avLst/>
            <a:gdLst/>
            <a:ahLst/>
            <a:cxnLst/>
            <a:rect l="l" t="t" r="r" b="b"/>
            <a:pathLst>
              <a:path w="5135880" h="530225">
                <a:moveTo>
                  <a:pt x="5075300" y="0"/>
                </a:moveTo>
                <a:lnTo>
                  <a:pt x="60578" y="0"/>
                </a:lnTo>
                <a:lnTo>
                  <a:pt x="37084" y="4825"/>
                </a:lnTo>
                <a:lnTo>
                  <a:pt x="17779" y="17780"/>
                </a:lnTo>
                <a:lnTo>
                  <a:pt x="4825" y="36956"/>
                </a:lnTo>
                <a:lnTo>
                  <a:pt x="0" y="60578"/>
                </a:lnTo>
                <a:lnTo>
                  <a:pt x="0" y="469303"/>
                </a:lnTo>
                <a:lnTo>
                  <a:pt x="4825" y="492861"/>
                </a:lnTo>
                <a:lnTo>
                  <a:pt x="17779" y="512102"/>
                </a:lnTo>
                <a:lnTo>
                  <a:pt x="37084" y="525081"/>
                </a:lnTo>
                <a:lnTo>
                  <a:pt x="60578" y="529844"/>
                </a:lnTo>
                <a:lnTo>
                  <a:pt x="5075300" y="529844"/>
                </a:lnTo>
                <a:lnTo>
                  <a:pt x="5098795" y="525081"/>
                </a:lnTo>
                <a:lnTo>
                  <a:pt x="5118099" y="512102"/>
                </a:lnTo>
                <a:lnTo>
                  <a:pt x="5131054" y="492861"/>
                </a:lnTo>
                <a:lnTo>
                  <a:pt x="5135880" y="469303"/>
                </a:lnTo>
                <a:lnTo>
                  <a:pt x="5135880" y="60578"/>
                </a:lnTo>
                <a:lnTo>
                  <a:pt x="5131054" y="36956"/>
                </a:lnTo>
                <a:lnTo>
                  <a:pt x="5118099" y="17780"/>
                </a:lnTo>
                <a:lnTo>
                  <a:pt x="5098795" y="4825"/>
                </a:lnTo>
                <a:lnTo>
                  <a:pt x="50753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80152" y="5515152"/>
            <a:ext cx="16059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0304" y="2700527"/>
            <a:ext cx="1548383" cy="1551432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8095" y="0"/>
            <a:ext cx="11180445" cy="6647815"/>
            <a:chOff x="768095" y="0"/>
            <a:chExt cx="11180445" cy="6647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95" y="0"/>
              <a:ext cx="10283952" cy="6559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50263" y="505968"/>
              <a:ext cx="9887585" cy="5833745"/>
            </a:xfrm>
            <a:custGeom>
              <a:avLst/>
              <a:gdLst/>
              <a:ahLst/>
              <a:cxnLst/>
              <a:rect l="l" t="t" r="r" b="b"/>
              <a:pathLst>
                <a:path w="9887585" h="5833745">
                  <a:moveTo>
                    <a:pt x="9671558" y="0"/>
                  </a:moveTo>
                  <a:lnTo>
                    <a:pt x="216027" y="0"/>
                  </a:lnTo>
                  <a:lnTo>
                    <a:pt x="166497" y="5715"/>
                  </a:lnTo>
                  <a:lnTo>
                    <a:pt x="121031" y="21971"/>
                  </a:lnTo>
                  <a:lnTo>
                    <a:pt x="80899" y="47498"/>
                  </a:lnTo>
                  <a:lnTo>
                    <a:pt x="47498" y="80899"/>
                  </a:lnTo>
                  <a:lnTo>
                    <a:pt x="21971" y="121031"/>
                  </a:lnTo>
                  <a:lnTo>
                    <a:pt x="5715" y="166497"/>
                  </a:lnTo>
                  <a:lnTo>
                    <a:pt x="0" y="216027"/>
                  </a:lnTo>
                  <a:lnTo>
                    <a:pt x="0" y="5617718"/>
                  </a:lnTo>
                  <a:lnTo>
                    <a:pt x="5715" y="5667248"/>
                  </a:lnTo>
                  <a:lnTo>
                    <a:pt x="21971" y="5712714"/>
                  </a:lnTo>
                  <a:lnTo>
                    <a:pt x="47498" y="5752833"/>
                  </a:lnTo>
                  <a:lnTo>
                    <a:pt x="80899" y="5786285"/>
                  </a:lnTo>
                  <a:lnTo>
                    <a:pt x="121031" y="5811786"/>
                  </a:lnTo>
                  <a:lnTo>
                    <a:pt x="166497" y="5828042"/>
                  </a:lnTo>
                  <a:lnTo>
                    <a:pt x="216027" y="5833745"/>
                  </a:lnTo>
                  <a:lnTo>
                    <a:pt x="9671558" y="5833745"/>
                  </a:lnTo>
                  <a:lnTo>
                    <a:pt x="9721088" y="5828042"/>
                  </a:lnTo>
                  <a:lnTo>
                    <a:pt x="9766554" y="5811786"/>
                  </a:lnTo>
                  <a:lnTo>
                    <a:pt x="9806686" y="5786285"/>
                  </a:lnTo>
                  <a:lnTo>
                    <a:pt x="9840087" y="5752833"/>
                  </a:lnTo>
                  <a:lnTo>
                    <a:pt x="9865614" y="5712714"/>
                  </a:lnTo>
                  <a:lnTo>
                    <a:pt x="9881869" y="5667248"/>
                  </a:lnTo>
                  <a:lnTo>
                    <a:pt x="9887585" y="5617718"/>
                  </a:lnTo>
                  <a:lnTo>
                    <a:pt x="9887585" y="216027"/>
                  </a:lnTo>
                  <a:lnTo>
                    <a:pt x="9881869" y="166497"/>
                  </a:lnTo>
                  <a:lnTo>
                    <a:pt x="9865614" y="121031"/>
                  </a:lnTo>
                  <a:lnTo>
                    <a:pt x="9840087" y="80899"/>
                  </a:lnTo>
                  <a:lnTo>
                    <a:pt x="9806686" y="47498"/>
                  </a:lnTo>
                  <a:lnTo>
                    <a:pt x="9766554" y="21971"/>
                  </a:lnTo>
                  <a:lnTo>
                    <a:pt x="9721088" y="5715"/>
                  </a:lnTo>
                  <a:lnTo>
                    <a:pt x="96715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0263" y="505968"/>
              <a:ext cx="9887585" cy="5833745"/>
            </a:xfrm>
            <a:custGeom>
              <a:avLst/>
              <a:gdLst/>
              <a:ahLst/>
              <a:cxnLst/>
              <a:rect l="l" t="t" r="r" b="b"/>
              <a:pathLst>
                <a:path w="9887585" h="5833745">
                  <a:moveTo>
                    <a:pt x="0" y="216027"/>
                  </a:moveTo>
                  <a:lnTo>
                    <a:pt x="5715" y="166497"/>
                  </a:lnTo>
                  <a:lnTo>
                    <a:pt x="21971" y="121031"/>
                  </a:lnTo>
                  <a:lnTo>
                    <a:pt x="47498" y="80899"/>
                  </a:lnTo>
                  <a:lnTo>
                    <a:pt x="80899" y="47498"/>
                  </a:lnTo>
                  <a:lnTo>
                    <a:pt x="121031" y="21971"/>
                  </a:lnTo>
                  <a:lnTo>
                    <a:pt x="166497" y="5715"/>
                  </a:lnTo>
                  <a:lnTo>
                    <a:pt x="216027" y="0"/>
                  </a:lnTo>
                  <a:lnTo>
                    <a:pt x="9671558" y="0"/>
                  </a:lnTo>
                  <a:lnTo>
                    <a:pt x="9721088" y="5715"/>
                  </a:lnTo>
                  <a:lnTo>
                    <a:pt x="9766554" y="21971"/>
                  </a:lnTo>
                  <a:lnTo>
                    <a:pt x="9806686" y="47498"/>
                  </a:lnTo>
                  <a:lnTo>
                    <a:pt x="9840087" y="80899"/>
                  </a:lnTo>
                  <a:lnTo>
                    <a:pt x="9865614" y="121031"/>
                  </a:lnTo>
                  <a:lnTo>
                    <a:pt x="9881869" y="166497"/>
                  </a:lnTo>
                  <a:lnTo>
                    <a:pt x="9887585" y="216027"/>
                  </a:lnTo>
                  <a:lnTo>
                    <a:pt x="9887585" y="5617718"/>
                  </a:lnTo>
                  <a:lnTo>
                    <a:pt x="9881869" y="5667248"/>
                  </a:lnTo>
                  <a:lnTo>
                    <a:pt x="9865614" y="5712714"/>
                  </a:lnTo>
                  <a:lnTo>
                    <a:pt x="9840087" y="5752833"/>
                  </a:lnTo>
                  <a:lnTo>
                    <a:pt x="9806686" y="5786285"/>
                  </a:lnTo>
                  <a:lnTo>
                    <a:pt x="9766554" y="5811786"/>
                  </a:lnTo>
                  <a:lnTo>
                    <a:pt x="9721088" y="5828042"/>
                  </a:lnTo>
                  <a:lnTo>
                    <a:pt x="9671558" y="5833745"/>
                  </a:lnTo>
                  <a:lnTo>
                    <a:pt x="216027" y="5833745"/>
                  </a:lnTo>
                  <a:lnTo>
                    <a:pt x="166497" y="5828042"/>
                  </a:lnTo>
                  <a:lnTo>
                    <a:pt x="121031" y="5811786"/>
                  </a:lnTo>
                  <a:lnTo>
                    <a:pt x="80899" y="5786285"/>
                  </a:lnTo>
                  <a:lnTo>
                    <a:pt x="47498" y="5752833"/>
                  </a:lnTo>
                  <a:lnTo>
                    <a:pt x="21971" y="5712714"/>
                  </a:lnTo>
                  <a:lnTo>
                    <a:pt x="5715" y="5667248"/>
                  </a:lnTo>
                  <a:lnTo>
                    <a:pt x="0" y="5617718"/>
                  </a:lnTo>
                  <a:lnTo>
                    <a:pt x="0" y="216027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6535" y="890016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5078730" y="0"/>
                  </a:moveTo>
                  <a:lnTo>
                    <a:pt x="57150" y="0"/>
                  </a:lnTo>
                  <a:lnTo>
                    <a:pt x="34925" y="4445"/>
                  </a:lnTo>
                  <a:lnTo>
                    <a:pt x="16763" y="16637"/>
                  </a:lnTo>
                  <a:lnTo>
                    <a:pt x="4444" y="34798"/>
                  </a:lnTo>
                  <a:lnTo>
                    <a:pt x="0" y="57150"/>
                  </a:lnTo>
                  <a:lnTo>
                    <a:pt x="0" y="472694"/>
                  </a:lnTo>
                  <a:lnTo>
                    <a:pt x="4444" y="495046"/>
                  </a:lnTo>
                  <a:lnTo>
                    <a:pt x="16763" y="513080"/>
                  </a:lnTo>
                  <a:lnTo>
                    <a:pt x="34925" y="525399"/>
                  </a:lnTo>
                  <a:lnTo>
                    <a:pt x="57150" y="529844"/>
                  </a:lnTo>
                  <a:lnTo>
                    <a:pt x="5078730" y="529844"/>
                  </a:lnTo>
                  <a:lnTo>
                    <a:pt x="5100955" y="525399"/>
                  </a:lnTo>
                  <a:lnTo>
                    <a:pt x="5119116" y="513080"/>
                  </a:lnTo>
                  <a:lnTo>
                    <a:pt x="5131435" y="495046"/>
                  </a:lnTo>
                  <a:lnTo>
                    <a:pt x="5135880" y="472694"/>
                  </a:lnTo>
                  <a:lnTo>
                    <a:pt x="5135880" y="57150"/>
                  </a:lnTo>
                  <a:lnTo>
                    <a:pt x="5131435" y="34798"/>
                  </a:lnTo>
                  <a:lnTo>
                    <a:pt x="5119116" y="16637"/>
                  </a:lnTo>
                  <a:lnTo>
                    <a:pt x="5100955" y="4445"/>
                  </a:lnTo>
                  <a:lnTo>
                    <a:pt x="507873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6535" y="890016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0" y="57150"/>
                  </a:moveTo>
                  <a:lnTo>
                    <a:pt x="4444" y="34798"/>
                  </a:lnTo>
                  <a:lnTo>
                    <a:pt x="16763" y="16637"/>
                  </a:lnTo>
                  <a:lnTo>
                    <a:pt x="34925" y="4445"/>
                  </a:lnTo>
                  <a:lnTo>
                    <a:pt x="57150" y="0"/>
                  </a:lnTo>
                  <a:lnTo>
                    <a:pt x="5078730" y="0"/>
                  </a:lnTo>
                  <a:lnTo>
                    <a:pt x="5100955" y="4445"/>
                  </a:lnTo>
                  <a:lnTo>
                    <a:pt x="5119116" y="16637"/>
                  </a:lnTo>
                  <a:lnTo>
                    <a:pt x="5131435" y="34798"/>
                  </a:lnTo>
                  <a:lnTo>
                    <a:pt x="5135880" y="57150"/>
                  </a:lnTo>
                  <a:lnTo>
                    <a:pt x="5135880" y="472694"/>
                  </a:lnTo>
                  <a:lnTo>
                    <a:pt x="5131435" y="495046"/>
                  </a:lnTo>
                  <a:lnTo>
                    <a:pt x="5119116" y="513080"/>
                  </a:lnTo>
                  <a:lnTo>
                    <a:pt x="5100955" y="525399"/>
                  </a:lnTo>
                  <a:lnTo>
                    <a:pt x="5078730" y="529844"/>
                  </a:lnTo>
                  <a:lnTo>
                    <a:pt x="57150" y="529844"/>
                  </a:lnTo>
                  <a:lnTo>
                    <a:pt x="34925" y="525399"/>
                  </a:lnTo>
                  <a:lnTo>
                    <a:pt x="16763" y="513080"/>
                  </a:lnTo>
                  <a:lnTo>
                    <a:pt x="4444" y="495046"/>
                  </a:lnTo>
                  <a:lnTo>
                    <a:pt x="0" y="472694"/>
                  </a:lnTo>
                  <a:lnTo>
                    <a:pt x="0" y="57150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25592" y="993774"/>
            <a:ext cx="19100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n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uc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0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9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W</a:t>
            </a:r>
            <a:r>
              <a:rPr sz="1600" dirty="0">
                <a:latin typeface="Calibri"/>
                <a:cs typeface="Calibri"/>
              </a:rPr>
              <a:t>S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S3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6535" y="1776983"/>
            <a:ext cx="5135880" cy="533400"/>
          </a:xfrm>
          <a:custGeom>
            <a:avLst/>
            <a:gdLst/>
            <a:ahLst/>
            <a:cxnLst/>
            <a:rect l="l" t="t" r="r" b="b"/>
            <a:pathLst>
              <a:path w="5135880" h="533400">
                <a:moveTo>
                  <a:pt x="5082286" y="0"/>
                </a:moveTo>
                <a:lnTo>
                  <a:pt x="53593" y="0"/>
                </a:lnTo>
                <a:lnTo>
                  <a:pt x="32765" y="4190"/>
                </a:lnTo>
                <a:lnTo>
                  <a:pt x="15748" y="15748"/>
                </a:lnTo>
                <a:lnTo>
                  <a:pt x="4190" y="32892"/>
                </a:lnTo>
                <a:lnTo>
                  <a:pt x="0" y="53848"/>
                </a:lnTo>
                <a:lnTo>
                  <a:pt x="0" y="479043"/>
                </a:lnTo>
                <a:lnTo>
                  <a:pt x="4190" y="499999"/>
                </a:lnTo>
                <a:lnTo>
                  <a:pt x="15748" y="517143"/>
                </a:lnTo>
                <a:lnTo>
                  <a:pt x="32765" y="528701"/>
                </a:lnTo>
                <a:lnTo>
                  <a:pt x="53593" y="532891"/>
                </a:lnTo>
                <a:lnTo>
                  <a:pt x="5082286" y="532891"/>
                </a:lnTo>
                <a:lnTo>
                  <a:pt x="5103114" y="528701"/>
                </a:lnTo>
                <a:lnTo>
                  <a:pt x="5120132" y="517143"/>
                </a:lnTo>
                <a:lnTo>
                  <a:pt x="5131689" y="499999"/>
                </a:lnTo>
                <a:lnTo>
                  <a:pt x="5135880" y="479043"/>
                </a:lnTo>
                <a:lnTo>
                  <a:pt x="5135880" y="53848"/>
                </a:lnTo>
                <a:lnTo>
                  <a:pt x="5131689" y="32892"/>
                </a:lnTo>
                <a:lnTo>
                  <a:pt x="5120132" y="15748"/>
                </a:lnTo>
                <a:lnTo>
                  <a:pt x="5103114" y="4190"/>
                </a:lnTo>
                <a:lnTo>
                  <a:pt x="5082286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1779" y="1882267"/>
            <a:ext cx="14598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Terraform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26535" y="3593591"/>
            <a:ext cx="5135880" cy="530225"/>
          </a:xfrm>
          <a:custGeom>
            <a:avLst/>
            <a:gdLst/>
            <a:ahLst/>
            <a:cxnLst/>
            <a:rect l="l" t="t" r="r" b="b"/>
            <a:pathLst>
              <a:path w="5135880" h="530225">
                <a:moveTo>
                  <a:pt x="5075300" y="0"/>
                </a:moveTo>
                <a:lnTo>
                  <a:pt x="60578" y="0"/>
                </a:lnTo>
                <a:lnTo>
                  <a:pt x="37084" y="4825"/>
                </a:lnTo>
                <a:lnTo>
                  <a:pt x="17779" y="17780"/>
                </a:lnTo>
                <a:lnTo>
                  <a:pt x="4825" y="36957"/>
                </a:lnTo>
                <a:lnTo>
                  <a:pt x="0" y="60579"/>
                </a:lnTo>
                <a:lnTo>
                  <a:pt x="0" y="469265"/>
                </a:lnTo>
                <a:lnTo>
                  <a:pt x="4825" y="492887"/>
                </a:lnTo>
                <a:lnTo>
                  <a:pt x="17779" y="512064"/>
                </a:lnTo>
                <a:lnTo>
                  <a:pt x="37084" y="525018"/>
                </a:lnTo>
                <a:lnTo>
                  <a:pt x="60578" y="529844"/>
                </a:lnTo>
                <a:lnTo>
                  <a:pt x="5075300" y="529844"/>
                </a:lnTo>
                <a:lnTo>
                  <a:pt x="5098795" y="525018"/>
                </a:lnTo>
                <a:lnTo>
                  <a:pt x="5118099" y="512064"/>
                </a:lnTo>
                <a:lnTo>
                  <a:pt x="5131054" y="492887"/>
                </a:lnTo>
                <a:lnTo>
                  <a:pt x="5135880" y="469265"/>
                </a:lnTo>
                <a:lnTo>
                  <a:pt x="5135880" y="60579"/>
                </a:lnTo>
                <a:lnTo>
                  <a:pt x="5131054" y="36957"/>
                </a:lnTo>
                <a:lnTo>
                  <a:pt x="5118099" y="17780"/>
                </a:lnTo>
                <a:lnTo>
                  <a:pt x="5098795" y="4825"/>
                </a:lnTo>
                <a:lnTo>
                  <a:pt x="507530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1779" y="3698240"/>
            <a:ext cx="14865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3360" y="2697352"/>
            <a:ext cx="5142230" cy="539750"/>
            <a:chOff x="3523360" y="2697352"/>
            <a:chExt cx="5142230" cy="539750"/>
          </a:xfrm>
        </p:grpSpPr>
        <p:sp>
          <p:nvSpPr>
            <p:cNvPr id="14" name="object 14"/>
            <p:cNvSpPr/>
            <p:nvPr/>
          </p:nvSpPr>
          <p:spPr>
            <a:xfrm>
              <a:off x="3526535" y="2700527"/>
              <a:ext cx="5135880" cy="533400"/>
            </a:xfrm>
            <a:custGeom>
              <a:avLst/>
              <a:gdLst/>
              <a:ahLst/>
              <a:cxnLst/>
              <a:rect l="l" t="t" r="r" b="b"/>
              <a:pathLst>
                <a:path w="5135880" h="533400">
                  <a:moveTo>
                    <a:pt x="5085715" y="0"/>
                  </a:moveTo>
                  <a:lnTo>
                    <a:pt x="50164" y="0"/>
                  </a:lnTo>
                  <a:lnTo>
                    <a:pt x="30606" y="3937"/>
                  </a:lnTo>
                  <a:lnTo>
                    <a:pt x="14731" y="14732"/>
                  </a:lnTo>
                  <a:lnTo>
                    <a:pt x="3937" y="30734"/>
                  </a:lnTo>
                  <a:lnTo>
                    <a:pt x="0" y="50419"/>
                  </a:lnTo>
                  <a:lnTo>
                    <a:pt x="0" y="482473"/>
                  </a:lnTo>
                  <a:lnTo>
                    <a:pt x="3937" y="502158"/>
                  </a:lnTo>
                  <a:lnTo>
                    <a:pt x="14731" y="518160"/>
                  </a:lnTo>
                  <a:lnTo>
                    <a:pt x="30606" y="528955"/>
                  </a:lnTo>
                  <a:lnTo>
                    <a:pt x="50164" y="532892"/>
                  </a:lnTo>
                  <a:lnTo>
                    <a:pt x="5085715" y="532892"/>
                  </a:lnTo>
                  <a:lnTo>
                    <a:pt x="5105272" y="528955"/>
                  </a:lnTo>
                  <a:lnTo>
                    <a:pt x="5121147" y="518160"/>
                  </a:lnTo>
                  <a:lnTo>
                    <a:pt x="5131943" y="502158"/>
                  </a:lnTo>
                  <a:lnTo>
                    <a:pt x="5135880" y="482473"/>
                  </a:lnTo>
                  <a:lnTo>
                    <a:pt x="5135880" y="50419"/>
                  </a:lnTo>
                  <a:lnTo>
                    <a:pt x="5131943" y="30734"/>
                  </a:lnTo>
                  <a:lnTo>
                    <a:pt x="5121147" y="14732"/>
                  </a:lnTo>
                  <a:lnTo>
                    <a:pt x="5105272" y="3937"/>
                  </a:lnTo>
                  <a:lnTo>
                    <a:pt x="50857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6535" y="2700527"/>
              <a:ext cx="5135880" cy="533400"/>
            </a:xfrm>
            <a:custGeom>
              <a:avLst/>
              <a:gdLst/>
              <a:ahLst/>
              <a:cxnLst/>
              <a:rect l="l" t="t" r="r" b="b"/>
              <a:pathLst>
                <a:path w="5135880" h="533400">
                  <a:moveTo>
                    <a:pt x="0" y="50419"/>
                  </a:moveTo>
                  <a:lnTo>
                    <a:pt x="3937" y="30734"/>
                  </a:lnTo>
                  <a:lnTo>
                    <a:pt x="14731" y="14732"/>
                  </a:lnTo>
                  <a:lnTo>
                    <a:pt x="30606" y="3937"/>
                  </a:lnTo>
                  <a:lnTo>
                    <a:pt x="50164" y="0"/>
                  </a:lnTo>
                  <a:lnTo>
                    <a:pt x="5085715" y="0"/>
                  </a:lnTo>
                  <a:lnTo>
                    <a:pt x="5105272" y="3937"/>
                  </a:lnTo>
                  <a:lnTo>
                    <a:pt x="5121147" y="14732"/>
                  </a:lnTo>
                  <a:lnTo>
                    <a:pt x="5131943" y="30734"/>
                  </a:lnTo>
                  <a:lnTo>
                    <a:pt x="5135880" y="50419"/>
                  </a:lnTo>
                  <a:lnTo>
                    <a:pt x="5135880" y="482473"/>
                  </a:lnTo>
                  <a:lnTo>
                    <a:pt x="5131943" y="502158"/>
                  </a:lnTo>
                  <a:lnTo>
                    <a:pt x="5121147" y="518160"/>
                  </a:lnTo>
                  <a:lnTo>
                    <a:pt x="5105272" y="528955"/>
                  </a:lnTo>
                  <a:lnTo>
                    <a:pt x="5085715" y="532892"/>
                  </a:lnTo>
                  <a:lnTo>
                    <a:pt x="50164" y="532892"/>
                  </a:lnTo>
                  <a:lnTo>
                    <a:pt x="30606" y="528955"/>
                  </a:lnTo>
                  <a:lnTo>
                    <a:pt x="14731" y="518160"/>
                  </a:lnTo>
                  <a:lnTo>
                    <a:pt x="3937" y="502158"/>
                  </a:lnTo>
                  <a:lnTo>
                    <a:pt x="0" y="482473"/>
                  </a:lnTo>
                  <a:lnTo>
                    <a:pt x="0" y="50419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76621" y="2807335"/>
            <a:ext cx="22218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I</a:t>
            </a:r>
            <a:r>
              <a:rPr sz="1600" spc="-30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3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du</a:t>
            </a:r>
            <a:r>
              <a:rPr sz="1600" spc="-1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tio</a:t>
            </a:r>
            <a:r>
              <a:rPr sz="1600" dirty="0">
                <a:latin typeface="Calibri"/>
                <a:cs typeface="Calibri"/>
              </a:rPr>
              <a:t>n</a:t>
            </a:r>
            <a:r>
              <a:rPr sz="1600" spc="-125" dirty="0">
                <a:latin typeface="Calibri"/>
                <a:cs typeface="Calibri"/>
              </a:rPr>
              <a:t> </a:t>
            </a:r>
            <a:r>
              <a:rPr sz="1600" spc="-3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 Dy</a:t>
            </a:r>
            <a:r>
              <a:rPr sz="1600" spc="-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1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3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23360" y="4483480"/>
            <a:ext cx="5142230" cy="536575"/>
            <a:chOff x="3523360" y="4483480"/>
            <a:chExt cx="5142230" cy="536575"/>
          </a:xfrm>
        </p:grpSpPr>
        <p:sp>
          <p:nvSpPr>
            <p:cNvPr id="18" name="object 18"/>
            <p:cNvSpPr/>
            <p:nvPr/>
          </p:nvSpPr>
          <p:spPr>
            <a:xfrm>
              <a:off x="3526535" y="4486655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5085715" y="0"/>
                  </a:moveTo>
                  <a:lnTo>
                    <a:pt x="50164" y="0"/>
                  </a:lnTo>
                  <a:lnTo>
                    <a:pt x="30606" y="3937"/>
                  </a:lnTo>
                  <a:lnTo>
                    <a:pt x="14731" y="14732"/>
                  </a:lnTo>
                  <a:lnTo>
                    <a:pt x="3937" y="30607"/>
                  </a:lnTo>
                  <a:lnTo>
                    <a:pt x="0" y="50165"/>
                  </a:lnTo>
                  <a:lnTo>
                    <a:pt x="0" y="479679"/>
                  </a:lnTo>
                  <a:lnTo>
                    <a:pt x="3937" y="499237"/>
                  </a:lnTo>
                  <a:lnTo>
                    <a:pt x="14731" y="515112"/>
                  </a:lnTo>
                  <a:lnTo>
                    <a:pt x="30606" y="525907"/>
                  </a:lnTo>
                  <a:lnTo>
                    <a:pt x="50164" y="529844"/>
                  </a:lnTo>
                  <a:lnTo>
                    <a:pt x="5085715" y="529844"/>
                  </a:lnTo>
                  <a:lnTo>
                    <a:pt x="5105272" y="525907"/>
                  </a:lnTo>
                  <a:lnTo>
                    <a:pt x="5121147" y="515112"/>
                  </a:lnTo>
                  <a:lnTo>
                    <a:pt x="5131943" y="499237"/>
                  </a:lnTo>
                  <a:lnTo>
                    <a:pt x="5135880" y="479679"/>
                  </a:lnTo>
                  <a:lnTo>
                    <a:pt x="5135880" y="50165"/>
                  </a:lnTo>
                  <a:lnTo>
                    <a:pt x="5131943" y="30607"/>
                  </a:lnTo>
                  <a:lnTo>
                    <a:pt x="5121147" y="14732"/>
                  </a:lnTo>
                  <a:lnTo>
                    <a:pt x="5105272" y="3937"/>
                  </a:lnTo>
                  <a:lnTo>
                    <a:pt x="508571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26535" y="4486655"/>
              <a:ext cx="5135880" cy="530225"/>
            </a:xfrm>
            <a:custGeom>
              <a:avLst/>
              <a:gdLst/>
              <a:ahLst/>
              <a:cxnLst/>
              <a:rect l="l" t="t" r="r" b="b"/>
              <a:pathLst>
                <a:path w="5135880" h="530225">
                  <a:moveTo>
                    <a:pt x="0" y="50165"/>
                  </a:moveTo>
                  <a:lnTo>
                    <a:pt x="3937" y="30607"/>
                  </a:lnTo>
                  <a:lnTo>
                    <a:pt x="14731" y="14732"/>
                  </a:lnTo>
                  <a:lnTo>
                    <a:pt x="30606" y="3937"/>
                  </a:lnTo>
                  <a:lnTo>
                    <a:pt x="50164" y="0"/>
                  </a:lnTo>
                  <a:lnTo>
                    <a:pt x="5085715" y="0"/>
                  </a:lnTo>
                  <a:lnTo>
                    <a:pt x="5105272" y="3937"/>
                  </a:lnTo>
                  <a:lnTo>
                    <a:pt x="5121147" y="14732"/>
                  </a:lnTo>
                  <a:lnTo>
                    <a:pt x="5131943" y="30607"/>
                  </a:lnTo>
                  <a:lnTo>
                    <a:pt x="5135880" y="50165"/>
                  </a:lnTo>
                  <a:lnTo>
                    <a:pt x="5135880" y="479679"/>
                  </a:lnTo>
                  <a:lnTo>
                    <a:pt x="5131943" y="499237"/>
                  </a:lnTo>
                  <a:lnTo>
                    <a:pt x="5121147" y="515112"/>
                  </a:lnTo>
                  <a:lnTo>
                    <a:pt x="5105272" y="525907"/>
                  </a:lnTo>
                  <a:lnTo>
                    <a:pt x="5085715" y="529844"/>
                  </a:lnTo>
                  <a:lnTo>
                    <a:pt x="50164" y="529844"/>
                  </a:lnTo>
                  <a:lnTo>
                    <a:pt x="30606" y="525907"/>
                  </a:lnTo>
                  <a:lnTo>
                    <a:pt x="14731" y="515112"/>
                  </a:lnTo>
                  <a:lnTo>
                    <a:pt x="3937" y="499237"/>
                  </a:lnTo>
                  <a:lnTo>
                    <a:pt x="0" y="479679"/>
                  </a:lnTo>
                  <a:lnTo>
                    <a:pt x="0" y="50165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987290" y="4590034"/>
            <a:ext cx="21920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/>
                <a:cs typeface="Calibri"/>
              </a:rPr>
              <a:t>DynamoDB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Terraform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0304" y="2700527"/>
            <a:ext cx="1548383" cy="1551432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9295" y="3087623"/>
            <a:ext cx="5823077" cy="1342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3148"/>
            <a:ext cx="50590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/>
              <a:t>Introduction</a:t>
            </a:r>
            <a:r>
              <a:rPr sz="4800" spc="-25" dirty="0"/>
              <a:t> to</a:t>
            </a:r>
            <a:r>
              <a:rPr sz="4800" spc="-20" dirty="0"/>
              <a:t> </a:t>
            </a:r>
            <a:r>
              <a:rPr sz="4800" dirty="0"/>
              <a:t>IAM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2303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2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h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rr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2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-5" dirty="0">
                <a:solidFill>
                  <a:srgbClr val="575757"/>
                </a:solidFill>
                <a:latin typeface="Trebuchet MS"/>
                <a:cs typeface="Trebuchet MS"/>
              </a:rPr>
              <a:t>m?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45591"/>
            <a:ext cx="11457940" cy="5575300"/>
            <a:chOff x="0" y="545591"/>
            <a:chExt cx="11457940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5591"/>
              <a:ext cx="11088624" cy="55747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127759"/>
              <a:ext cx="10823575" cy="4654550"/>
            </a:xfrm>
            <a:custGeom>
              <a:avLst/>
              <a:gdLst/>
              <a:ahLst/>
              <a:cxnLst/>
              <a:rect l="l" t="t" r="r" b="b"/>
              <a:pathLst>
                <a:path w="10823575" h="4654550">
                  <a:moveTo>
                    <a:pt x="10680319" y="0"/>
                  </a:moveTo>
                  <a:lnTo>
                    <a:pt x="142798" y="0"/>
                  </a:lnTo>
                  <a:lnTo>
                    <a:pt x="97662" y="7238"/>
                  </a:lnTo>
                  <a:lnTo>
                    <a:pt x="58470" y="27559"/>
                  </a:lnTo>
                  <a:lnTo>
                    <a:pt x="27559" y="58419"/>
                  </a:lnTo>
                  <a:lnTo>
                    <a:pt x="7277" y="97662"/>
                  </a:lnTo>
                  <a:lnTo>
                    <a:pt x="0" y="142748"/>
                  </a:lnTo>
                  <a:lnTo>
                    <a:pt x="0" y="4511268"/>
                  </a:lnTo>
                  <a:lnTo>
                    <a:pt x="7277" y="4556391"/>
                  </a:lnTo>
                  <a:lnTo>
                    <a:pt x="27559" y="4595583"/>
                  </a:lnTo>
                  <a:lnTo>
                    <a:pt x="58470" y="4626495"/>
                  </a:lnTo>
                  <a:lnTo>
                    <a:pt x="97662" y="4646764"/>
                  </a:lnTo>
                  <a:lnTo>
                    <a:pt x="142798" y="4654042"/>
                  </a:lnTo>
                  <a:lnTo>
                    <a:pt x="10680319" y="4654042"/>
                  </a:lnTo>
                  <a:lnTo>
                    <a:pt x="10725404" y="4646764"/>
                  </a:lnTo>
                  <a:lnTo>
                    <a:pt x="10764647" y="4626495"/>
                  </a:lnTo>
                  <a:lnTo>
                    <a:pt x="10795508" y="4595583"/>
                  </a:lnTo>
                  <a:lnTo>
                    <a:pt x="10815828" y="4556391"/>
                  </a:lnTo>
                  <a:lnTo>
                    <a:pt x="10823066" y="4511268"/>
                  </a:lnTo>
                  <a:lnTo>
                    <a:pt x="10823066" y="142748"/>
                  </a:lnTo>
                  <a:lnTo>
                    <a:pt x="10815828" y="97662"/>
                  </a:lnTo>
                  <a:lnTo>
                    <a:pt x="10795508" y="58419"/>
                  </a:lnTo>
                  <a:lnTo>
                    <a:pt x="10764647" y="27559"/>
                  </a:lnTo>
                  <a:lnTo>
                    <a:pt x="10725404" y="7238"/>
                  </a:lnTo>
                  <a:lnTo>
                    <a:pt x="10680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2544" y="1127759"/>
              <a:ext cx="10823575" cy="4654550"/>
            </a:xfrm>
            <a:custGeom>
              <a:avLst/>
              <a:gdLst/>
              <a:ahLst/>
              <a:cxnLst/>
              <a:rect l="l" t="t" r="r" b="b"/>
              <a:pathLst>
                <a:path w="10823575" h="4654550">
                  <a:moveTo>
                    <a:pt x="0" y="142748"/>
                  </a:moveTo>
                  <a:lnTo>
                    <a:pt x="7277" y="97662"/>
                  </a:lnTo>
                  <a:lnTo>
                    <a:pt x="27559" y="58419"/>
                  </a:lnTo>
                  <a:lnTo>
                    <a:pt x="58470" y="27559"/>
                  </a:lnTo>
                  <a:lnTo>
                    <a:pt x="97662" y="7238"/>
                  </a:lnTo>
                  <a:lnTo>
                    <a:pt x="142798" y="0"/>
                  </a:lnTo>
                  <a:lnTo>
                    <a:pt x="10680319" y="0"/>
                  </a:lnTo>
                  <a:lnTo>
                    <a:pt x="10725404" y="7238"/>
                  </a:lnTo>
                  <a:lnTo>
                    <a:pt x="10764647" y="27559"/>
                  </a:lnTo>
                  <a:lnTo>
                    <a:pt x="10795508" y="58419"/>
                  </a:lnTo>
                  <a:lnTo>
                    <a:pt x="10815828" y="97662"/>
                  </a:lnTo>
                  <a:lnTo>
                    <a:pt x="10823066" y="142748"/>
                  </a:lnTo>
                  <a:lnTo>
                    <a:pt x="10823066" y="4511268"/>
                  </a:lnTo>
                  <a:lnTo>
                    <a:pt x="10815828" y="4556391"/>
                  </a:lnTo>
                  <a:lnTo>
                    <a:pt x="10795508" y="4595583"/>
                  </a:lnTo>
                  <a:lnTo>
                    <a:pt x="10764647" y="4626495"/>
                  </a:lnTo>
                  <a:lnTo>
                    <a:pt x="10725404" y="4646764"/>
                  </a:lnTo>
                  <a:lnTo>
                    <a:pt x="10680319" y="4654042"/>
                  </a:lnTo>
                  <a:lnTo>
                    <a:pt x="142798" y="4654042"/>
                  </a:lnTo>
                  <a:lnTo>
                    <a:pt x="97662" y="4646764"/>
                  </a:lnTo>
                  <a:lnTo>
                    <a:pt x="58470" y="4626495"/>
                  </a:lnTo>
                  <a:lnTo>
                    <a:pt x="27559" y="4595583"/>
                  </a:lnTo>
                  <a:lnTo>
                    <a:pt x="7277" y="4556391"/>
                  </a:lnTo>
                  <a:lnTo>
                    <a:pt x="0" y="4511268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9064" y="2670047"/>
              <a:ext cx="2331719" cy="11856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0519" y="2557271"/>
              <a:ext cx="3486912" cy="18318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549640" y="3136391"/>
              <a:ext cx="2338070" cy="496570"/>
            </a:xfrm>
            <a:custGeom>
              <a:avLst/>
              <a:gdLst/>
              <a:ahLst/>
              <a:cxnLst/>
              <a:rect l="l" t="t" r="r" b="b"/>
              <a:pathLst>
                <a:path w="2338070" h="496570">
                  <a:moveTo>
                    <a:pt x="2337688" y="0"/>
                  </a:moveTo>
                  <a:lnTo>
                    <a:pt x="0" y="0"/>
                  </a:lnTo>
                  <a:lnTo>
                    <a:pt x="0" y="496570"/>
                  </a:lnTo>
                  <a:lnTo>
                    <a:pt x="2337688" y="496570"/>
                  </a:lnTo>
                  <a:lnTo>
                    <a:pt x="2337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49640" y="3136391"/>
              <a:ext cx="2338070" cy="496570"/>
            </a:xfrm>
            <a:custGeom>
              <a:avLst/>
              <a:gdLst/>
              <a:ahLst/>
              <a:cxnLst/>
              <a:rect l="l" t="t" r="r" b="b"/>
              <a:pathLst>
                <a:path w="2338070" h="496570">
                  <a:moveTo>
                    <a:pt x="0" y="496570"/>
                  </a:moveTo>
                  <a:lnTo>
                    <a:pt x="2337688" y="496570"/>
                  </a:lnTo>
                  <a:lnTo>
                    <a:pt x="2337688" y="0"/>
                  </a:lnTo>
                  <a:lnTo>
                    <a:pt x="0" y="0"/>
                  </a:lnTo>
                  <a:lnTo>
                    <a:pt x="0" y="496570"/>
                  </a:lnTo>
                  <a:close/>
                </a:path>
              </a:pathLst>
            </a:custGeom>
            <a:ln w="609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518142" y="3224022"/>
            <a:ext cx="4000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52231" y="1591055"/>
            <a:ext cx="3487420" cy="1831975"/>
            <a:chOff x="7952231" y="1591055"/>
            <a:chExt cx="3487420" cy="18319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231" y="1591055"/>
              <a:ext cx="3486912" cy="18318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34399" y="2173223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30">
                  <a:moveTo>
                    <a:pt x="2334386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386" y="493522"/>
                  </a:lnTo>
                  <a:lnTo>
                    <a:pt x="2334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34400" y="2173223"/>
            <a:ext cx="2334895" cy="49403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775"/>
              </a:spcBef>
            </a:pP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VMWare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952231" y="3453384"/>
            <a:ext cx="3487420" cy="1831975"/>
            <a:chOff x="7952231" y="3453384"/>
            <a:chExt cx="3487420" cy="183197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231" y="3453384"/>
              <a:ext cx="3486912" cy="18318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534399" y="4035552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2334386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386" y="493522"/>
                  </a:lnTo>
                  <a:lnTo>
                    <a:pt x="2334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34399" y="4035552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0" y="493522"/>
                  </a:moveTo>
                  <a:lnTo>
                    <a:pt x="2334386" y="493522"/>
                  </a:lnTo>
                  <a:lnTo>
                    <a:pt x="2334386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520555" y="4123182"/>
            <a:ext cx="3689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CP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967471" y="4352544"/>
            <a:ext cx="3489960" cy="1831975"/>
            <a:chOff x="7967471" y="4352544"/>
            <a:chExt cx="3489960" cy="183197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7471" y="4352544"/>
              <a:ext cx="3489960" cy="18318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549639" y="4934712"/>
              <a:ext cx="2338070" cy="494030"/>
            </a:xfrm>
            <a:custGeom>
              <a:avLst/>
              <a:gdLst/>
              <a:ahLst/>
              <a:cxnLst/>
              <a:rect l="l" t="t" r="r" b="b"/>
              <a:pathLst>
                <a:path w="2338070" h="494029">
                  <a:moveTo>
                    <a:pt x="2337688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7688" y="493522"/>
                  </a:lnTo>
                  <a:lnTo>
                    <a:pt x="23376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552688" y="4934711"/>
            <a:ext cx="2334895" cy="49403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Azure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04688" y="844296"/>
            <a:ext cx="5934710" cy="4337685"/>
            <a:chOff x="5504688" y="844296"/>
            <a:chExt cx="5934710" cy="4337685"/>
          </a:xfrm>
        </p:grpSpPr>
        <p:sp>
          <p:nvSpPr>
            <p:cNvPr id="27" name="object 27"/>
            <p:cNvSpPr/>
            <p:nvPr/>
          </p:nvSpPr>
          <p:spPr>
            <a:xfrm>
              <a:off x="5504688" y="2966084"/>
              <a:ext cx="1054735" cy="967105"/>
            </a:xfrm>
            <a:custGeom>
              <a:avLst/>
              <a:gdLst/>
              <a:ahLst/>
              <a:cxnLst/>
              <a:rect l="l" t="t" r="r" b="b"/>
              <a:pathLst>
                <a:path w="1054734" h="967104">
                  <a:moveTo>
                    <a:pt x="39370" y="302387"/>
                  </a:moveTo>
                  <a:lnTo>
                    <a:pt x="38354" y="301752"/>
                  </a:lnTo>
                  <a:lnTo>
                    <a:pt x="37719" y="299466"/>
                  </a:lnTo>
                  <a:lnTo>
                    <a:pt x="39243" y="294767"/>
                  </a:lnTo>
                  <a:lnTo>
                    <a:pt x="36449" y="293878"/>
                  </a:lnTo>
                  <a:lnTo>
                    <a:pt x="36703" y="286004"/>
                  </a:lnTo>
                  <a:lnTo>
                    <a:pt x="33782" y="286004"/>
                  </a:lnTo>
                  <a:lnTo>
                    <a:pt x="31242" y="276733"/>
                  </a:lnTo>
                  <a:lnTo>
                    <a:pt x="3810" y="284353"/>
                  </a:lnTo>
                  <a:lnTo>
                    <a:pt x="7620" y="298323"/>
                  </a:lnTo>
                  <a:lnTo>
                    <a:pt x="7620" y="299212"/>
                  </a:lnTo>
                  <a:lnTo>
                    <a:pt x="0" y="311277"/>
                  </a:lnTo>
                  <a:lnTo>
                    <a:pt x="24130" y="326517"/>
                  </a:lnTo>
                  <a:lnTo>
                    <a:pt x="27559" y="321056"/>
                  </a:lnTo>
                  <a:lnTo>
                    <a:pt x="30099" y="321818"/>
                  </a:lnTo>
                  <a:lnTo>
                    <a:pt x="32639" y="314452"/>
                  </a:lnTo>
                  <a:lnTo>
                    <a:pt x="35560" y="314579"/>
                  </a:lnTo>
                  <a:lnTo>
                    <a:pt x="35814" y="308102"/>
                  </a:lnTo>
                  <a:lnTo>
                    <a:pt x="38100" y="304419"/>
                  </a:lnTo>
                  <a:lnTo>
                    <a:pt x="38989" y="304165"/>
                  </a:lnTo>
                  <a:lnTo>
                    <a:pt x="38735" y="303403"/>
                  </a:lnTo>
                  <a:lnTo>
                    <a:pt x="39370" y="302387"/>
                  </a:lnTo>
                  <a:close/>
                </a:path>
                <a:path w="1054734" h="967104">
                  <a:moveTo>
                    <a:pt x="93980" y="288798"/>
                  </a:moveTo>
                  <a:lnTo>
                    <a:pt x="86360" y="261239"/>
                  </a:lnTo>
                  <a:lnTo>
                    <a:pt x="58801" y="268986"/>
                  </a:lnTo>
                  <a:lnTo>
                    <a:pt x="65151" y="291465"/>
                  </a:lnTo>
                  <a:lnTo>
                    <a:pt x="64389" y="309626"/>
                  </a:lnTo>
                  <a:lnTo>
                    <a:pt x="59436" y="324358"/>
                  </a:lnTo>
                  <a:lnTo>
                    <a:pt x="48387" y="341757"/>
                  </a:lnTo>
                  <a:lnTo>
                    <a:pt x="72517" y="356997"/>
                  </a:lnTo>
                  <a:lnTo>
                    <a:pt x="83439" y="339852"/>
                  </a:lnTo>
                  <a:lnTo>
                    <a:pt x="84328" y="340106"/>
                  </a:lnTo>
                  <a:lnTo>
                    <a:pt x="85725" y="336296"/>
                  </a:lnTo>
                  <a:lnTo>
                    <a:pt x="87757" y="332867"/>
                  </a:lnTo>
                  <a:lnTo>
                    <a:pt x="86995" y="332359"/>
                  </a:lnTo>
                  <a:lnTo>
                    <a:pt x="92202" y="316865"/>
                  </a:lnTo>
                  <a:lnTo>
                    <a:pt x="92710" y="316865"/>
                  </a:lnTo>
                  <a:lnTo>
                    <a:pt x="92837" y="315087"/>
                  </a:lnTo>
                  <a:lnTo>
                    <a:pt x="93472" y="313055"/>
                  </a:lnTo>
                  <a:lnTo>
                    <a:pt x="92964" y="312928"/>
                  </a:lnTo>
                  <a:lnTo>
                    <a:pt x="93853" y="288925"/>
                  </a:lnTo>
                  <a:lnTo>
                    <a:pt x="93980" y="288798"/>
                  </a:lnTo>
                  <a:close/>
                </a:path>
                <a:path w="1054734" h="967104">
                  <a:moveTo>
                    <a:pt x="147574" y="331343"/>
                  </a:moveTo>
                  <a:lnTo>
                    <a:pt x="120523" y="322199"/>
                  </a:lnTo>
                  <a:lnTo>
                    <a:pt x="111633" y="348488"/>
                  </a:lnTo>
                  <a:lnTo>
                    <a:pt x="96647" y="372237"/>
                  </a:lnTo>
                  <a:lnTo>
                    <a:pt x="120777" y="387477"/>
                  </a:lnTo>
                  <a:lnTo>
                    <a:pt x="136017" y="363347"/>
                  </a:lnTo>
                  <a:lnTo>
                    <a:pt x="116459" y="350901"/>
                  </a:lnTo>
                  <a:lnTo>
                    <a:pt x="138430" y="358394"/>
                  </a:lnTo>
                  <a:lnTo>
                    <a:pt x="147574" y="331343"/>
                  </a:lnTo>
                  <a:close/>
                </a:path>
                <a:path w="1054734" h="967104">
                  <a:moveTo>
                    <a:pt x="149098" y="273431"/>
                  </a:moveTo>
                  <a:lnTo>
                    <a:pt x="141351" y="245999"/>
                  </a:lnTo>
                  <a:lnTo>
                    <a:pt x="113792" y="253619"/>
                  </a:lnTo>
                  <a:lnTo>
                    <a:pt x="121539" y="281051"/>
                  </a:lnTo>
                  <a:lnTo>
                    <a:pt x="149098" y="273431"/>
                  </a:lnTo>
                  <a:close/>
                </a:path>
                <a:path w="1054734" h="967104">
                  <a:moveTo>
                    <a:pt x="151003" y="290576"/>
                  </a:moveTo>
                  <a:lnTo>
                    <a:pt x="122428" y="289433"/>
                  </a:lnTo>
                  <a:lnTo>
                    <a:pt x="121285" y="318008"/>
                  </a:lnTo>
                  <a:lnTo>
                    <a:pt x="149860" y="319151"/>
                  </a:lnTo>
                  <a:lnTo>
                    <a:pt x="151003" y="290576"/>
                  </a:lnTo>
                  <a:close/>
                </a:path>
                <a:path w="1054734" h="967104">
                  <a:moveTo>
                    <a:pt x="184531" y="393827"/>
                  </a:moveTo>
                  <a:lnTo>
                    <a:pt x="160401" y="378587"/>
                  </a:lnTo>
                  <a:lnTo>
                    <a:pt x="145034" y="402844"/>
                  </a:lnTo>
                  <a:lnTo>
                    <a:pt x="169291" y="418084"/>
                  </a:lnTo>
                  <a:lnTo>
                    <a:pt x="184531" y="393827"/>
                  </a:lnTo>
                  <a:close/>
                </a:path>
                <a:path w="1054734" h="967104">
                  <a:moveTo>
                    <a:pt x="201803" y="349631"/>
                  </a:moveTo>
                  <a:lnTo>
                    <a:pt x="174752" y="340487"/>
                  </a:lnTo>
                  <a:lnTo>
                    <a:pt x="165608" y="367538"/>
                  </a:lnTo>
                  <a:lnTo>
                    <a:pt x="192659" y="376682"/>
                  </a:lnTo>
                  <a:lnTo>
                    <a:pt x="201803" y="349631"/>
                  </a:lnTo>
                  <a:close/>
                </a:path>
                <a:path w="1054734" h="967104">
                  <a:moveTo>
                    <a:pt x="204216" y="258064"/>
                  </a:moveTo>
                  <a:lnTo>
                    <a:pt x="196596" y="230632"/>
                  </a:lnTo>
                  <a:lnTo>
                    <a:pt x="169037" y="238379"/>
                  </a:lnTo>
                  <a:lnTo>
                    <a:pt x="176657" y="265684"/>
                  </a:lnTo>
                  <a:lnTo>
                    <a:pt x="204216" y="258064"/>
                  </a:lnTo>
                  <a:close/>
                </a:path>
                <a:path w="1054734" h="967104">
                  <a:moveTo>
                    <a:pt x="208153" y="292862"/>
                  </a:moveTo>
                  <a:lnTo>
                    <a:pt x="179578" y="291719"/>
                  </a:lnTo>
                  <a:lnTo>
                    <a:pt x="178435" y="320294"/>
                  </a:lnTo>
                  <a:lnTo>
                    <a:pt x="207010" y="321437"/>
                  </a:lnTo>
                  <a:lnTo>
                    <a:pt x="208153" y="292862"/>
                  </a:lnTo>
                  <a:close/>
                </a:path>
                <a:path w="1054734" h="967104">
                  <a:moveTo>
                    <a:pt x="232918" y="424307"/>
                  </a:moveTo>
                  <a:lnTo>
                    <a:pt x="208661" y="409067"/>
                  </a:lnTo>
                  <a:lnTo>
                    <a:pt x="193421" y="433324"/>
                  </a:lnTo>
                  <a:lnTo>
                    <a:pt x="217678" y="448564"/>
                  </a:lnTo>
                  <a:lnTo>
                    <a:pt x="232918" y="424307"/>
                  </a:lnTo>
                  <a:close/>
                </a:path>
                <a:path w="1054734" h="967104">
                  <a:moveTo>
                    <a:pt x="256032" y="367792"/>
                  </a:moveTo>
                  <a:lnTo>
                    <a:pt x="228981" y="358775"/>
                  </a:lnTo>
                  <a:lnTo>
                    <a:pt x="219837" y="385826"/>
                  </a:lnTo>
                  <a:lnTo>
                    <a:pt x="246888" y="394970"/>
                  </a:lnTo>
                  <a:lnTo>
                    <a:pt x="256032" y="367792"/>
                  </a:lnTo>
                  <a:close/>
                </a:path>
                <a:path w="1054734" h="967104">
                  <a:moveTo>
                    <a:pt x="259207" y="242824"/>
                  </a:moveTo>
                  <a:lnTo>
                    <a:pt x="251587" y="215265"/>
                  </a:lnTo>
                  <a:lnTo>
                    <a:pt x="224028" y="222885"/>
                  </a:lnTo>
                  <a:lnTo>
                    <a:pt x="231775" y="250317"/>
                  </a:lnTo>
                  <a:lnTo>
                    <a:pt x="259207" y="242824"/>
                  </a:lnTo>
                  <a:close/>
                </a:path>
                <a:path w="1054734" h="967104">
                  <a:moveTo>
                    <a:pt x="265303" y="295148"/>
                  </a:moveTo>
                  <a:lnTo>
                    <a:pt x="236728" y="294005"/>
                  </a:lnTo>
                  <a:lnTo>
                    <a:pt x="235585" y="322580"/>
                  </a:lnTo>
                  <a:lnTo>
                    <a:pt x="264160" y="323723"/>
                  </a:lnTo>
                  <a:lnTo>
                    <a:pt x="265303" y="295148"/>
                  </a:lnTo>
                  <a:close/>
                </a:path>
                <a:path w="1054734" h="967104">
                  <a:moveTo>
                    <a:pt x="281178" y="454914"/>
                  </a:moveTo>
                  <a:lnTo>
                    <a:pt x="257048" y="439547"/>
                  </a:lnTo>
                  <a:lnTo>
                    <a:pt x="241808" y="463804"/>
                  </a:lnTo>
                  <a:lnTo>
                    <a:pt x="265938" y="478917"/>
                  </a:lnTo>
                  <a:lnTo>
                    <a:pt x="281178" y="454914"/>
                  </a:lnTo>
                  <a:close/>
                </a:path>
                <a:path w="1054734" h="967104">
                  <a:moveTo>
                    <a:pt x="310134" y="386080"/>
                  </a:moveTo>
                  <a:lnTo>
                    <a:pt x="283083" y="376936"/>
                  </a:lnTo>
                  <a:lnTo>
                    <a:pt x="273939" y="404114"/>
                  </a:lnTo>
                  <a:lnTo>
                    <a:pt x="300990" y="413131"/>
                  </a:lnTo>
                  <a:lnTo>
                    <a:pt x="310134" y="386080"/>
                  </a:lnTo>
                  <a:close/>
                </a:path>
                <a:path w="1054734" h="967104">
                  <a:moveTo>
                    <a:pt x="314325" y="227330"/>
                  </a:moveTo>
                  <a:lnTo>
                    <a:pt x="306578" y="199898"/>
                  </a:lnTo>
                  <a:lnTo>
                    <a:pt x="279146" y="207518"/>
                  </a:lnTo>
                  <a:lnTo>
                    <a:pt x="286766" y="235077"/>
                  </a:lnTo>
                  <a:lnTo>
                    <a:pt x="314325" y="227330"/>
                  </a:lnTo>
                  <a:close/>
                </a:path>
                <a:path w="1054734" h="967104">
                  <a:moveTo>
                    <a:pt x="322326" y="297434"/>
                  </a:moveTo>
                  <a:lnTo>
                    <a:pt x="293878" y="296291"/>
                  </a:lnTo>
                  <a:lnTo>
                    <a:pt x="292735" y="324866"/>
                  </a:lnTo>
                  <a:lnTo>
                    <a:pt x="321310" y="325882"/>
                  </a:lnTo>
                  <a:lnTo>
                    <a:pt x="322326" y="297434"/>
                  </a:lnTo>
                  <a:close/>
                </a:path>
                <a:path w="1054734" h="967104">
                  <a:moveTo>
                    <a:pt x="329565" y="485267"/>
                  </a:moveTo>
                  <a:lnTo>
                    <a:pt x="305308" y="470154"/>
                  </a:lnTo>
                  <a:lnTo>
                    <a:pt x="290068" y="494157"/>
                  </a:lnTo>
                  <a:lnTo>
                    <a:pt x="314325" y="509397"/>
                  </a:lnTo>
                  <a:lnTo>
                    <a:pt x="329565" y="485267"/>
                  </a:lnTo>
                  <a:close/>
                </a:path>
                <a:path w="1054734" h="967104">
                  <a:moveTo>
                    <a:pt x="364363" y="404368"/>
                  </a:moveTo>
                  <a:lnTo>
                    <a:pt x="337185" y="395224"/>
                  </a:lnTo>
                  <a:lnTo>
                    <a:pt x="328041" y="422275"/>
                  </a:lnTo>
                  <a:lnTo>
                    <a:pt x="355219" y="431419"/>
                  </a:lnTo>
                  <a:lnTo>
                    <a:pt x="364363" y="404368"/>
                  </a:lnTo>
                  <a:close/>
                </a:path>
                <a:path w="1054734" h="967104">
                  <a:moveTo>
                    <a:pt x="369316" y="211963"/>
                  </a:moveTo>
                  <a:lnTo>
                    <a:pt x="361696" y="184531"/>
                  </a:lnTo>
                  <a:lnTo>
                    <a:pt x="334137" y="192151"/>
                  </a:lnTo>
                  <a:lnTo>
                    <a:pt x="341884" y="219710"/>
                  </a:lnTo>
                  <a:lnTo>
                    <a:pt x="369316" y="211963"/>
                  </a:lnTo>
                  <a:close/>
                </a:path>
                <a:path w="1054734" h="967104">
                  <a:moveTo>
                    <a:pt x="377825" y="515747"/>
                  </a:moveTo>
                  <a:lnTo>
                    <a:pt x="353695" y="500507"/>
                  </a:lnTo>
                  <a:lnTo>
                    <a:pt x="338455" y="524637"/>
                  </a:lnTo>
                  <a:lnTo>
                    <a:pt x="362585" y="539877"/>
                  </a:lnTo>
                  <a:lnTo>
                    <a:pt x="377825" y="515747"/>
                  </a:lnTo>
                  <a:close/>
                </a:path>
                <a:path w="1054734" h="967104">
                  <a:moveTo>
                    <a:pt x="379476" y="299593"/>
                  </a:moveTo>
                  <a:lnTo>
                    <a:pt x="350901" y="298577"/>
                  </a:lnTo>
                  <a:lnTo>
                    <a:pt x="349758" y="327025"/>
                  </a:lnTo>
                  <a:lnTo>
                    <a:pt x="378333" y="328168"/>
                  </a:lnTo>
                  <a:lnTo>
                    <a:pt x="379476" y="299593"/>
                  </a:lnTo>
                  <a:close/>
                </a:path>
                <a:path w="1054734" h="967104">
                  <a:moveTo>
                    <a:pt x="418465" y="422656"/>
                  </a:moveTo>
                  <a:lnTo>
                    <a:pt x="391414" y="413512"/>
                  </a:lnTo>
                  <a:lnTo>
                    <a:pt x="382270" y="440563"/>
                  </a:lnTo>
                  <a:lnTo>
                    <a:pt x="409321" y="449707"/>
                  </a:lnTo>
                  <a:lnTo>
                    <a:pt x="418465" y="422656"/>
                  </a:lnTo>
                  <a:close/>
                </a:path>
                <a:path w="1054734" h="967104">
                  <a:moveTo>
                    <a:pt x="424434" y="196596"/>
                  </a:moveTo>
                  <a:lnTo>
                    <a:pt x="416687" y="169037"/>
                  </a:lnTo>
                  <a:lnTo>
                    <a:pt x="389128" y="176784"/>
                  </a:lnTo>
                  <a:lnTo>
                    <a:pt x="396875" y="204343"/>
                  </a:lnTo>
                  <a:lnTo>
                    <a:pt x="424434" y="196596"/>
                  </a:lnTo>
                  <a:close/>
                </a:path>
                <a:path w="1054734" h="967104">
                  <a:moveTo>
                    <a:pt x="426212" y="546227"/>
                  </a:moveTo>
                  <a:lnTo>
                    <a:pt x="402082" y="530987"/>
                  </a:lnTo>
                  <a:lnTo>
                    <a:pt x="386842" y="555117"/>
                  </a:lnTo>
                  <a:lnTo>
                    <a:pt x="410972" y="570357"/>
                  </a:lnTo>
                  <a:lnTo>
                    <a:pt x="426212" y="546227"/>
                  </a:lnTo>
                  <a:close/>
                </a:path>
                <a:path w="1054734" h="967104">
                  <a:moveTo>
                    <a:pt x="436626" y="301879"/>
                  </a:moveTo>
                  <a:lnTo>
                    <a:pt x="408051" y="300736"/>
                  </a:lnTo>
                  <a:lnTo>
                    <a:pt x="406908" y="329311"/>
                  </a:lnTo>
                  <a:lnTo>
                    <a:pt x="435483" y="330454"/>
                  </a:lnTo>
                  <a:lnTo>
                    <a:pt x="436626" y="301879"/>
                  </a:lnTo>
                  <a:close/>
                </a:path>
                <a:path w="1054734" h="967104">
                  <a:moveTo>
                    <a:pt x="472694" y="440944"/>
                  </a:moveTo>
                  <a:lnTo>
                    <a:pt x="445516" y="431800"/>
                  </a:lnTo>
                  <a:lnTo>
                    <a:pt x="436372" y="458851"/>
                  </a:lnTo>
                  <a:lnTo>
                    <a:pt x="463550" y="467995"/>
                  </a:lnTo>
                  <a:lnTo>
                    <a:pt x="472694" y="440944"/>
                  </a:lnTo>
                  <a:close/>
                </a:path>
                <a:path w="1054734" h="967104">
                  <a:moveTo>
                    <a:pt x="474599" y="576707"/>
                  </a:moveTo>
                  <a:lnTo>
                    <a:pt x="450342" y="561467"/>
                  </a:lnTo>
                  <a:lnTo>
                    <a:pt x="435102" y="585609"/>
                  </a:lnTo>
                  <a:lnTo>
                    <a:pt x="459359" y="600837"/>
                  </a:lnTo>
                  <a:lnTo>
                    <a:pt x="474599" y="576707"/>
                  </a:lnTo>
                  <a:close/>
                </a:path>
                <a:path w="1054734" h="967104">
                  <a:moveTo>
                    <a:pt x="479552" y="181229"/>
                  </a:moveTo>
                  <a:lnTo>
                    <a:pt x="471805" y="153670"/>
                  </a:lnTo>
                  <a:lnTo>
                    <a:pt x="444246" y="161417"/>
                  </a:lnTo>
                  <a:lnTo>
                    <a:pt x="451866" y="188849"/>
                  </a:lnTo>
                  <a:lnTo>
                    <a:pt x="479552" y="181229"/>
                  </a:lnTo>
                  <a:close/>
                </a:path>
                <a:path w="1054734" h="967104">
                  <a:moveTo>
                    <a:pt x="493776" y="304165"/>
                  </a:moveTo>
                  <a:lnTo>
                    <a:pt x="465328" y="303022"/>
                  </a:lnTo>
                  <a:lnTo>
                    <a:pt x="464185" y="331597"/>
                  </a:lnTo>
                  <a:lnTo>
                    <a:pt x="492760" y="332740"/>
                  </a:lnTo>
                  <a:lnTo>
                    <a:pt x="493776" y="304165"/>
                  </a:lnTo>
                  <a:close/>
                </a:path>
                <a:path w="1054734" h="967104">
                  <a:moveTo>
                    <a:pt x="522986" y="607187"/>
                  </a:moveTo>
                  <a:lnTo>
                    <a:pt x="498856" y="591959"/>
                  </a:lnTo>
                  <a:lnTo>
                    <a:pt x="483616" y="616077"/>
                  </a:lnTo>
                  <a:lnTo>
                    <a:pt x="507746" y="631317"/>
                  </a:lnTo>
                  <a:lnTo>
                    <a:pt x="522986" y="607187"/>
                  </a:lnTo>
                  <a:close/>
                </a:path>
                <a:path w="1054734" h="967104">
                  <a:moveTo>
                    <a:pt x="526923" y="459105"/>
                  </a:moveTo>
                  <a:lnTo>
                    <a:pt x="499872" y="450088"/>
                  </a:lnTo>
                  <a:lnTo>
                    <a:pt x="490728" y="477139"/>
                  </a:lnTo>
                  <a:lnTo>
                    <a:pt x="517779" y="486156"/>
                  </a:lnTo>
                  <a:lnTo>
                    <a:pt x="526923" y="459105"/>
                  </a:lnTo>
                  <a:close/>
                </a:path>
                <a:path w="1054734" h="967104">
                  <a:moveTo>
                    <a:pt x="534543" y="165862"/>
                  </a:moveTo>
                  <a:lnTo>
                    <a:pt x="526923" y="138303"/>
                  </a:lnTo>
                  <a:lnTo>
                    <a:pt x="499364" y="146050"/>
                  </a:lnTo>
                  <a:lnTo>
                    <a:pt x="507111" y="173482"/>
                  </a:lnTo>
                  <a:lnTo>
                    <a:pt x="534543" y="165862"/>
                  </a:lnTo>
                  <a:close/>
                </a:path>
                <a:path w="1054734" h="967104">
                  <a:moveTo>
                    <a:pt x="550926" y="306451"/>
                  </a:moveTo>
                  <a:lnTo>
                    <a:pt x="522351" y="305308"/>
                  </a:lnTo>
                  <a:lnTo>
                    <a:pt x="521208" y="333883"/>
                  </a:lnTo>
                  <a:lnTo>
                    <a:pt x="549783" y="335026"/>
                  </a:lnTo>
                  <a:lnTo>
                    <a:pt x="550926" y="306451"/>
                  </a:lnTo>
                  <a:close/>
                </a:path>
                <a:path w="1054734" h="967104">
                  <a:moveTo>
                    <a:pt x="571373" y="637667"/>
                  </a:moveTo>
                  <a:lnTo>
                    <a:pt x="547116" y="622427"/>
                  </a:lnTo>
                  <a:lnTo>
                    <a:pt x="531876" y="646684"/>
                  </a:lnTo>
                  <a:lnTo>
                    <a:pt x="556133" y="661924"/>
                  </a:lnTo>
                  <a:lnTo>
                    <a:pt x="571373" y="637667"/>
                  </a:lnTo>
                  <a:close/>
                </a:path>
                <a:path w="1054734" h="967104">
                  <a:moveTo>
                    <a:pt x="581025" y="477393"/>
                  </a:moveTo>
                  <a:lnTo>
                    <a:pt x="553974" y="468249"/>
                  </a:lnTo>
                  <a:lnTo>
                    <a:pt x="544830" y="495300"/>
                  </a:lnTo>
                  <a:lnTo>
                    <a:pt x="571881" y="504317"/>
                  </a:lnTo>
                  <a:lnTo>
                    <a:pt x="581025" y="477393"/>
                  </a:lnTo>
                  <a:close/>
                </a:path>
                <a:path w="1054734" h="967104">
                  <a:moveTo>
                    <a:pt x="589661" y="150495"/>
                  </a:moveTo>
                  <a:lnTo>
                    <a:pt x="581914" y="122936"/>
                  </a:lnTo>
                  <a:lnTo>
                    <a:pt x="554355" y="130556"/>
                  </a:lnTo>
                  <a:lnTo>
                    <a:pt x="562102" y="158115"/>
                  </a:lnTo>
                  <a:lnTo>
                    <a:pt x="589661" y="150495"/>
                  </a:lnTo>
                  <a:close/>
                </a:path>
                <a:path w="1054734" h="967104">
                  <a:moveTo>
                    <a:pt x="608076" y="308737"/>
                  </a:moveTo>
                  <a:lnTo>
                    <a:pt x="579501" y="307594"/>
                  </a:lnTo>
                  <a:lnTo>
                    <a:pt x="578358" y="336169"/>
                  </a:lnTo>
                  <a:lnTo>
                    <a:pt x="606933" y="337312"/>
                  </a:lnTo>
                  <a:lnTo>
                    <a:pt x="608076" y="308737"/>
                  </a:lnTo>
                  <a:close/>
                </a:path>
                <a:path w="1054734" h="967104">
                  <a:moveTo>
                    <a:pt x="619633" y="668147"/>
                  </a:moveTo>
                  <a:lnTo>
                    <a:pt x="595503" y="652907"/>
                  </a:lnTo>
                  <a:lnTo>
                    <a:pt x="580263" y="677164"/>
                  </a:lnTo>
                  <a:lnTo>
                    <a:pt x="604393" y="692404"/>
                  </a:lnTo>
                  <a:lnTo>
                    <a:pt x="619633" y="668147"/>
                  </a:lnTo>
                  <a:close/>
                </a:path>
                <a:path w="1054734" h="967104">
                  <a:moveTo>
                    <a:pt x="635254" y="495554"/>
                  </a:moveTo>
                  <a:lnTo>
                    <a:pt x="608076" y="486410"/>
                  </a:lnTo>
                  <a:lnTo>
                    <a:pt x="598932" y="513461"/>
                  </a:lnTo>
                  <a:lnTo>
                    <a:pt x="626110" y="522605"/>
                  </a:lnTo>
                  <a:lnTo>
                    <a:pt x="635254" y="495554"/>
                  </a:lnTo>
                  <a:close/>
                </a:path>
                <a:path w="1054734" h="967104">
                  <a:moveTo>
                    <a:pt x="644652" y="135001"/>
                  </a:moveTo>
                  <a:lnTo>
                    <a:pt x="637032" y="107569"/>
                  </a:lnTo>
                  <a:lnTo>
                    <a:pt x="609473" y="115189"/>
                  </a:lnTo>
                  <a:lnTo>
                    <a:pt x="617093" y="142748"/>
                  </a:lnTo>
                  <a:lnTo>
                    <a:pt x="644652" y="135001"/>
                  </a:lnTo>
                  <a:close/>
                </a:path>
                <a:path w="1054734" h="967104">
                  <a:moveTo>
                    <a:pt x="665099" y="311023"/>
                  </a:moveTo>
                  <a:lnTo>
                    <a:pt x="636651" y="309880"/>
                  </a:lnTo>
                  <a:lnTo>
                    <a:pt x="635508" y="338455"/>
                  </a:lnTo>
                  <a:lnTo>
                    <a:pt x="663956" y="339471"/>
                  </a:lnTo>
                  <a:lnTo>
                    <a:pt x="665099" y="311023"/>
                  </a:lnTo>
                  <a:close/>
                </a:path>
                <a:path w="1054734" h="967104">
                  <a:moveTo>
                    <a:pt x="668020" y="698754"/>
                  </a:moveTo>
                  <a:lnTo>
                    <a:pt x="643890" y="683387"/>
                  </a:lnTo>
                  <a:lnTo>
                    <a:pt x="628523" y="707644"/>
                  </a:lnTo>
                  <a:lnTo>
                    <a:pt x="652780" y="722757"/>
                  </a:lnTo>
                  <a:lnTo>
                    <a:pt x="668020" y="698754"/>
                  </a:lnTo>
                  <a:close/>
                </a:path>
                <a:path w="1054734" h="967104">
                  <a:moveTo>
                    <a:pt x="689356" y="513842"/>
                  </a:moveTo>
                  <a:lnTo>
                    <a:pt x="662305" y="504698"/>
                  </a:lnTo>
                  <a:lnTo>
                    <a:pt x="653161" y="531749"/>
                  </a:lnTo>
                  <a:lnTo>
                    <a:pt x="680212" y="540893"/>
                  </a:lnTo>
                  <a:lnTo>
                    <a:pt x="689356" y="513842"/>
                  </a:lnTo>
                  <a:close/>
                </a:path>
                <a:path w="1054734" h="967104">
                  <a:moveTo>
                    <a:pt x="699770" y="119634"/>
                  </a:moveTo>
                  <a:lnTo>
                    <a:pt x="692023" y="92202"/>
                  </a:lnTo>
                  <a:lnTo>
                    <a:pt x="664464" y="99822"/>
                  </a:lnTo>
                  <a:lnTo>
                    <a:pt x="672211" y="127381"/>
                  </a:lnTo>
                  <a:lnTo>
                    <a:pt x="699770" y="119634"/>
                  </a:lnTo>
                  <a:close/>
                </a:path>
                <a:path w="1054734" h="967104">
                  <a:moveTo>
                    <a:pt x="716280" y="729107"/>
                  </a:moveTo>
                  <a:lnTo>
                    <a:pt x="692150" y="713867"/>
                  </a:lnTo>
                  <a:lnTo>
                    <a:pt x="676910" y="737997"/>
                  </a:lnTo>
                  <a:lnTo>
                    <a:pt x="701040" y="753237"/>
                  </a:lnTo>
                  <a:lnTo>
                    <a:pt x="716280" y="729107"/>
                  </a:lnTo>
                  <a:close/>
                </a:path>
                <a:path w="1054734" h="967104">
                  <a:moveTo>
                    <a:pt x="722249" y="313182"/>
                  </a:moveTo>
                  <a:lnTo>
                    <a:pt x="693674" y="312166"/>
                  </a:lnTo>
                  <a:lnTo>
                    <a:pt x="692531" y="340614"/>
                  </a:lnTo>
                  <a:lnTo>
                    <a:pt x="721106" y="341757"/>
                  </a:lnTo>
                  <a:lnTo>
                    <a:pt x="722249" y="313182"/>
                  </a:lnTo>
                  <a:close/>
                </a:path>
                <a:path w="1054734" h="967104">
                  <a:moveTo>
                    <a:pt x="743458" y="532130"/>
                  </a:moveTo>
                  <a:lnTo>
                    <a:pt x="716407" y="522986"/>
                  </a:lnTo>
                  <a:lnTo>
                    <a:pt x="707263" y="550037"/>
                  </a:lnTo>
                  <a:lnTo>
                    <a:pt x="734441" y="559181"/>
                  </a:lnTo>
                  <a:lnTo>
                    <a:pt x="743458" y="532130"/>
                  </a:lnTo>
                  <a:close/>
                </a:path>
                <a:path w="1054734" h="967104">
                  <a:moveTo>
                    <a:pt x="754761" y="104267"/>
                  </a:moveTo>
                  <a:lnTo>
                    <a:pt x="747014" y="76708"/>
                  </a:lnTo>
                  <a:lnTo>
                    <a:pt x="719582" y="84455"/>
                  </a:lnTo>
                  <a:lnTo>
                    <a:pt x="727202" y="112014"/>
                  </a:lnTo>
                  <a:lnTo>
                    <a:pt x="754761" y="104267"/>
                  </a:lnTo>
                  <a:close/>
                </a:path>
                <a:path w="1054734" h="967104">
                  <a:moveTo>
                    <a:pt x="764794" y="759587"/>
                  </a:moveTo>
                  <a:lnTo>
                    <a:pt x="740537" y="744347"/>
                  </a:lnTo>
                  <a:lnTo>
                    <a:pt x="725297" y="768477"/>
                  </a:lnTo>
                  <a:lnTo>
                    <a:pt x="749427" y="783717"/>
                  </a:lnTo>
                  <a:lnTo>
                    <a:pt x="764794" y="759587"/>
                  </a:lnTo>
                  <a:close/>
                </a:path>
                <a:path w="1054734" h="967104">
                  <a:moveTo>
                    <a:pt x="779526" y="315468"/>
                  </a:moveTo>
                  <a:lnTo>
                    <a:pt x="750824" y="314325"/>
                  </a:lnTo>
                  <a:lnTo>
                    <a:pt x="749681" y="342900"/>
                  </a:lnTo>
                  <a:lnTo>
                    <a:pt x="778383" y="344043"/>
                  </a:lnTo>
                  <a:lnTo>
                    <a:pt x="779526" y="315468"/>
                  </a:lnTo>
                  <a:close/>
                </a:path>
                <a:path w="1054734" h="967104">
                  <a:moveTo>
                    <a:pt x="797814" y="550291"/>
                  </a:moveTo>
                  <a:lnTo>
                    <a:pt x="770763" y="541274"/>
                  </a:lnTo>
                  <a:lnTo>
                    <a:pt x="761492" y="568325"/>
                  </a:lnTo>
                  <a:lnTo>
                    <a:pt x="788670" y="577469"/>
                  </a:lnTo>
                  <a:lnTo>
                    <a:pt x="797814" y="550291"/>
                  </a:lnTo>
                  <a:close/>
                </a:path>
                <a:path w="1054734" h="967104">
                  <a:moveTo>
                    <a:pt x="809879" y="88900"/>
                  </a:moveTo>
                  <a:lnTo>
                    <a:pt x="802259" y="61341"/>
                  </a:lnTo>
                  <a:lnTo>
                    <a:pt x="774700" y="69088"/>
                  </a:lnTo>
                  <a:lnTo>
                    <a:pt x="782447" y="96647"/>
                  </a:lnTo>
                  <a:lnTo>
                    <a:pt x="809879" y="88900"/>
                  </a:lnTo>
                  <a:close/>
                </a:path>
                <a:path w="1054734" h="967104">
                  <a:moveTo>
                    <a:pt x="813181" y="790067"/>
                  </a:moveTo>
                  <a:lnTo>
                    <a:pt x="788924" y="774827"/>
                  </a:lnTo>
                  <a:lnTo>
                    <a:pt x="773684" y="798957"/>
                  </a:lnTo>
                  <a:lnTo>
                    <a:pt x="797814" y="814197"/>
                  </a:lnTo>
                  <a:lnTo>
                    <a:pt x="813181" y="790067"/>
                  </a:lnTo>
                  <a:close/>
                </a:path>
                <a:path w="1054734" h="967104">
                  <a:moveTo>
                    <a:pt x="836549" y="317754"/>
                  </a:moveTo>
                  <a:lnTo>
                    <a:pt x="807974" y="316611"/>
                  </a:lnTo>
                  <a:lnTo>
                    <a:pt x="806958" y="345186"/>
                  </a:lnTo>
                  <a:lnTo>
                    <a:pt x="835406" y="346329"/>
                  </a:lnTo>
                  <a:lnTo>
                    <a:pt x="836549" y="317754"/>
                  </a:lnTo>
                  <a:close/>
                </a:path>
                <a:path w="1054734" h="967104">
                  <a:moveTo>
                    <a:pt x="851916" y="568579"/>
                  </a:moveTo>
                  <a:lnTo>
                    <a:pt x="824865" y="559435"/>
                  </a:lnTo>
                  <a:lnTo>
                    <a:pt x="815721" y="586613"/>
                  </a:lnTo>
                  <a:lnTo>
                    <a:pt x="842772" y="595630"/>
                  </a:lnTo>
                  <a:lnTo>
                    <a:pt x="851916" y="568579"/>
                  </a:lnTo>
                  <a:close/>
                </a:path>
                <a:path w="1054734" h="967104">
                  <a:moveTo>
                    <a:pt x="861441" y="820547"/>
                  </a:moveTo>
                  <a:lnTo>
                    <a:pt x="837311" y="805307"/>
                  </a:lnTo>
                  <a:lnTo>
                    <a:pt x="822071" y="829437"/>
                  </a:lnTo>
                  <a:lnTo>
                    <a:pt x="846201" y="844677"/>
                  </a:lnTo>
                  <a:lnTo>
                    <a:pt x="861441" y="820547"/>
                  </a:lnTo>
                  <a:close/>
                </a:path>
                <a:path w="1054734" h="967104">
                  <a:moveTo>
                    <a:pt x="864997" y="73533"/>
                  </a:moveTo>
                  <a:lnTo>
                    <a:pt x="857250" y="45974"/>
                  </a:lnTo>
                  <a:lnTo>
                    <a:pt x="829691" y="53721"/>
                  </a:lnTo>
                  <a:lnTo>
                    <a:pt x="837438" y="81153"/>
                  </a:lnTo>
                  <a:lnTo>
                    <a:pt x="864997" y="73533"/>
                  </a:lnTo>
                  <a:close/>
                </a:path>
                <a:path w="1054734" h="967104">
                  <a:moveTo>
                    <a:pt x="893699" y="320040"/>
                  </a:moveTo>
                  <a:lnTo>
                    <a:pt x="865124" y="318897"/>
                  </a:lnTo>
                  <a:lnTo>
                    <a:pt x="863981" y="347472"/>
                  </a:lnTo>
                  <a:lnTo>
                    <a:pt x="892556" y="348615"/>
                  </a:lnTo>
                  <a:lnTo>
                    <a:pt x="893699" y="320040"/>
                  </a:lnTo>
                  <a:close/>
                </a:path>
                <a:path w="1054734" h="967104">
                  <a:moveTo>
                    <a:pt x="906145" y="586867"/>
                  </a:moveTo>
                  <a:lnTo>
                    <a:pt x="878967" y="577735"/>
                  </a:lnTo>
                  <a:lnTo>
                    <a:pt x="869950" y="604786"/>
                  </a:lnTo>
                  <a:lnTo>
                    <a:pt x="897001" y="613918"/>
                  </a:lnTo>
                  <a:lnTo>
                    <a:pt x="906145" y="586867"/>
                  </a:lnTo>
                  <a:close/>
                </a:path>
                <a:path w="1054734" h="967104">
                  <a:moveTo>
                    <a:pt x="909828" y="851027"/>
                  </a:moveTo>
                  <a:lnTo>
                    <a:pt x="885571" y="835787"/>
                  </a:lnTo>
                  <a:lnTo>
                    <a:pt x="870331" y="859917"/>
                  </a:lnTo>
                  <a:lnTo>
                    <a:pt x="894588" y="875157"/>
                  </a:lnTo>
                  <a:lnTo>
                    <a:pt x="909828" y="851027"/>
                  </a:lnTo>
                  <a:close/>
                </a:path>
                <a:path w="1054734" h="967104">
                  <a:moveTo>
                    <a:pt x="919988" y="58166"/>
                  </a:moveTo>
                  <a:lnTo>
                    <a:pt x="912241" y="30607"/>
                  </a:lnTo>
                  <a:lnTo>
                    <a:pt x="884809" y="38227"/>
                  </a:lnTo>
                  <a:lnTo>
                    <a:pt x="892429" y="65786"/>
                  </a:lnTo>
                  <a:lnTo>
                    <a:pt x="919988" y="58166"/>
                  </a:lnTo>
                  <a:close/>
                </a:path>
                <a:path w="1054734" h="967104">
                  <a:moveTo>
                    <a:pt x="950849" y="322326"/>
                  </a:moveTo>
                  <a:lnTo>
                    <a:pt x="922274" y="321183"/>
                  </a:lnTo>
                  <a:lnTo>
                    <a:pt x="921131" y="349758"/>
                  </a:lnTo>
                  <a:lnTo>
                    <a:pt x="949706" y="350901"/>
                  </a:lnTo>
                  <a:lnTo>
                    <a:pt x="950849" y="322326"/>
                  </a:lnTo>
                  <a:close/>
                </a:path>
                <a:path w="1054734" h="967104">
                  <a:moveTo>
                    <a:pt x="958088" y="881507"/>
                  </a:moveTo>
                  <a:lnTo>
                    <a:pt x="933958" y="866267"/>
                  </a:lnTo>
                  <a:lnTo>
                    <a:pt x="918718" y="890524"/>
                  </a:lnTo>
                  <a:lnTo>
                    <a:pt x="942848" y="905764"/>
                  </a:lnTo>
                  <a:lnTo>
                    <a:pt x="958088" y="881507"/>
                  </a:lnTo>
                  <a:close/>
                </a:path>
                <a:path w="1054734" h="967104">
                  <a:moveTo>
                    <a:pt x="960247" y="605155"/>
                  </a:moveTo>
                  <a:lnTo>
                    <a:pt x="933196" y="596023"/>
                  </a:lnTo>
                  <a:lnTo>
                    <a:pt x="924052" y="623062"/>
                  </a:lnTo>
                  <a:lnTo>
                    <a:pt x="951103" y="632206"/>
                  </a:lnTo>
                  <a:lnTo>
                    <a:pt x="960247" y="605155"/>
                  </a:lnTo>
                  <a:close/>
                </a:path>
                <a:path w="1054734" h="967104">
                  <a:moveTo>
                    <a:pt x="974979" y="42672"/>
                  </a:moveTo>
                  <a:lnTo>
                    <a:pt x="967359" y="15240"/>
                  </a:lnTo>
                  <a:lnTo>
                    <a:pt x="939800" y="22860"/>
                  </a:lnTo>
                  <a:lnTo>
                    <a:pt x="947547" y="50419"/>
                  </a:lnTo>
                  <a:lnTo>
                    <a:pt x="974979" y="42672"/>
                  </a:lnTo>
                  <a:close/>
                </a:path>
                <a:path w="1054734" h="967104">
                  <a:moveTo>
                    <a:pt x="1006475" y="911987"/>
                  </a:moveTo>
                  <a:lnTo>
                    <a:pt x="982345" y="896747"/>
                  </a:lnTo>
                  <a:lnTo>
                    <a:pt x="966978" y="921004"/>
                  </a:lnTo>
                  <a:lnTo>
                    <a:pt x="991235" y="936244"/>
                  </a:lnTo>
                  <a:lnTo>
                    <a:pt x="1006475" y="911987"/>
                  </a:lnTo>
                  <a:close/>
                </a:path>
                <a:path w="1054734" h="967104">
                  <a:moveTo>
                    <a:pt x="1007859" y="324612"/>
                  </a:moveTo>
                  <a:lnTo>
                    <a:pt x="979297" y="323469"/>
                  </a:lnTo>
                  <a:lnTo>
                    <a:pt x="978281" y="352044"/>
                  </a:lnTo>
                  <a:lnTo>
                    <a:pt x="1006729" y="353060"/>
                  </a:lnTo>
                  <a:lnTo>
                    <a:pt x="1007859" y="324612"/>
                  </a:lnTo>
                  <a:close/>
                </a:path>
                <a:path w="1054734" h="967104">
                  <a:moveTo>
                    <a:pt x="1014336" y="623443"/>
                  </a:moveTo>
                  <a:lnTo>
                    <a:pt x="987298" y="614311"/>
                  </a:lnTo>
                  <a:lnTo>
                    <a:pt x="978154" y="641350"/>
                  </a:lnTo>
                  <a:lnTo>
                    <a:pt x="1005332" y="650494"/>
                  </a:lnTo>
                  <a:lnTo>
                    <a:pt x="1014336" y="623443"/>
                  </a:lnTo>
                  <a:close/>
                </a:path>
                <a:path w="1054734" h="967104">
                  <a:moveTo>
                    <a:pt x="1030084" y="27305"/>
                  </a:moveTo>
                  <a:lnTo>
                    <a:pt x="1022350" y="0"/>
                  </a:lnTo>
                  <a:lnTo>
                    <a:pt x="994918" y="7620"/>
                  </a:lnTo>
                  <a:lnTo>
                    <a:pt x="1002538" y="35052"/>
                  </a:lnTo>
                  <a:lnTo>
                    <a:pt x="1030084" y="27305"/>
                  </a:lnTo>
                  <a:close/>
                </a:path>
                <a:path w="1054734" h="967104">
                  <a:moveTo>
                    <a:pt x="1054735" y="942467"/>
                  </a:moveTo>
                  <a:lnTo>
                    <a:pt x="1030605" y="927354"/>
                  </a:lnTo>
                  <a:lnTo>
                    <a:pt x="1015365" y="951357"/>
                  </a:lnTo>
                  <a:lnTo>
                    <a:pt x="1039482" y="966597"/>
                  </a:lnTo>
                  <a:lnTo>
                    <a:pt x="1054735" y="942467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20053" y="2704591"/>
              <a:ext cx="963930" cy="1807210"/>
            </a:xfrm>
            <a:custGeom>
              <a:avLst/>
              <a:gdLst/>
              <a:ahLst/>
              <a:cxnLst/>
              <a:rect l="l" t="t" r="r" b="b"/>
              <a:pathLst>
                <a:path w="963929" h="1807210">
                  <a:moveTo>
                    <a:pt x="39370" y="1203960"/>
                  </a:moveTo>
                  <a:lnTo>
                    <a:pt x="15240" y="1188847"/>
                  </a:lnTo>
                  <a:lnTo>
                    <a:pt x="0" y="1212850"/>
                  </a:lnTo>
                  <a:lnTo>
                    <a:pt x="24117" y="1228090"/>
                  </a:lnTo>
                  <a:lnTo>
                    <a:pt x="39370" y="1203960"/>
                  </a:lnTo>
                  <a:close/>
                </a:path>
                <a:path w="963929" h="1807210">
                  <a:moveTo>
                    <a:pt x="49644" y="588264"/>
                  </a:moveTo>
                  <a:lnTo>
                    <a:pt x="21069" y="587248"/>
                  </a:lnTo>
                  <a:lnTo>
                    <a:pt x="19939" y="615696"/>
                  </a:lnTo>
                  <a:lnTo>
                    <a:pt x="48514" y="616839"/>
                  </a:lnTo>
                  <a:lnTo>
                    <a:pt x="49644" y="588264"/>
                  </a:lnTo>
                  <a:close/>
                </a:path>
                <a:path w="963929" h="1807210">
                  <a:moveTo>
                    <a:pt x="53340" y="903097"/>
                  </a:moveTo>
                  <a:lnTo>
                    <a:pt x="26162" y="894080"/>
                  </a:lnTo>
                  <a:lnTo>
                    <a:pt x="17018" y="921131"/>
                  </a:lnTo>
                  <a:lnTo>
                    <a:pt x="44069" y="930275"/>
                  </a:lnTo>
                  <a:lnTo>
                    <a:pt x="53340" y="903097"/>
                  </a:lnTo>
                  <a:close/>
                </a:path>
                <a:path w="963929" h="1807210">
                  <a:moveTo>
                    <a:pt x="69723" y="273558"/>
                  </a:moveTo>
                  <a:lnTo>
                    <a:pt x="62103" y="245999"/>
                  </a:lnTo>
                  <a:lnTo>
                    <a:pt x="34544" y="253746"/>
                  </a:lnTo>
                  <a:lnTo>
                    <a:pt x="42291" y="281178"/>
                  </a:lnTo>
                  <a:lnTo>
                    <a:pt x="69723" y="273558"/>
                  </a:lnTo>
                  <a:close/>
                </a:path>
                <a:path w="963929" h="1807210">
                  <a:moveTo>
                    <a:pt x="87871" y="1234440"/>
                  </a:moveTo>
                  <a:lnTo>
                    <a:pt x="63627" y="1219200"/>
                  </a:lnTo>
                  <a:lnTo>
                    <a:pt x="48387" y="1243330"/>
                  </a:lnTo>
                  <a:lnTo>
                    <a:pt x="72644" y="1258570"/>
                  </a:lnTo>
                  <a:lnTo>
                    <a:pt x="87871" y="1234440"/>
                  </a:lnTo>
                  <a:close/>
                </a:path>
                <a:path w="963929" h="1807210">
                  <a:moveTo>
                    <a:pt x="106921" y="590550"/>
                  </a:moveTo>
                  <a:lnTo>
                    <a:pt x="78346" y="589407"/>
                  </a:lnTo>
                  <a:lnTo>
                    <a:pt x="77216" y="617982"/>
                  </a:lnTo>
                  <a:lnTo>
                    <a:pt x="105791" y="619125"/>
                  </a:lnTo>
                  <a:lnTo>
                    <a:pt x="106921" y="590550"/>
                  </a:lnTo>
                  <a:close/>
                </a:path>
                <a:path w="963929" h="1807210">
                  <a:moveTo>
                    <a:pt x="107442" y="921385"/>
                  </a:moveTo>
                  <a:lnTo>
                    <a:pt x="80391" y="912241"/>
                  </a:lnTo>
                  <a:lnTo>
                    <a:pt x="71247" y="939419"/>
                  </a:lnTo>
                  <a:lnTo>
                    <a:pt x="98298" y="948436"/>
                  </a:lnTo>
                  <a:lnTo>
                    <a:pt x="107442" y="921385"/>
                  </a:lnTo>
                  <a:close/>
                </a:path>
                <a:path w="963929" h="1807210">
                  <a:moveTo>
                    <a:pt x="124968" y="258191"/>
                  </a:moveTo>
                  <a:lnTo>
                    <a:pt x="117221" y="230632"/>
                  </a:lnTo>
                  <a:lnTo>
                    <a:pt x="89662" y="238379"/>
                  </a:lnTo>
                  <a:lnTo>
                    <a:pt x="97396" y="265938"/>
                  </a:lnTo>
                  <a:lnTo>
                    <a:pt x="124968" y="258191"/>
                  </a:lnTo>
                  <a:close/>
                </a:path>
                <a:path w="963929" h="1807210">
                  <a:moveTo>
                    <a:pt x="136271" y="1264920"/>
                  </a:moveTo>
                  <a:lnTo>
                    <a:pt x="112014" y="1249680"/>
                  </a:lnTo>
                  <a:lnTo>
                    <a:pt x="96774" y="1273810"/>
                  </a:lnTo>
                  <a:lnTo>
                    <a:pt x="121018" y="1289050"/>
                  </a:lnTo>
                  <a:lnTo>
                    <a:pt x="136271" y="1264920"/>
                  </a:lnTo>
                  <a:close/>
                </a:path>
                <a:path w="963929" h="1807210">
                  <a:moveTo>
                    <a:pt x="161671" y="939673"/>
                  </a:moveTo>
                  <a:lnTo>
                    <a:pt x="134493" y="930529"/>
                  </a:lnTo>
                  <a:lnTo>
                    <a:pt x="125476" y="957580"/>
                  </a:lnTo>
                  <a:lnTo>
                    <a:pt x="152527" y="966724"/>
                  </a:lnTo>
                  <a:lnTo>
                    <a:pt x="161671" y="939673"/>
                  </a:lnTo>
                  <a:close/>
                </a:path>
                <a:path w="963929" h="1807210">
                  <a:moveTo>
                    <a:pt x="163957" y="592836"/>
                  </a:moveTo>
                  <a:lnTo>
                    <a:pt x="135369" y="591693"/>
                  </a:lnTo>
                  <a:lnTo>
                    <a:pt x="134239" y="620268"/>
                  </a:lnTo>
                  <a:lnTo>
                    <a:pt x="162814" y="621411"/>
                  </a:lnTo>
                  <a:lnTo>
                    <a:pt x="163957" y="592836"/>
                  </a:lnTo>
                  <a:close/>
                </a:path>
                <a:path w="963929" h="1807210">
                  <a:moveTo>
                    <a:pt x="179959" y="242824"/>
                  </a:moveTo>
                  <a:lnTo>
                    <a:pt x="172212" y="215265"/>
                  </a:lnTo>
                  <a:lnTo>
                    <a:pt x="144780" y="223012"/>
                  </a:lnTo>
                  <a:lnTo>
                    <a:pt x="152400" y="250444"/>
                  </a:lnTo>
                  <a:lnTo>
                    <a:pt x="179959" y="242824"/>
                  </a:lnTo>
                  <a:close/>
                </a:path>
                <a:path w="963929" h="1807210">
                  <a:moveTo>
                    <a:pt x="184531" y="1295400"/>
                  </a:moveTo>
                  <a:lnTo>
                    <a:pt x="160401" y="1280160"/>
                  </a:lnTo>
                  <a:lnTo>
                    <a:pt x="145161" y="1304290"/>
                  </a:lnTo>
                  <a:lnTo>
                    <a:pt x="169291" y="1319530"/>
                  </a:lnTo>
                  <a:lnTo>
                    <a:pt x="184531" y="1295400"/>
                  </a:lnTo>
                  <a:close/>
                </a:path>
                <a:path w="963929" h="1807210">
                  <a:moveTo>
                    <a:pt x="215773" y="957961"/>
                  </a:moveTo>
                  <a:lnTo>
                    <a:pt x="188722" y="948817"/>
                  </a:lnTo>
                  <a:lnTo>
                    <a:pt x="179578" y="975741"/>
                  </a:lnTo>
                  <a:lnTo>
                    <a:pt x="206629" y="984885"/>
                  </a:lnTo>
                  <a:lnTo>
                    <a:pt x="215773" y="957961"/>
                  </a:lnTo>
                  <a:close/>
                </a:path>
                <a:path w="963929" h="1807210">
                  <a:moveTo>
                    <a:pt x="221107" y="595122"/>
                  </a:moveTo>
                  <a:lnTo>
                    <a:pt x="192532" y="593979"/>
                  </a:lnTo>
                  <a:lnTo>
                    <a:pt x="191389" y="622554"/>
                  </a:lnTo>
                  <a:lnTo>
                    <a:pt x="219964" y="623697"/>
                  </a:lnTo>
                  <a:lnTo>
                    <a:pt x="221107" y="595122"/>
                  </a:lnTo>
                  <a:close/>
                </a:path>
                <a:path w="963929" h="1807210">
                  <a:moveTo>
                    <a:pt x="232918" y="1325880"/>
                  </a:moveTo>
                  <a:lnTo>
                    <a:pt x="208661" y="1310640"/>
                  </a:lnTo>
                  <a:lnTo>
                    <a:pt x="193421" y="1334770"/>
                  </a:lnTo>
                  <a:lnTo>
                    <a:pt x="217678" y="1350010"/>
                  </a:lnTo>
                  <a:lnTo>
                    <a:pt x="232918" y="1325880"/>
                  </a:lnTo>
                  <a:close/>
                </a:path>
                <a:path w="963929" h="1807210">
                  <a:moveTo>
                    <a:pt x="234950" y="227457"/>
                  </a:moveTo>
                  <a:lnTo>
                    <a:pt x="227330" y="199898"/>
                  </a:lnTo>
                  <a:lnTo>
                    <a:pt x="199771" y="207518"/>
                  </a:lnTo>
                  <a:lnTo>
                    <a:pt x="207518" y="235077"/>
                  </a:lnTo>
                  <a:lnTo>
                    <a:pt x="234950" y="227457"/>
                  </a:lnTo>
                  <a:close/>
                </a:path>
                <a:path w="963929" h="1807210">
                  <a:moveTo>
                    <a:pt x="269875" y="976122"/>
                  </a:moveTo>
                  <a:lnTo>
                    <a:pt x="242824" y="967105"/>
                  </a:lnTo>
                  <a:lnTo>
                    <a:pt x="233680" y="994029"/>
                  </a:lnTo>
                  <a:lnTo>
                    <a:pt x="260858" y="1003173"/>
                  </a:lnTo>
                  <a:lnTo>
                    <a:pt x="269875" y="976122"/>
                  </a:lnTo>
                  <a:close/>
                </a:path>
                <a:path w="963929" h="1807210">
                  <a:moveTo>
                    <a:pt x="278130" y="597408"/>
                  </a:moveTo>
                  <a:lnTo>
                    <a:pt x="249682" y="596265"/>
                  </a:lnTo>
                  <a:lnTo>
                    <a:pt x="248539" y="624840"/>
                  </a:lnTo>
                  <a:lnTo>
                    <a:pt x="277114" y="625983"/>
                  </a:lnTo>
                  <a:lnTo>
                    <a:pt x="278130" y="597408"/>
                  </a:lnTo>
                  <a:close/>
                </a:path>
                <a:path w="963929" h="1807210">
                  <a:moveTo>
                    <a:pt x="281178" y="1356360"/>
                  </a:moveTo>
                  <a:lnTo>
                    <a:pt x="257048" y="1341120"/>
                  </a:lnTo>
                  <a:lnTo>
                    <a:pt x="241808" y="1365250"/>
                  </a:lnTo>
                  <a:lnTo>
                    <a:pt x="265938" y="1380490"/>
                  </a:lnTo>
                  <a:lnTo>
                    <a:pt x="281178" y="1356360"/>
                  </a:lnTo>
                  <a:close/>
                </a:path>
                <a:path w="963929" h="1807210">
                  <a:moveTo>
                    <a:pt x="290068" y="211963"/>
                  </a:moveTo>
                  <a:lnTo>
                    <a:pt x="282321" y="184531"/>
                  </a:lnTo>
                  <a:lnTo>
                    <a:pt x="254762" y="192151"/>
                  </a:lnTo>
                  <a:lnTo>
                    <a:pt x="262509" y="219710"/>
                  </a:lnTo>
                  <a:lnTo>
                    <a:pt x="290068" y="211963"/>
                  </a:lnTo>
                  <a:close/>
                </a:path>
                <a:path w="963929" h="1807210">
                  <a:moveTo>
                    <a:pt x="324104" y="994283"/>
                  </a:moveTo>
                  <a:lnTo>
                    <a:pt x="297053" y="985266"/>
                  </a:lnTo>
                  <a:lnTo>
                    <a:pt x="287909" y="1012317"/>
                  </a:lnTo>
                  <a:lnTo>
                    <a:pt x="314960" y="1021461"/>
                  </a:lnTo>
                  <a:lnTo>
                    <a:pt x="324104" y="994283"/>
                  </a:lnTo>
                  <a:close/>
                </a:path>
                <a:path w="963929" h="1807210">
                  <a:moveTo>
                    <a:pt x="329565" y="1386840"/>
                  </a:moveTo>
                  <a:lnTo>
                    <a:pt x="305435" y="1371600"/>
                  </a:lnTo>
                  <a:lnTo>
                    <a:pt x="290195" y="1395857"/>
                  </a:lnTo>
                  <a:lnTo>
                    <a:pt x="314325" y="1411097"/>
                  </a:lnTo>
                  <a:lnTo>
                    <a:pt x="329565" y="1386840"/>
                  </a:lnTo>
                  <a:close/>
                </a:path>
                <a:path w="963929" h="1807210">
                  <a:moveTo>
                    <a:pt x="335280" y="599694"/>
                  </a:moveTo>
                  <a:lnTo>
                    <a:pt x="306705" y="598551"/>
                  </a:lnTo>
                  <a:lnTo>
                    <a:pt x="305562" y="627126"/>
                  </a:lnTo>
                  <a:lnTo>
                    <a:pt x="334137" y="628142"/>
                  </a:lnTo>
                  <a:lnTo>
                    <a:pt x="335280" y="599694"/>
                  </a:lnTo>
                  <a:close/>
                </a:path>
                <a:path w="963929" h="1807210">
                  <a:moveTo>
                    <a:pt x="345059" y="196596"/>
                  </a:moveTo>
                  <a:lnTo>
                    <a:pt x="337439" y="169164"/>
                  </a:lnTo>
                  <a:lnTo>
                    <a:pt x="309880" y="176784"/>
                  </a:lnTo>
                  <a:lnTo>
                    <a:pt x="317500" y="204343"/>
                  </a:lnTo>
                  <a:lnTo>
                    <a:pt x="345059" y="196596"/>
                  </a:lnTo>
                  <a:close/>
                </a:path>
                <a:path w="963929" h="1807210">
                  <a:moveTo>
                    <a:pt x="377952" y="1417320"/>
                  </a:moveTo>
                  <a:lnTo>
                    <a:pt x="353695" y="1402080"/>
                  </a:lnTo>
                  <a:lnTo>
                    <a:pt x="338455" y="1426337"/>
                  </a:lnTo>
                  <a:lnTo>
                    <a:pt x="362712" y="1441450"/>
                  </a:lnTo>
                  <a:lnTo>
                    <a:pt x="377952" y="1417320"/>
                  </a:lnTo>
                  <a:close/>
                </a:path>
                <a:path w="963929" h="1807210">
                  <a:moveTo>
                    <a:pt x="378333" y="1012571"/>
                  </a:moveTo>
                  <a:lnTo>
                    <a:pt x="351155" y="1003427"/>
                  </a:lnTo>
                  <a:lnTo>
                    <a:pt x="342011" y="1030605"/>
                  </a:lnTo>
                  <a:lnTo>
                    <a:pt x="369189" y="1039622"/>
                  </a:lnTo>
                  <a:lnTo>
                    <a:pt x="378333" y="1012571"/>
                  </a:lnTo>
                  <a:close/>
                </a:path>
                <a:path w="963929" h="1807210">
                  <a:moveTo>
                    <a:pt x="392557" y="601853"/>
                  </a:moveTo>
                  <a:lnTo>
                    <a:pt x="363982" y="600837"/>
                  </a:lnTo>
                  <a:lnTo>
                    <a:pt x="362839" y="629285"/>
                  </a:lnTo>
                  <a:lnTo>
                    <a:pt x="391414" y="630428"/>
                  </a:lnTo>
                  <a:lnTo>
                    <a:pt x="392557" y="601853"/>
                  </a:lnTo>
                  <a:close/>
                </a:path>
                <a:path w="963929" h="1807210">
                  <a:moveTo>
                    <a:pt x="400177" y="181229"/>
                  </a:moveTo>
                  <a:lnTo>
                    <a:pt x="392557" y="153670"/>
                  </a:lnTo>
                  <a:lnTo>
                    <a:pt x="364998" y="161417"/>
                  </a:lnTo>
                  <a:lnTo>
                    <a:pt x="372745" y="188976"/>
                  </a:lnTo>
                  <a:lnTo>
                    <a:pt x="400177" y="181229"/>
                  </a:lnTo>
                  <a:close/>
                </a:path>
                <a:path w="963929" h="1807210">
                  <a:moveTo>
                    <a:pt x="426339" y="1447800"/>
                  </a:moveTo>
                  <a:lnTo>
                    <a:pt x="402209" y="1432687"/>
                  </a:lnTo>
                  <a:lnTo>
                    <a:pt x="386969" y="1456690"/>
                  </a:lnTo>
                  <a:lnTo>
                    <a:pt x="411099" y="1471930"/>
                  </a:lnTo>
                  <a:lnTo>
                    <a:pt x="426339" y="1447800"/>
                  </a:lnTo>
                  <a:close/>
                </a:path>
                <a:path w="963929" h="1807210">
                  <a:moveTo>
                    <a:pt x="432562" y="1030859"/>
                  </a:moveTo>
                  <a:lnTo>
                    <a:pt x="405384" y="1021715"/>
                  </a:lnTo>
                  <a:lnTo>
                    <a:pt x="396367" y="1048766"/>
                  </a:lnTo>
                  <a:lnTo>
                    <a:pt x="423418" y="1057910"/>
                  </a:lnTo>
                  <a:lnTo>
                    <a:pt x="432562" y="1030859"/>
                  </a:lnTo>
                  <a:close/>
                </a:path>
                <a:path w="963929" h="1807210">
                  <a:moveTo>
                    <a:pt x="449580" y="604139"/>
                  </a:moveTo>
                  <a:lnTo>
                    <a:pt x="421132" y="602996"/>
                  </a:lnTo>
                  <a:lnTo>
                    <a:pt x="419989" y="631571"/>
                  </a:lnTo>
                  <a:lnTo>
                    <a:pt x="448437" y="632714"/>
                  </a:lnTo>
                  <a:lnTo>
                    <a:pt x="449580" y="604139"/>
                  </a:lnTo>
                  <a:close/>
                </a:path>
                <a:path w="963929" h="1807210">
                  <a:moveTo>
                    <a:pt x="455295" y="165862"/>
                  </a:moveTo>
                  <a:lnTo>
                    <a:pt x="447548" y="138303"/>
                  </a:lnTo>
                  <a:lnTo>
                    <a:pt x="420116" y="146050"/>
                  </a:lnTo>
                  <a:lnTo>
                    <a:pt x="427736" y="173609"/>
                  </a:lnTo>
                  <a:lnTo>
                    <a:pt x="455295" y="165862"/>
                  </a:lnTo>
                  <a:close/>
                </a:path>
                <a:path w="963929" h="1807210">
                  <a:moveTo>
                    <a:pt x="474726" y="1478280"/>
                  </a:moveTo>
                  <a:lnTo>
                    <a:pt x="450469" y="1463040"/>
                  </a:lnTo>
                  <a:lnTo>
                    <a:pt x="435229" y="1487170"/>
                  </a:lnTo>
                  <a:lnTo>
                    <a:pt x="459486" y="1502410"/>
                  </a:lnTo>
                  <a:lnTo>
                    <a:pt x="474726" y="1478280"/>
                  </a:lnTo>
                  <a:close/>
                </a:path>
                <a:path w="963929" h="1807210">
                  <a:moveTo>
                    <a:pt x="486664" y="1049147"/>
                  </a:moveTo>
                  <a:lnTo>
                    <a:pt x="459613" y="1040003"/>
                  </a:lnTo>
                  <a:lnTo>
                    <a:pt x="450469" y="1067054"/>
                  </a:lnTo>
                  <a:lnTo>
                    <a:pt x="477520" y="1076198"/>
                  </a:lnTo>
                  <a:lnTo>
                    <a:pt x="486664" y="1049147"/>
                  </a:lnTo>
                  <a:close/>
                </a:path>
                <a:path w="963929" h="1807210">
                  <a:moveTo>
                    <a:pt x="506730" y="606425"/>
                  </a:moveTo>
                  <a:lnTo>
                    <a:pt x="478155" y="605282"/>
                  </a:lnTo>
                  <a:lnTo>
                    <a:pt x="477012" y="633857"/>
                  </a:lnTo>
                  <a:lnTo>
                    <a:pt x="505587" y="635000"/>
                  </a:lnTo>
                  <a:lnTo>
                    <a:pt x="506730" y="606425"/>
                  </a:lnTo>
                  <a:close/>
                </a:path>
                <a:path w="963929" h="1807210">
                  <a:moveTo>
                    <a:pt x="510286" y="150495"/>
                  </a:moveTo>
                  <a:lnTo>
                    <a:pt x="502666" y="122936"/>
                  </a:lnTo>
                  <a:lnTo>
                    <a:pt x="475107" y="130683"/>
                  </a:lnTo>
                  <a:lnTo>
                    <a:pt x="482854" y="158115"/>
                  </a:lnTo>
                  <a:lnTo>
                    <a:pt x="510286" y="150495"/>
                  </a:lnTo>
                  <a:close/>
                </a:path>
                <a:path w="963929" h="1807210">
                  <a:moveTo>
                    <a:pt x="522986" y="1508760"/>
                  </a:moveTo>
                  <a:lnTo>
                    <a:pt x="498856" y="1493520"/>
                  </a:lnTo>
                  <a:lnTo>
                    <a:pt x="483616" y="1517650"/>
                  </a:lnTo>
                  <a:lnTo>
                    <a:pt x="507746" y="1532890"/>
                  </a:lnTo>
                  <a:lnTo>
                    <a:pt x="522986" y="1508760"/>
                  </a:lnTo>
                  <a:close/>
                </a:path>
                <a:path w="963929" h="1807210">
                  <a:moveTo>
                    <a:pt x="540766" y="1067435"/>
                  </a:moveTo>
                  <a:lnTo>
                    <a:pt x="513715" y="1058291"/>
                  </a:lnTo>
                  <a:lnTo>
                    <a:pt x="504571" y="1085342"/>
                  </a:lnTo>
                  <a:lnTo>
                    <a:pt x="531749" y="1094486"/>
                  </a:lnTo>
                  <a:lnTo>
                    <a:pt x="540766" y="1067435"/>
                  </a:lnTo>
                  <a:close/>
                </a:path>
                <a:path w="963929" h="1807210">
                  <a:moveTo>
                    <a:pt x="563880" y="608711"/>
                  </a:moveTo>
                  <a:lnTo>
                    <a:pt x="535305" y="607568"/>
                  </a:lnTo>
                  <a:lnTo>
                    <a:pt x="534162" y="636143"/>
                  </a:lnTo>
                  <a:lnTo>
                    <a:pt x="562737" y="637286"/>
                  </a:lnTo>
                  <a:lnTo>
                    <a:pt x="563880" y="608711"/>
                  </a:lnTo>
                  <a:close/>
                </a:path>
                <a:path w="963929" h="1807210">
                  <a:moveTo>
                    <a:pt x="565404" y="135128"/>
                  </a:moveTo>
                  <a:lnTo>
                    <a:pt x="557657" y="107569"/>
                  </a:lnTo>
                  <a:lnTo>
                    <a:pt x="530098" y="115316"/>
                  </a:lnTo>
                  <a:lnTo>
                    <a:pt x="537845" y="142748"/>
                  </a:lnTo>
                  <a:lnTo>
                    <a:pt x="565404" y="135128"/>
                  </a:lnTo>
                  <a:close/>
                </a:path>
                <a:path w="963929" h="1807210">
                  <a:moveTo>
                    <a:pt x="571373" y="1539240"/>
                  </a:moveTo>
                  <a:lnTo>
                    <a:pt x="547116" y="1524000"/>
                  </a:lnTo>
                  <a:lnTo>
                    <a:pt x="531876" y="1548130"/>
                  </a:lnTo>
                  <a:lnTo>
                    <a:pt x="556133" y="1563370"/>
                  </a:lnTo>
                  <a:lnTo>
                    <a:pt x="571373" y="1539240"/>
                  </a:lnTo>
                  <a:close/>
                </a:path>
                <a:path w="963929" h="1807210">
                  <a:moveTo>
                    <a:pt x="594995" y="1085596"/>
                  </a:moveTo>
                  <a:lnTo>
                    <a:pt x="567944" y="1076579"/>
                  </a:lnTo>
                  <a:lnTo>
                    <a:pt x="558800" y="1103630"/>
                  </a:lnTo>
                  <a:lnTo>
                    <a:pt x="585851" y="1112774"/>
                  </a:lnTo>
                  <a:lnTo>
                    <a:pt x="594995" y="1085596"/>
                  </a:lnTo>
                  <a:close/>
                </a:path>
                <a:path w="963929" h="1807210">
                  <a:moveTo>
                    <a:pt x="619633" y="1569720"/>
                  </a:moveTo>
                  <a:lnTo>
                    <a:pt x="595503" y="1554480"/>
                  </a:lnTo>
                  <a:lnTo>
                    <a:pt x="580263" y="1578610"/>
                  </a:lnTo>
                  <a:lnTo>
                    <a:pt x="604393" y="1593850"/>
                  </a:lnTo>
                  <a:lnTo>
                    <a:pt x="619633" y="1569720"/>
                  </a:lnTo>
                  <a:close/>
                </a:path>
                <a:path w="963929" h="1807210">
                  <a:moveTo>
                    <a:pt x="620395" y="119634"/>
                  </a:moveTo>
                  <a:lnTo>
                    <a:pt x="612648" y="92202"/>
                  </a:lnTo>
                  <a:lnTo>
                    <a:pt x="585216" y="99822"/>
                  </a:lnTo>
                  <a:lnTo>
                    <a:pt x="592836" y="127381"/>
                  </a:lnTo>
                  <a:lnTo>
                    <a:pt x="620395" y="119634"/>
                  </a:lnTo>
                  <a:close/>
                </a:path>
                <a:path w="963929" h="1807210">
                  <a:moveTo>
                    <a:pt x="620903" y="610997"/>
                  </a:moveTo>
                  <a:lnTo>
                    <a:pt x="592455" y="609854"/>
                  </a:lnTo>
                  <a:lnTo>
                    <a:pt x="591312" y="638429"/>
                  </a:lnTo>
                  <a:lnTo>
                    <a:pt x="619760" y="639572"/>
                  </a:lnTo>
                  <a:lnTo>
                    <a:pt x="620903" y="610997"/>
                  </a:lnTo>
                  <a:close/>
                </a:path>
                <a:path w="963929" h="1807210">
                  <a:moveTo>
                    <a:pt x="649097" y="1103884"/>
                  </a:moveTo>
                  <a:lnTo>
                    <a:pt x="622046" y="1094740"/>
                  </a:lnTo>
                  <a:lnTo>
                    <a:pt x="612902" y="1121918"/>
                  </a:lnTo>
                  <a:lnTo>
                    <a:pt x="639953" y="1130935"/>
                  </a:lnTo>
                  <a:lnTo>
                    <a:pt x="649097" y="1103884"/>
                  </a:lnTo>
                  <a:close/>
                </a:path>
                <a:path w="963929" h="1807210">
                  <a:moveTo>
                    <a:pt x="668147" y="1600200"/>
                  </a:moveTo>
                  <a:lnTo>
                    <a:pt x="643890" y="1584960"/>
                  </a:lnTo>
                  <a:lnTo>
                    <a:pt x="628650" y="1609090"/>
                  </a:lnTo>
                  <a:lnTo>
                    <a:pt x="652780" y="1624330"/>
                  </a:lnTo>
                  <a:lnTo>
                    <a:pt x="668147" y="1600200"/>
                  </a:lnTo>
                  <a:close/>
                </a:path>
                <a:path w="963929" h="1807210">
                  <a:moveTo>
                    <a:pt x="675513" y="104267"/>
                  </a:moveTo>
                  <a:lnTo>
                    <a:pt x="667893" y="76835"/>
                  </a:lnTo>
                  <a:lnTo>
                    <a:pt x="640207" y="84455"/>
                  </a:lnTo>
                  <a:lnTo>
                    <a:pt x="647954" y="112014"/>
                  </a:lnTo>
                  <a:lnTo>
                    <a:pt x="675513" y="104267"/>
                  </a:lnTo>
                  <a:close/>
                </a:path>
                <a:path w="963929" h="1807210">
                  <a:moveTo>
                    <a:pt x="678180" y="613283"/>
                  </a:moveTo>
                  <a:lnTo>
                    <a:pt x="649478" y="612140"/>
                  </a:lnTo>
                  <a:lnTo>
                    <a:pt x="648335" y="640715"/>
                  </a:lnTo>
                  <a:lnTo>
                    <a:pt x="677037" y="641731"/>
                  </a:lnTo>
                  <a:lnTo>
                    <a:pt x="678180" y="613283"/>
                  </a:lnTo>
                  <a:close/>
                </a:path>
                <a:path w="963929" h="1807210">
                  <a:moveTo>
                    <a:pt x="703453" y="1122172"/>
                  </a:moveTo>
                  <a:lnTo>
                    <a:pt x="676402" y="1113028"/>
                  </a:lnTo>
                  <a:lnTo>
                    <a:pt x="667258" y="1140079"/>
                  </a:lnTo>
                  <a:lnTo>
                    <a:pt x="694309" y="1149223"/>
                  </a:lnTo>
                  <a:lnTo>
                    <a:pt x="703453" y="1122172"/>
                  </a:lnTo>
                  <a:close/>
                </a:path>
                <a:path w="963929" h="1807210">
                  <a:moveTo>
                    <a:pt x="716407" y="1630680"/>
                  </a:moveTo>
                  <a:lnTo>
                    <a:pt x="692277" y="1615440"/>
                  </a:lnTo>
                  <a:lnTo>
                    <a:pt x="677037" y="1639697"/>
                  </a:lnTo>
                  <a:lnTo>
                    <a:pt x="701167" y="1654937"/>
                  </a:lnTo>
                  <a:lnTo>
                    <a:pt x="716407" y="1630680"/>
                  </a:lnTo>
                  <a:close/>
                </a:path>
                <a:path w="963929" h="1807210">
                  <a:moveTo>
                    <a:pt x="730631" y="88900"/>
                  </a:moveTo>
                  <a:lnTo>
                    <a:pt x="722884" y="61341"/>
                  </a:lnTo>
                  <a:lnTo>
                    <a:pt x="695325" y="69088"/>
                  </a:lnTo>
                  <a:lnTo>
                    <a:pt x="703072" y="96647"/>
                  </a:lnTo>
                  <a:lnTo>
                    <a:pt x="730631" y="88900"/>
                  </a:lnTo>
                  <a:close/>
                </a:path>
                <a:path w="963929" h="1807210">
                  <a:moveTo>
                    <a:pt x="735330" y="615442"/>
                  </a:moveTo>
                  <a:lnTo>
                    <a:pt x="706755" y="614426"/>
                  </a:lnTo>
                  <a:lnTo>
                    <a:pt x="705612" y="642874"/>
                  </a:lnTo>
                  <a:lnTo>
                    <a:pt x="734187" y="644017"/>
                  </a:lnTo>
                  <a:lnTo>
                    <a:pt x="735330" y="615442"/>
                  </a:lnTo>
                  <a:close/>
                </a:path>
                <a:path w="963929" h="1807210">
                  <a:moveTo>
                    <a:pt x="757555" y="1140460"/>
                  </a:moveTo>
                  <a:lnTo>
                    <a:pt x="730504" y="1131316"/>
                  </a:lnTo>
                  <a:lnTo>
                    <a:pt x="721360" y="1158367"/>
                  </a:lnTo>
                  <a:lnTo>
                    <a:pt x="748411" y="1167511"/>
                  </a:lnTo>
                  <a:lnTo>
                    <a:pt x="757555" y="1140460"/>
                  </a:lnTo>
                  <a:close/>
                </a:path>
                <a:path w="963929" h="1807210">
                  <a:moveTo>
                    <a:pt x="764794" y="1661160"/>
                  </a:moveTo>
                  <a:lnTo>
                    <a:pt x="740664" y="1645920"/>
                  </a:lnTo>
                  <a:lnTo>
                    <a:pt x="725424" y="1670050"/>
                  </a:lnTo>
                  <a:lnTo>
                    <a:pt x="749554" y="1685290"/>
                  </a:lnTo>
                  <a:lnTo>
                    <a:pt x="764794" y="1661160"/>
                  </a:lnTo>
                  <a:close/>
                </a:path>
                <a:path w="963929" h="1807210">
                  <a:moveTo>
                    <a:pt x="785622" y="73533"/>
                  </a:moveTo>
                  <a:lnTo>
                    <a:pt x="778002" y="45974"/>
                  </a:lnTo>
                  <a:lnTo>
                    <a:pt x="750443" y="53721"/>
                  </a:lnTo>
                  <a:lnTo>
                    <a:pt x="758063" y="81280"/>
                  </a:lnTo>
                  <a:lnTo>
                    <a:pt x="785622" y="73533"/>
                  </a:lnTo>
                  <a:close/>
                </a:path>
                <a:path w="963929" h="1807210">
                  <a:moveTo>
                    <a:pt x="792353" y="617728"/>
                  </a:moveTo>
                  <a:lnTo>
                    <a:pt x="763778" y="616585"/>
                  </a:lnTo>
                  <a:lnTo>
                    <a:pt x="762762" y="645160"/>
                  </a:lnTo>
                  <a:lnTo>
                    <a:pt x="791210" y="646303"/>
                  </a:lnTo>
                  <a:lnTo>
                    <a:pt x="792353" y="617728"/>
                  </a:lnTo>
                  <a:close/>
                </a:path>
                <a:path w="963929" h="1807210">
                  <a:moveTo>
                    <a:pt x="811784" y="1158748"/>
                  </a:moveTo>
                  <a:lnTo>
                    <a:pt x="784606" y="1149604"/>
                  </a:lnTo>
                  <a:lnTo>
                    <a:pt x="775462" y="1176655"/>
                  </a:lnTo>
                  <a:lnTo>
                    <a:pt x="802640" y="1185799"/>
                  </a:lnTo>
                  <a:lnTo>
                    <a:pt x="811784" y="1158748"/>
                  </a:lnTo>
                  <a:close/>
                </a:path>
                <a:path w="963929" h="1807210">
                  <a:moveTo>
                    <a:pt x="813181" y="1691640"/>
                  </a:moveTo>
                  <a:lnTo>
                    <a:pt x="788924" y="1676400"/>
                  </a:lnTo>
                  <a:lnTo>
                    <a:pt x="773684" y="1700530"/>
                  </a:lnTo>
                  <a:lnTo>
                    <a:pt x="797941" y="1715770"/>
                  </a:lnTo>
                  <a:lnTo>
                    <a:pt x="813181" y="1691640"/>
                  </a:lnTo>
                  <a:close/>
                </a:path>
                <a:path w="963929" h="1807210">
                  <a:moveTo>
                    <a:pt x="840740" y="58166"/>
                  </a:moveTo>
                  <a:lnTo>
                    <a:pt x="832993" y="30734"/>
                  </a:lnTo>
                  <a:lnTo>
                    <a:pt x="805434" y="38481"/>
                  </a:lnTo>
                  <a:lnTo>
                    <a:pt x="813181" y="65786"/>
                  </a:lnTo>
                  <a:lnTo>
                    <a:pt x="840740" y="58166"/>
                  </a:lnTo>
                  <a:close/>
                </a:path>
                <a:path w="963929" h="1807210">
                  <a:moveTo>
                    <a:pt x="849503" y="620014"/>
                  </a:moveTo>
                  <a:lnTo>
                    <a:pt x="820928" y="618871"/>
                  </a:lnTo>
                  <a:lnTo>
                    <a:pt x="819785" y="647446"/>
                  </a:lnTo>
                  <a:lnTo>
                    <a:pt x="848360" y="648589"/>
                  </a:lnTo>
                  <a:lnTo>
                    <a:pt x="849503" y="620014"/>
                  </a:lnTo>
                  <a:close/>
                </a:path>
                <a:path w="963929" h="1807210">
                  <a:moveTo>
                    <a:pt x="861441" y="1722120"/>
                  </a:moveTo>
                  <a:lnTo>
                    <a:pt x="837311" y="1706880"/>
                  </a:lnTo>
                  <a:lnTo>
                    <a:pt x="822071" y="1731010"/>
                  </a:lnTo>
                  <a:lnTo>
                    <a:pt x="846201" y="1746250"/>
                  </a:lnTo>
                  <a:lnTo>
                    <a:pt x="861441" y="1722120"/>
                  </a:lnTo>
                  <a:close/>
                </a:path>
                <a:path w="963929" h="1807210">
                  <a:moveTo>
                    <a:pt x="865886" y="1176909"/>
                  </a:moveTo>
                  <a:lnTo>
                    <a:pt x="838835" y="1167892"/>
                  </a:lnTo>
                  <a:lnTo>
                    <a:pt x="829691" y="1194943"/>
                  </a:lnTo>
                  <a:lnTo>
                    <a:pt x="856742" y="1203960"/>
                  </a:lnTo>
                  <a:lnTo>
                    <a:pt x="865886" y="1176909"/>
                  </a:lnTo>
                  <a:close/>
                </a:path>
                <a:path w="963929" h="1807210">
                  <a:moveTo>
                    <a:pt x="895731" y="42926"/>
                  </a:moveTo>
                  <a:lnTo>
                    <a:pt x="887984" y="15367"/>
                  </a:lnTo>
                  <a:lnTo>
                    <a:pt x="860552" y="23114"/>
                  </a:lnTo>
                  <a:lnTo>
                    <a:pt x="868172" y="50419"/>
                  </a:lnTo>
                  <a:lnTo>
                    <a:pt x="895731" y="42926"/>
                  </a:lnTo>
                  <a:close/>
                </a:path>
                <a:path w="963929" h="1807210">
                  <a:moveTo>
                    <a:pt x="906653" y="622300"/>
                  </a:moveTo>
                  <a:lnTo>
                    <a:pt x="878078" y="621157"/>
                  </a:lnTo>
                  <a:lnTo>
                    <a:pt x="876935" y="649732"/>
                  </a:lnTo>
                  <a:lnTo>
                    <a:pt x="905510" y="650875"/>
                  </a:lnTo>
                  <a:lnTo>
                    <a:pt x="906653" y="622300"/>
                  </a:lnTo>
                  <a:close/>
                </a:path>
                <a:path w="963929" h="1807210">
                  <a:moveTo>
                    <a:pt x="909828" y="1752600"/>
                  </a:moveTo>
                  <a:lnTo>
                    <a:pt x="885698" y="1737360"/>
                  </a:lnTo>
                  <a:lnTo>
                    <a:pt x="870331" y="1761490"/>
                  </a:lnTo>
                  <a:lnTo>
                    <a:pt x="894588" y="1776730"/>
                  </a:lnTo>
                  <a:lnTo>
                    <a:pt x="909828" y="1752600"/>
                  </a:lnTo>
                  <a:close/>
                </a:path>
                <a:path w="963929" h="1807210">
                  <a:moveTo>
                    <a:pt x="919988" y="1195197"/>
                  </a:moveTo>
                  <a:lnTo>
                    <a:pt x="892937" y="1186053"/>
                  </a:lnTo>
                  <a:lnTo>
                    <a:pt x="883793" y="1213104"/>
                  </a:lnTo>
                  <a:lnTo>
                    <a:pt x="910844" y="1222121"/>
                  </a:lnTo>
                  <a:lnTo>
                    <a:pt x="919988" y="1195197"/>
                  </a:lnTo>
                  <a:close/>
                </a:path>
                <a:path w="963929" h="1807210">
                  <a:moveTo>
                    <a:pt x="950722" y="27432"/>
                  </a:moveTo>
                  <a:lnTo>
                    <a:pt x="943102" y="0"/>
                  </a:lnTo>
                  <a:lnTo>
                    <a:pt x="915543" y="7620"/>
                  </a:lnTo>
                  <a:lnTo>
                    <a:pt x="923290" y="35179"/>
                  </a:lnTo>
                  <a:lnTo>
                    <a:pt x="950722" y="27432"/>
                  </a:lnTo>
                  <a:close/>
                </a:path>
                <a:path w="963929" h="1807210">
                  <a:moveTo>
                    <a:pt x="958088" y="1783080"/>
                  </a:moveTo>
                  <a:lnTo>
                    <a:pt x="933958" y="1767840"/>
                  </a:lnTo>
                  <a:lnTo>
                    <a:pt x="918718" y="1791970"/>
                  </a:lnTo>
                  <a:lnTo>
                    <a:pt x="942848" y="1807210"/>
                  </a:lnTo>
                  <a:lnTo>
                    <a:pt x="958088" y="1783080"/>
                  </a:lnTo>
                  <a:close/>
                </a:path>
                <a:path w="963929" h="1807210">
                  <a:moveTo>
                    <a:pt x="963676" y="624586"/>
                  </a:moveTo>
                  <a:lnTo>
                    <a:pt x="935101" y="623443"/>
                  </a:lnTo>
                  <a:lnTo>
                    <a:pt x="933958" y="652018"/>
                  </a:lnTo>
                  <a:lnTo>
                    <a:pt x="962533" y="653161"/>
                  </a:lnTo>
                  <a:lnTo>
                    <a:pt x="963676" y="62458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54011" y="2443098"/>
              <a:ext cx="961390" cy="2647950"/>
            </a:xfrm>
            <a:custGeom>
              <a:avLst/>
              <a:gdLst/>
              <a:ahLst/>
              <a:cxnLst/>
              <a:rect l="l" t="t" r="r" b="b"/>
              <a:pathLst>
                <a:path w="961390" h="2647950">
                  <a:moveTo>
                    <a:pt x="29718" y="886079"/>
                  </a:moveTo>
                  <a:lnTo>
                    <a:pt x="1143" y="884936"/>
                  </a:lnTo>
                  <a:lnTo>
                    <a:pt x="0" y="913511"/>
                  </a:lnTo>
                  <a:lnTo>
                    <a:pt x="28575" y="914654"/>
                  </a:lnTo>
                  <a:lnTo>
                    <a:pt x="29718" y="886079"/>
                  </a:lnTo>
                  <a:close/>
                </a:path>
                <a:path w="961390" h="2647950">
                  <a:moveTo>
                    <a:pt x="40386" y="1474851"/>
                  </a:moveTo>
                  <a:lnTo>
                    <a:pt x="13208" y="1465707"/>
                  </a:lnTo>
                  <a:lnTo>
                    <a:pt x="4064" y="1492758"/>
                  </a:lnTo>
                  <a:lnTo>
                    <a:pt x="31242" y="1501902"/>
                  </a:lnTo>
                  <a:lnTo>
                    <a:pt x="40386" y="1474851"/>
                  </a:lnTo>
                  <a:close/>
                </a:path>
                <a:path w="961390" h="2647950">
                  <a:moveTo>
                    <a:pt x="72009" y="273558"/>
                  </a:moveTo>
                  <a:lnTo>
                    <a:pt x="64262" y="246126"/>
                  </a:lnTo>
                  <a:lnTo>
                    <a:pt x="36703" y="253746"/>
                  </a:lnTo>
                  <a:lnTo>
                    <a:pt x="44450" y="281305"/>
                  </a:lnTo>
                  <a:lnTo>
                    <a:pt x="72009" y="273558"/>
                  </a:lnTo>
                  <a:close/>
                </a:path>
                <a:path w="961390" h="2647950">
                  <a:moveTo>
                    <a:pt x="72644" y="2075053"/>
                  </a:moveTo>
                  <a:lnTo>
                    <a:pt x="48514" y="2059813"/>
                  </a:lnTo>
                  <a:lnTo>
                    <a:pt x="33274" y="2083943"/>
                  </a:lnTo>
                  <a:lnTo>
                    <a:pt x="57404" y="2099183"/>
                  </a:lnTo>
                  <a:lnTo>
                    <a:pt x="72644" y="2075053"/>
                  </a:lnTo>
                  <a:close/>
                </a:path>
                <a:path w="961390" h="2647950">
                  <a:moveTo>
                    <a:pt x="86995" y="888365"/>
                  </a:moveTo>
                  <a:lnTo>
                    <a:pt x="58420" y="887222"/>
                  </a:lnTo>
                  <a:lnTo>
                    <a:pt x="57277" y="915797"/>
                  </a:lnTo>
                  <a:lnTo>
                    <a:pt x="85852" y="916813"/>
                  </a:lnTo>
                  <a:lnTo>
                    <a:pt x="86995" y="888365"/>
                  </a:lnTo>
                  <a:close/>
                </a:path>
                <a:path w="961390" h="2647950">
                  <a:moveTo>
                    <a:pt x="94488" y="1493139"/>
                  </a:moveTo>
                  <a:lnTo>
                    <a:pt x="67437" y="1483995"/>
                  </a:lnTo>
                  <a:lnTo>
                    <a:pt x="58293" y="1511046"/>
                  </a:lnTo>
                  <a:lnTo>
                    <a:pt x="85344" y="1520190"/>
                  </a:lnTo>
                  <a:lnTo>
                    <a:pt x="94488" y="1493139"/>
                  </a:lnTo>
                  <a:close/>
                </a:path>
                <a:path w="961390" h="2647950">
                  <a:moveTo>
                    <a:pt x="121031" y="2105533"/>
                  </a:moveTo>
                  <a:lnTo>
                    <a:pt x="96774" y="2090293"/>
                  </a:lnTo>
                  <a:lnTo>
                    <a:pt x="81534" y="2114423"/>
                  </a:lnTo>
                  <a:lnTo>
                    <a:pt x="105664" y="2129790"/>
                  </a:lnTo>
                  <a:lnTo>
                    <a:pt x="121031" y="2105533"/>
                  </a:lnTo>
                  <a:close/>
                </a:path>
                <a:path w="961390" h="2647950">
                  <a:moveTo>
                    <a:pt x="127000" y="258191"/>
                  </a:moveTo>
                  <a:lnTo>
                    <a:pt x="119253" y="230632"/>
                  </a:lnTo>
                  <a:lnTo>
                    <a:pt x="91821" y="238379"/>
                  </a:lnTo>
                  <a:lnTo>
                    <a:pt x="99441" y="265938"/>
                  </a:lnTo>
                  <a:lnTo>
                    <a:pt x="127000" y="258191"/>
                  </a:lnTo>
                  <a:close/>
                </a:path>
                <a:path w="961390" h="2647950">
                  <a:moveTo>
                    <a:pt x="144145" y="890524"/>
                  </a:moveTo>
                  <a:lnTo>
                    <a:pt x="115570" y="889508"/>
                  </a:lnTo>
                  <a:lnTo>
                    <a:pt x="114427" y="917956"/>
                  </a:lnTo>
                  <a:lnTo>
                    <a:pt x="143002" y="919099"/>
                  </a:lnTo>
                  <a:lnTo>
                    <a:pt x="144145" y="890524"/>
                  </a:lnTo>
                  <a:close/>
                </a:path>
                <a:path w="961390" h="2647950">
                  <a:moveTo>
                    <a:pt x="148717" y="1511427"/>
                  </a:moveTo>
                  <a:lnTo>
                    <a:pt x="121539" y="1502283"/>
                  </a:lnTo>
                  <a:lnTo>
                    <a:pt x="112395" y="1529334"/>
                  </a:lnTo>
                  <a:lnTo>
                    <a:pt x="139573" y="1538478"/>
                  </a:lnTo>
                  <a:lnTo>
                    <a:pt x="148717" y="1511427"/>
                  </a:lnTo>
                  <a:close/>
                </a:path>
                <a:path w="961390" h="2647950">
                  <a:moveTo>
                    <a:pt x="169291" y="2136013"/>
                  </a:moveTo>
                  <a:lnTo>
                    <a:pt x="145161" y="2120773"/>
                  </a:lnTo>
                  <a:lnTo>
                    <a:pt x="129921" y="2145030"/>
                  </a:lnTo>
                  <a:lnTo>
                    <a:pt x="154051" y="2160143"/>
                  </a:lnTo>
                  <a:lnTo>
                    <a:pt x="169291" y="2136013"/>
                  </a:lnTo>
                  <a:close/>
                </a:path>
                <a:path w="961390" h="2647950">
                  <a:moveTo>
                    <a:pt x="181991" y="242824"/>
                  </a:moveTo>
                  <a:lnTo>
                    <a:pt x="174371" y="215265"/>
                  </a:lnTo>
                  <a:lnTo>
                    <a:pt x="146812" y="223012"/>
                  </a:lnTo>
                  <a:lnTo>
                    <a:pt x="154559" y="250571"/>
                  </a:lnTo>
                  <a:lnTo>
                    <a:pt x="181991" y="242824"/>
                  </a:lnTo>
                  <a:close/>
                </a:path>
                <a:path w="961390" h="2647950">
                  <a:moveTo>
                    <a:pt x="201168" y="892810"/>
                  </a:moveTo>
                  <a:lnTo>
                    <a:pt x="172593" y="891667"/>
                  </a:lnTo>
                  <a:lnTo>
                    <a:pt x="171450" y="920242"/>
                  </a:lnTo>
                  <a:lnTo>
                    <a:pt x="200025" y="921385"/>
                  </a:lnTo>
                  <a:lnTo>
                    <a:pt x="201168" y="892810"/>
                  </a:lnTo>
                  <a:close/>
                </a:path>
                <a:path w="961390" h="2647950">
                  <a:moveTo>
                    <a:pt x="202819" y="1529588"/>
                  </a:moveTo>
                  <a:lnTo>
                    <a:pt x="175768" y="1520571"/>
                  </a:lnTo>
                  <a:lnTo>
                    <a:pt x="166624" y="1547622"/>
                  </a:lnTo>
                  <a:lnTo>
                    <a:pt x="193675" y="1556766"/>
                  </a:lnTo>
                  <a:lnTo>
                    <a:pt x="202819" y="1529588"/>
                  </a:lnTo>
                  <a:close/>
                </a:path>
                <a:path w="961390" h="2647950">
                  <a:moveTo>
                    <a:pt x="217678" y="2166366"/>
                  </a:moveTo>
                  <a:lnTo>
                    <a:pt x="193421" y="2151253"/>
                  </a:lnTo>
                  <a:lnTo>
                    <a:pt x="178181" y="2175383"/>
                  </a:lnTo>
                  <a:lnTo>
                    <a:pt x="202438" y="2190623"/>
                  </a:lnTo>
                  <a:lnTo>
                    <a:pt x="217678" y="2166366"/>
                  </a:lnTo>
                  <a:close/>
                </a:path>
                <a:path w="961390" h="2647950">
                  <a:moveTo>
                    <a:pt x="237109" y="227457"/>
                  </a:moveTo>
                  <a:lnTo>
                    <a:pt x="229362" y="199898"/>
                  </a:lnTo>
                  <a:lnTo>
                    <a:pt x="201930" y="207645"/>
                  </a:lnTo>
                  <a:lnTo>
                    <a:pt x="209550" y="235077"/>
                  </a:lnTo>
                  <a:lnTo>
                    <a:pt x="237109" y="227457"/>
                  </a:lnTo>
                  <a:close/>
                </a:path>
                <a:path w="961390" h="2647950">
                  <a:moveTo>
                    <a:pt x="256921" y="1547876"/>
                  </a:moveTo>
                  <a:lnTo>
                    <a:pt x="229870" y="1538732"/>
                  </a:lnTo>
                  <a:lnTo>
                    <a:pt x="220726" y="1565910"/>
                  </a:lnTo>
                  <a:lnTo>
                    <a:pt x="247777" y="1574927"/>
                  </a:lnTo>
                  <a:lnTo>
                    <a:pt x="256921" y="1547876"/>
                  </a:lnTo>
                  <a:close/>
                </a:path>
                <a:path w="961390" h="2647950">
                  <a:moveTo>
                    <a:pt x="258318" y="895096"/>
                  </a:moveTo>
                  <a:lnTo>
                    <a:pt x="229743" y="893953"/>
                  </a:lnTo>
                  <a:lnTo>
                    <a:pt x="228600" y="922528"/>
                  </a:lnTo>
                  <a:lnTo>
                    <a:pt x="257175" y="923671"/>
                  </a:lnTo>
                  <a:lnTo>
                    <a:pt x="258318" y="895096"/>
                  </a:lnTo>
                  <a:close/>
                </a:path>
                <a:path w="961390" h="2647950">
                  <a:moveTo>
                    <a:pt x="265938" y="2196973"/>
                  </a:moveTo>
                  <a:lnTo>
                    <a:pt x="241808" y="2181733"/>
                  </a:lnTo>
                  <a:lnTo>
                    <a:pt x="226568" y="2205863"/>
                  </a:lnTo>
                  <a:lnTo>
                    <a:pt x="250698" y="2221103"/>
                  </a:lnTo>
                  <a:lnTo>
                    <a:pt x="265938" y="2196973"/>
                  </a:lnTo>
                  <a:close/>
                </a:path>
                <a:path w="961390" h="2647950">
                  <a:moveTo>
                    <a:pt x="292100" y="212090"/>
                  </a:moveTo>
                  <a:lnTo>
                    <a:pt x="284480" y="184531"/>
                  </a:lnTo>
                  <a:lnTo>
                    <a:pt x="256921" y="192278"/>
                  </a:lnTo>
                  <a:lnTo>
                    <a:pt x="264541" y="219710"/>
                  </a:lnTo>
                  <a:lnTo>
                    <a:pt x="292100" y="212090"/>
                  </a:lnTo>
                  <a:close/>
                </a:path>
                <a:path w="961390" h="2647950">
                  <a:moveTo>
                    <a:pt x="311150" y="1566164"/>
                  </a:moveTo>
                  <a:lnTo>
                    <a:pt x="284099" y="1557020"/>
                  </a:lnTo>
                  <a:lnTo>
                    <a:pt x="274955" y="1584071"/>
                  </a:lnTo>
                  <a:lnTo>
                    <a:pt x="302006" y="1593215"/>
                  </a:lnTo>
                  <a:lnTo>
                    <a:pt x="311150" y="1566164"/>
                  </a:lnTo>
                  <a:close/>
                </a:path>
                <a:path w="961390" h="2647950">
                  <a:moveTo>
                    <a:pt x="314325" y="2227453"/>
                  </a:moveTo>
                  <a:lnTo>
                    <a:pt x="290195" y="2212213"/>
                  </a:lnTo>
                  <a:lnTo>
                    <a:pt x="274828" y="2236343"/>
                  </a:lnTo>
                  <a:lnTo>
                    <a:pt x="299085" y="2251583"/>
                  </a:lnTo>
                  <a:lnTo>
                    <a:pt x="314325" y="2227453"/>
                  </a:lnTo>
                  <a:close/>
                </a:path>
                <a:path w="961390" h="2647950">
                  <a:moveTo>
                    <a:pt x="315341" y="897382"/>
                  </a:moveTo>
                  <a:lnTo>
                    <a:pt x="286893" y="896239"/>
                  </a:lnTo>
                  <a:lnTo>
                    <a:pt x="285750" y="924814"/>
                  </a:lnTo>
                  <a:lnTo>
                    <a:pt x="314325" y="925957"/>
                  </a:lnTo>
                  <a:lnTo>
                    <a:pt x="315341" y="897382"/>
                  </a:lnTo>
                  <a:close/>
                </a:path>
                <a:path w="961390" h="2647950">
                  <a:moveTo>
                    <a:pt x="347345" y="196596"/>
                  </a:moveTo>
                  <a:lnTo>
                    <a:pt x="339598" y="169164"/>
                  </a:lnTo>
                  <a:lnTo>
                    <a:pt x="311912" y="176784"/>
                  </a:lnTo>
                  <a:lnTo>
                    <a:pt x="319659" y="204343"/>
                  </a:lnTo>
                  <a:lnTo>
                    <a:pt x="347345" y="196596"/>
                  </a:lnTo>
                  <a:close/>
                </a:path>
                <a:path w="961390" h="2647950">
                  <a:moveTo>
                    <a:pt x="362712" y="2257933"/>
                  </a:moveTo>
                  <a:lnTo>
                    <a:pt x="338582" y="2242693"/>
                  </a:lnTo>
                  <a:lnTo>
                    <a:pt x="323215" y="2266823"/>
                  </a:lnTo>
                  <a:lnTo>
                    <a:pt x="347472" y="2282063"/>
                  </a:lnTo>
                  <a:lnTo>
                    <a:pt x="362712" y="2257933"/>
                  </a:lnTo>
                  <a:close/>
                </a:path>
                <a:path w="961390" h="2647950">
                  <a:moveTo>
                    <a:pt x="365379" y="1584452"/>
                  </a:moveTo>
                  <a:lnTo>
                    <a:pt x="338328" y="1575308"/>
                  </a:lnTo>
                  <a:lnTo>
                    <a:pt x="329057" y="1602359"/>
                  </a:lnTo>
                  <a:lnTo>
                    <a:pt x="356235" y="1611503"/>
                  </a:lnTo>
                  <a:lnTo>
                    <a:pt x="365379" y="1584452"/>
                  </a:lnTo>
                  <a:close/>
                </a:path>
                <a:path w="961390" h="2647950">
                  <a:moveTo>
                    <a:pt x="372618" y="899668"/>
                  </a:moveTo>
                  <a:lnTo>
                    <a:pt x="344043" y="898525"/>
                  </a:lnTo>
                  <a:lnTo>
                    <a:pt x="342900" y="927100"/>
                  </a:lnTo>
                  <a:lnTo>
                    <a:pt x="371475" y="928243"/>
                  </a:lnTo>
                  <a:lnTo>
                    <a:pt x="372618" y="899668"/>
                  </a:lnTo>
                  <a:close/>
                </a:path>
                <a:path w="961390" h="2647950">
                  <a:moveTo>
                    <a:pt x="402336" y="181229"/>
                  </a:moveTo>
                  <a:lnTo>
                    <a:pt x="394589" y="153797"/>
                  </a:lnTo>
                  <a:lnTo>
                    <a:pt x="367157" y="161417"/>
                  </a:lnTo>
                  <a:lnTo>
                    <a:pt x="374777" y="188976"/>
                  </a:lnTo>
                  <a:lnTo>
                    <a:pt x="402336" y="181229"/>
                  </a:lnTo>
                  <a:close/>
                </a:path>
                <a:path w="961390" h="2647950">
                  <a:moveTo>
                    <a:pt x="411099" y="2288413"/>
                  </a:moveTo>
                  <a:lnTo>
                    <a:pt x="386969" y="2273173"/>
                  </a:lnTo>
                  <a:lnTo>
                    <a:pt x="371729" y="2297303"/>
                  </a:lnTo>
                  <a:lnTo>
                    <a:pt x="395859" y="2312543"/>
                  </a:lnTo>
                  <a:lnTo>
                    <a:pt x="411099" y="2288413"/>
                  </a:lnTo>
                  <a:close/>
                </a:path>
                <a:path w="961390" h="2647950">
                  <a:moveTo>
                    <a:pt x="419608" y="1602740"/>
                  </a:moveTo>
                  <a:lnTo>
                    <a:pt x="392430" y="1593596"/>
                  </a:lnTo>
                  <a:lnTo>
                    <a:pt x="383286" y="1620647"/>
                  </a:lnTo>
                  <a:lnTo>
                    <a:pt x="410464" y="1629791"/>
                  </a:lnTo>
                  <a:lnTo>
                    <a:pt x="419608" y="1602740"/>
                  </a:lnTo>
                  <a:close/>
                </a:path>
                <a:path w="961390" h="2647950">
                  <a:moveTo>
                    <a:pt x="429768" y="901954"/>
                  </a:moveTo>
                  <a:lnTo>
                    <a:pt x="401193" y="900811"/>
                  </a:lnTo>
                  <a:lnTo>
                    <a:pt x="400050" y="929386"/>
                  </a:lnTo>
                  <a:lnTo>
                    <a:pt x="428625" y="930402"/>
                  </a:lnTo>
                  <a:lnTo>
                    <a:pt x="429768" y="901954"/>
                  </a:lnTo>
                  <a:close/>
                </a:path>
                <a:path w="961390" h="2647950">
                  <a:moveTo>
                    <a:pt x="457327" y="165862"/>
                  </a:moveTo>
                  <a:lnTo>
                    <a:pt x="449707" y="138303"/>
                  </a:lnTo>
                  <a:lnTo>
                    <a:pt x="422148" y="146050"/>
                  </a:lnTo>
                  <a:lnTo>
                    <a:pt x="429895" y="173609"/>
                  </a:lnTo>
                  <a:lnTo>
                    <a:pt x="457327" y="165862"/>
                  </a:lnTo>
                  <a:close/>
                </a:path>
                <a:path w="961390" h="2647950">
                  <a:moveTo>
                    <a:pt x="459486" y="2318893"/>
                  </a:moveTo>
                  <a:lnTo>
                    <a:pt x="435229" y="2303653"/>
                  </a:lnTo>
                  <a:lnTo>
                    <a:pt x="419989" y="2327783"/>
                  </a:lnTo>
                  <a:lnTo>
                    <a:pt x="444246" y="2343023"/>
                  </a:lnTo>
                  <a:lnTo>
                    <a:pt x="459486" y="2318893"/>
                  </a:lnTo>
                  <a:close/>
                </a:path>
                <a:path w="961390" h="2647950">
                  <a:moveTo>
                    <a:pt x="473710" y="1620901"/>
                  </a:moveTo>
                  <a:lnTo>
                    <a:pt x="446659" y="1611884"/>
                  </a:lnTo>
                  <a:lnTo>
                    <a:pt x="437515" y="1638935"/>
                  </a:lnTo>
                  <a:lnTo>
                    <a:pt x="464566" y="1648079"/>
                  </a:lnTo>
                  <a:lnTo>
                    <a:pt x="473710" y="1620901"/>
                  </a:lnTo>
                  <a:close/>
                </a:path>
                <a:path w="961390" h="2647950">
                  <a:moveTo>
                    <a:pt x="486791" y="904113"/>
                  </a:moveTo>
                  <a:lnTo>
                    <a:pt x="458343" y="903097"/>
                  </a:lnTo>
                  <a:lnTo>
                    <a:pt x="457200" y="931545"/>
                  </a:lnTo>
                  <a:lnTo>
                    <a:pt x="485648" y="932688"/>
                  </a:lnTo>
                  <a:lnTo>
                    <a:pt x="486791" y="904113"/>
                  </a:lnTo>
                  <a:close/>
                </a:path>
                <a:path w="961390" h="2647950">
                  <a:moveTo>
                    <a:pt x="507746" y="2349373"/>
                  </a:moveTo>
                  <a:lnTo>
                    <a:pt x="483616" y="2334133"/>
                  </a:lnTo>
                  <a:lnTo>
                    <a:pt x="468376" y="2358263"/>
                  </a:lnTo>
                  <a:lnTo>
                    <a:pt x="492506" y="2373630"/>
                  </a:lnTo>
                  <a:lnTo>
                    <a:pt x="507746" y="2349373"/>
                  </a:lnTo>
                  <a:close/>
                </a:path>
                <a:path w="961390" h="2647950">
                  <a:moveTo>
                    <a:pt x="512445" y="150495"/>
                  </a:moveTo>
                  <a:lnTo>
                    <a:pt x="504698" y="122936"/>
                  </a:lnTo>
                  <a:lnTo>
                    <a:pt x="477139" y="130683"/>
                  </a:lnTo>
                  <a:lnTo>
                    <a:pt x="484886" y="158242"/>
                  </a:lnTo>
                  <a:lnTo>
                    <a:pt x="512445" y="150495"/>
                  </a:lnTo>
                  <a:close/>
                </a:path>
                <a:path w="961390" h="2647950">
                  <a:moveTo>
                    <a:pt x="527812" y="1639189"/>
                  </a:moveTo>
                  <a:lnTo>
                    <a:pt x="500761" y="1630045"/>
                  </a:lnTo>
                  <a:lnTo>
                    <a:pt x="491617" y="1657223"/>
                  </a:lnTo>
                  <a:lnTo>
                    <a:pt x="518668" y="1666240"/>
                  </a:lnTo>
                  <a:lnTo>
                    <a:pt x="527812" y="1639189"/>
                  </a:lnTo>
                  <a:close/>
                </a:path>
                <a:path w="961390" h="2647950">
                  <a:moveTo>
                    <a:pt x="543941" y="906399"/>
                  </a:moveTo>
                  <a:lnTo>
                    <a:pt x="515366" y="905256"/>
                  </a:lnTo>
                  <a:lnTo>
                    <a:pt x="514223" y="933831"/>
                  </a:lnTo>
                  <a:lnTo>
                    <a:pt x="542798" y="934974"/>
                  </a:lnTo>
                  <a:lnTo>
                    <a:pt x="543941" y="906399"/>
                  </a:lnTo>
                  <a:close/>
                </a:path>
                <a:path w="961390" h="2647950">
                  <a:moveTo>
                    <a:pt x="556133" y="2379853"/>
                  </a:moveTo>
                  <a:lnTo>
                    <a:pt x="531876" y="2364613"/>
                  </a:lnTo>
                  <a:lnTo>
                    <a:pt x="516636" y="2388870"/>
                  </a:lnTo>
                  <a:lnTo>
                    <a:pt x="540893" y="2403983"/>
                  </a:lnTo>
                  <a:lnTo>
                    <a:pt x="556133" y="2379853"/>
                  </a:lnTo>
                  <a:close/>
                </a:path>
                <a:path w="961390" h="2647950">
                  <a:moveTo>
                    <a:pt x="567436" y="135128"/>
                  </a:moveTo>
                  <a:lnTo>
                    <a:pt x="559816" y="107569"/>
                  </a:lnTo>
                  <a:lnTo>
                    <a:pt x="532257" y="115316"/>
                  </a:lnTo>
                  <a:lnTo>
                    <a:pt x="539877" y="142748"/>
                  </a:lnTo>
                  <a:lnTo>
                    <a:pt x="567436" y="135128"/>
                  </a:lnTo>
                  <a:close/>
                </a:path>
                <a:path w="961390" h="2647950">
                  <a:moveTo>
                    <a:pt x="582041" y="1657477"/>
                  </a:moveTo>
                  <a:lnTo>
                    <a:pt x="554990" y="1648333"/>
                  </a:lnTo>
                  <a:lnTo>
                    <a:pt x="545846" y="1675384"/>
                  </a:lnTo>
                  <a:lnTo>
                    <a:pt x="572897" y="1684528"/>
                  </a:lnTo>
                  <a:lnTo>
                    <a:pt x="582041" y="1657477"/>
                  </a:lnTo>
                  <a:close/>
                </a:path>
                <a:path w="961390" h="2647950">
                  <a:moveTo>
                    <a:pt x="601091" y="908685"/>
                  </a:moveTo>
                  <a:lnTo>
                    <a:pt x="572516" y="907542"/>
                  </a:lnTo>
                  <a:lnTo>
                    <a:pt x="571373" y="936117"/>
                  </a:lnTo>
                  <a:lnTo>
                    <a:pt x="599948" y="937260"/>
                  </a:lnTo>
                  <a:lnTo>
                    <a:pt x="601091" y="908685"/>
                  </a:lnTo>
                  <a:close/>
                </a:path>
                <a:path w="961390" h="2647950">
                  <a:moveTo>
                    <a:pt x="604393" y="2410206"/>
                  </a:moveTo>
                  <a:lnTo>
                    <a:pt x="580263" y="2394966"/>
                  </a:lnTo>
                  <a:lnTo>
                    <a:pt x="565023" y="2419223"/>
                  </a:lnTo>
                  <a:lnTo>
                    <a:pt x="589153" y="2434463"/>
                  </a:lnTo>
                  <a:lnTo>
                    <a:pt x="604393" y="2410206"/>
                  </a:lnTo>
                  <a:close/>
                </a:path>
                <a:path w="961390" h="2647950">
                  <a:moveTo>
                    <a:pt x="622427" y="119761"/>
                  </a:moveTo>
                  <a:lnTo>
                    <a:pt x="614807" y="92202"/>
                  </a:lnTo>
                  <a:lnTo>
                    <a:pt x="587248" y="99949"/>
                  </a:lnTo>
                  <a:lnTo>
                    <a:pt x="594995" y="127381"/>
                  </a:lnTo>
                  <a:lnTo>
                    <a:pt x="622427" y="119761"/>
                  </a:lnTo>
                  <a:close/>
                </a:path>
                <a:path w="961390" h="2647950">
                  <a:moveTo>
                    <a:pt x="636143" y="1675765"/>
                  </a:moveTo>
                  <a:lnTo>
                    <a:pt x="609092" y="1666621"/>
                  </a:lnTo>
                  <a:lnTo>
                    <a:pt x="599948" y="1693672"/>
                  </a:lnTo>
                  <a:lnTo>
                    <a:pt x="626999" y="1702689"/>
                  </a:lnTo>
                  <a:lnTo>
                    <a:pt x="636143" y="1675765"/>
                  </a:lnTo>
                  <a:close/>
                </a:path>
                <a:path w="961390" h="2647950">
                  <a:moveTo>
                    <a:pt x="652907" y="2440813"/>
                  </a:moveTo>
                  <a:lnTo>
                    <a:pt x="628650" y="2425573"/>
                  </a:lnTo>
                  <a:lnTo>
                    <a:pt x="613410" y="2449703"/>
                  </a:lnTo>
                  <a:lnTo>
                    <a:pt x="637540" y="2464943"/>
                  </a:lnTo>
                  <a:lnTo>
                    <a:pt x="652907" y="2440813"/>
                  </a:lnTo>
                  <a:close/>
                </a:path>
                <a:path w="961390" h="2647950">
                  <a:moveTo>
                    <a:pt x="658241" y="910971"/>
                  </a:moveTo>
                  <a:lnTo>
                    <a:pt x="629666" y="909828"/>
                  </a:lnTo>
                  <a:lnTo>
                    <a:pt x="628523" y="938403"/>
                  </a:lnTo>
                  <a:lnTo>
                    <a:pt x="657098" y="939546"/>
                  </a:lnTo>
                  <a:lnTo>
                    <a:pt x="658241" y="910971"/>
                  </a:lnTo>
                  <a:close/>
                </a:path>
                <a:path w="961390" h="2647950">
                  <a:moveTo>
                    <a:pt x="677672" y="104267"/>
                  </a:moveTo>
                  <a:lnTo>
                    <a:pt x="669925" y="76835"/>
                  </a:lnTo>
                  <a:lnTo>
                    <a:pt x="642493" y="84455"/>
                  </a:lnTo>
                  <a:lnTo>
                    <a:pt x="650113" y="112014"/>
                  </a:lnTo>
                  <a:lnTo>
                    <a:pt x="677672" y="104267"/>
                  </a:lnTo>
                  <a:close/>
                </a:path>
                <a:path w="961390" h="2647950">
                  <a:moveTo>
                    <a:pt x="690499" y="1694053"/>
                  </a:moveTo>
                  <a:lnTo>
                    <a:pt x="663321" y="1684909"/>
                  </a:lnTo>
                  <a:lnTo>
                    <a:pt x="654177" y="1711833"/>
                  </a:lnTo>
                  <a:lnTo>
                    <a:pt x="681355" y="1720977"/>
                  </a:lnTo>
                  <a:lnTo>
                    <a:pt x="690499" y="1694053"/>
                  </a:lnTo>
                  <a:close/>
                </a:path>
                <a:path w="961390" h="2647950">
                  <a:moveTo>
                    <a:pt x="701167" y="2471293"/>
                  </a:moveTo>
                  <a:lnTo>
                    <a:pt x="677037" y="2456053"/>
                  </a:lnTo>
                  <a:lnTo>
                    <a:pt x="661797" y="2480183"/>
                  </a:lnTo>
                  <a:lnTo>
                    <a:pt x="685927" y="2495423"/>
                  </a:lnTo>
                  <a:lnTo>
                    <a:pt x="701167" y="2471293"/>
                  </a:lnTo>
                  <a:close/>
                </a:path>
                <a:path w="961390" h="2647950">
                  <a:moveTo>
                    <a:pt x="715391" y="913257"/>
                  </a:moveTo>
                  <a:lnTo>
                    <a:pt x="686816" y="912114"/>
                  </a:lnTo>
                  <a:lnTo>
                    <a:pt x="685673" y="940689"/>
                  </a:lnTo>
                  <a:lnTo>
                    <a:pt x="714248" y="941832"/>
                  </a:lnTo>
                  <a:lnTo>
                    <a:pt x="715391" y="913257"/>
                  </a:lnTo>
                  <a:close/>
                </a:path>
                <a:path w="961390" h="2647950">
                  <a:moveTo>
                    <a:pt x="732663" y="88900"/>
                  </a:moveTo>
                  <a:lnTo>
                    <a:pt x="725043" y="61595"/>
                  </a:lnTo>
                  <a:lnTo>
                    <a:pt x="697484" y="69215"/>
                  </a:lnTo>
                  <a:lnTo>
                    <a:pt x="705231" y="96647"/>
                  </a:lnTo>
                  <a:lnTo>
                    <a:pt x="732663" y="88900"/>
                  </a:lnTo>
                  <a:close/>
                </a:path>
                <a:path w="961390" h="2647950">
                  <a:moveTo>
                    <a:pt x="744601" y="1712087"/>
                  </a:moveTo>
                  <a:lnTo>
                    <a:pt x="717550" y="1703070"/>
                  </a:lnTo>
                  <a:lnTo>
                    <a:pt x="708406" y="1730121"/>
                  </a:lnTo>
                  <a:lnTo>
                    <a:pt x="735457" y="1739265"/>
                  </a:lnTo>
                  <a:lnTo>
                    <a:pt x="744601" y="1712087"/>
                  </a:lnTo>
                  <a:close/>
                </a:path>
                <a:path w="961390" h="2647950">
                  <a:moveTo>
                    <a:pt x="749554" y="2501773"/>
                  </a:moveTo>
                  <a:lnTo>
                    <a:pt x="725424" y="2486533"/>
                  </a:lnTo>
                  <a:lnTo>
                    <a:pt x="710184" y="2510663"/>
                  </a:lnTo>
                  <a:lnTo>
                    <a:pt x="734314" y="2525903"/>
                  </a:lnTo>
                  <a:lnTo>
                    <a:pt x="749554" y="2501773"/>
                  </a:lnTo>
                  <a:close/>
                </a:path>
                <a:path w="961390" h="2647950">
                  <a:moveTo>
                    <a:pt x="772541" y="915543"/>
                  </a:moveTo>
                  <a:lnTo>
                    <a:pt x="743966" y="914400"/>
                  </a:lnTo>
                  <a:lnTo>
                    <a:pt x="742823" y="942975"/>
                  </a:lnTo>
                  <a:lnTo>
                    <a:pt x="771398" y="943991"/>
                  </a:lnTo>
                  <a:lnTo>
                    <a:pt x="772541" y="915543"/>
                  </a:lnTo>
                  <a:close/>
                </a:path>
                <a:path w="961390" h="2647950">
                  <a:moveTo>
                    <a:pt x="787781" y="73660"/>
                  </a:moveTo>
                  <a:lnTo>
                    <a:pt x="780034" y="46101"/>
                  </a:lnTo>
                  <a:lnTo>
                    <a:pt x="752475" y="53848"/>
                  </a:lnTo>
                  <a:lnTo>
                    <a:pt x="760222" y="81280"/>
                  </a:lnTo>
                  <a:lnTo>
                    <a:pt x="787781" y="73660"/>
                  </a:lnTo>
                  <a:close/>
                </a:path>
                <a:path w="961390" h="2647950">
                  <a:moveTo>
                    <a:pt x="797941" y="2532253"/>
                  </a:moveTo>
                  <a:lnTo>
                    <a:pt x="773684" y="2517013"/>
                  </a:lnTo>
                  <a:lnTo>
                    <a:pt x="758444" y="2541143"/>
                  </a:lnTo>
                  <a:lnTo>
                    <a:pt x="782701" y="2556383"/>
                  </a:lnTo>
                  <a:lnTo>
                    <a:pt x="797941" y="2532253"/>
                  </a:lnTo>
                  <a:close/>
                </a:path>
                <a:path w="961390" h="2647950">
                  <a:moveTo>
                    <a:pt x="798703" y="1730375"/>
                  </a:moveTo>
                  <a:lnTo>
                    <a:pt x="771652" y="1721231"/>
                  </a:lnTo>
                  <a:lnTo>
                    <a:pt x="762508" y="1748409"/>
                  </a:lnTo>
                  <a:lnTo>
                    <a:pt x="789686" y="1757426"/>
                  </a:lnTo>
                  <a:lnTo>
                    <a:pt x="798703" y="1730375"/>
                  </a:lnTo>
                  <a:close/>
                </a:path>
                <a:path w="961390" h="2647950">
                  <a:moveTo>
                    <a:pt x="829564" y="917702"/>
                  </a:moveTo>
                  <a:lnTo>
                    <a:pt x="800989" y="916686"/>
                  </a:lnTo>
                  <a:lnTo>
                    <a:pt x="799973" y="945134"/>
                  </a:lnTo>
                  <a:lnTo>
                    <a:pt x="828421" y="946277"/>
                  </a:lnTo>
                  <a:lnTo>
                    <a:pt x="829564" y="917702"/>
                  </a:lnTo>
                  <a:close/>
                </a:path>
                <a:path w="961390" h="2647950">
                  <a:moveTo>
                    <a:pt x="842772" y="58293"/>
                  </a:moveTo>
                  <a:lnTo>
                    <a:pt x="835025" y="30734"/>
                  </a:lnTo>
                  <a:lnTo>
                    <a:pt x="807593" y="38481"/>
                  </a:lnTo>
                  <a:lnTo>
                    <a:pt x="815213" y="66040"/>
                  </a:lnTo>
                  <a:lnTo>
                    <a:pt x="842772" y="58293"/>
                  </a:lnTo>
                  <a:close/>
                </a:path>
                <a:path w="961390" h="2647950">
                  <a:moveTo>
                    <a:pt x="846201" y="2562733"/>
                  </a:moveTo>
                  <a:lnTo>
                    <a:pt x="822071" y="2547493"/>
                  </a:lnTo>
                  <a:lnTo>
                    <a:pt x="806831" y="2571623"/>
                  </a:lnTo>
                  <a:lnTo>
                    <a:pt x="830961" y="2586863"/>
                  </a:lnTo>
                  <a:lnTo>
                    <a:pt x="846201" y="2562733"/>
                  </a:lnTo>
                  <a:close/>
                </a:path>
                <a:path w="961390" h="2647950">
                  <a:moveTo>
                    <a:pt x="852932" y="1748663"/>
                  </a:moveTo>
                  <a:lnTo>
                    <a:pt x="825881" y="1739519"/>
                  </a:lnTo>
                  <a:lnTo>
                    <a:pt x="816737" y="1766570"/>
                  </a:lnTo>
                  <a:lnTo>
                    <a:pt x="843788" y="1775714"/>
                  </a:lnTo>
                  <a:lnTo>
                    <a:pt x="852932" y="1748663"/>
                  </a:lnTo>
                  <a:close/>
                </a:path>
                <a:path w="961390" h="2647950">
                  <a:moveTo>
                    <a:pt x="886714" y="919988"/>
                  </a:moveTo>
                  <a:lnTo>
                    <a:pt x="858139" y="918845"/>
                  </a:lnTo>
                  <a:lnTo>
                    <a:pt x="856996" y="947420"/>
                  </a:lnTo>
                  <a:lnTo>
                    <a:pt x="885571" y="948563"/>
                  </a:lnTo>
                  <a:lnTo>
                    <a:pt x="886714" y="919988"/>
                  </a:lnTo>
                  <a:close/>
                </a:path>
                <a:path w="961390" h="2647950">
                  <a:moveTo>
                    <a:pt x="894588" y="2593213"/>
                  </a:moveTo>
                  <a:lnTo>
                    <a:pt x="870331" y="2577973"/>
                  </a:lnTo>
                  <a:lnTo>
                    <a:pt x="855091" y="2602103"/>
                  </a:lnTo>
                  <a:lnTo>
                    <a:pt x="879348" y="2617470"/>
                  </a:lnTo>
                  <a:lnTo>
                    <a:pt x="894588" y="2593213"/>
                  </a:lnTo>
                  <a:close/>
                </a:path>
                <a:path w="961390" h="2647950">
                  <a:moveTo>
                    <a:pt x="897763" y="42926"/>
                  </a:moveTo>
                  <a:lnTo>
                    <a:pt x="890143" y="15367"/>
                  </a:lnTo>
                  <a:lnTo>
                    <a:pt x="862584" y="23114"/>
                  </a:lnTo>
                  <a:lnTo>
                    <a:pt x="870331" y="50546"/>
                  </a:lnTo>
                  <a:lnTo>
                    <a:pt x="897763" y="42926"/>
                  </a:lnTo>
                  <a:close/>
                </a:path>
                <a:path w="961390" h="2647950">
                  <a:moveTo>
                    <a:pt x="907034" y="1766951"/>
                  </a:moveTo>
                  <a:lnTo>
                    <a:pt x="879983" y="1757807"/>
                  </a:lnTo>
                  <a:lnTo>
                    <a:pt x="870839" y="1784858"/>
                  </a:lnTo>
                  <a:lnTo>
                    <a:pt x="897890" y="1794002"/>
                  </a:lnTo>
                  <a:lnTo>
                    <a:pt x="907034" y="1766951"/>
                  </a:lnTo>
                  <a:close/>
                </a:path>
                <a:path w="961390" h="2647950">
                  <a:moveTo>
                    <a:pt x="942848" y="2623566"/>
                  </a:moveTo>
                  <a:lnTo>
                    <a:pt x="918718" y="2608453"/>
                  </a:lnTo>
                  <a:lnTo>
                    <a:pt x="903478" y="2632583"/>
                  </a:lnTo>
                  <a:lnTo>
                    <a:pt x="927608" y="2647823"/>
                  </a:lnTo>
                  <a:lnTo>
                    <a:pt x="942848" y="2623566"/>
                  </a:lnTo>
                  <a:close/>
                </a:path>
                <a:path w="961390" h="2647950">
                  <a:moveTo>
                    <a:pt x="943864" y="922274"/>
                  </a:moveTo>
                  <a:lnTo>
                    <a:pt x="915289" y="921131"/>
                  </a:lnTo>
                  <a:lnTo>
                    <a:pt x="914146" y="949706"/>
                  </a:lnTo>
                  <a:lnTo>
                    <a:pt x="942721" y="950849"/>
                  </a:lnTo>
                  <a:lnTo>
                    <a:pt x="943864" y="922274"/>
                  </a:lnTo>
                  <a:close/>
                </a:path>
                <a:path w="961390" h="2647950">
                  <a:moveTo>
                    <a:pt x="953008" y="27559"/>
                  </a:moveTo>
                  <a:lnTo>
                    <a:pt x="945134" y="0"/>
                  </a:lnTo>
                  <a:lnTo>
                    <a:pt x="917575" y="7747"/>
                  </a:lnTo>
                  <a:lnTo>
                    <a:pt x="925322" y="35179"/>
                  </a:lnTo>
                  <a:lnTo>
                    <a:pt x="953008" y="27559"/>
                  </a:lnTo>
                  <a:close/>
                </a:path>
                <a:path w="961390" h="2647950">
                  <a:moveTo>
                    <a:pt x="961390" y="1785239"/>
                  </a:moveTo>
                  <a:lnTo>
                    <a:pt x="934085" y="1776095"/>
                  </a:lnTo>
                  <a:lnTo>
                    <a:pt x="925068" y="1803146"/>
                  </a:lnTo>
                  <a:lnTo>
                    <a:pt x="952246" y="1812290"/>
                  </a:lnTo>
                  <a:lnTo>
                    <a:pt x="961390" y="1785239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79079" y="2401823"/>
              <a:ext cx="173355" cy="2780030"/>
            </a:xfrm>
            <a:custGeom>
              <a:avLst/>
              <a:gdLst/>
              <a:ahLst/>
              <a:cxnLst/>
              <a:rect l="l" t="t" r="r" b="b"/>
              <a:pathLst>
                <a:path w="173354" h="2780029">
                  <a:moveTo>
                    <a:pt x="36322" y="1826514"/>
                  </a:moveTo>
                  <a:lnTo>
                    <a:pt x="9017" y="1817370"/>
                  </a:lnTo>
                  <a:lnTo>
                    <a:pt x="0" y="1844421"/>
                  </a:lnTo>
                  <a:lnTo>
                    <a:pt x="27178" y="1853565"/>
                  </a:lnTo>
                  <a:lnTo>
                    <a:pt x="36322" y="1826514"/>
                  </a:lnTo>
                  <a:close/>
                </a:path>
                <a:path w="173354" h="2780029">
                  <a:moveTo>
                    <a:pt x="66294" y="2695448"/>
                  </a:moveTo>
                  <a:lnTo>
                    <a:pt x="42164" y="2680081"/>
                  </a:lnTo>
                  <a:lnTo>
                    <a:pt x="26924" y="2704338"/>
                  </a:lnTo>
                  <a:lnTo>
                    <a:pt x="51054" y="2719578"/>
                  </a:lnTo>
                  <a:lnTo>
                    <a:pt x="66294" y="2695448"/>
                  </a:lnTo>
                  <a:close/>
                </a:path>
                <a:path w="173354" h="2780029">
                  <a:moveTo>
                    <a:pt x="75946" y="965835"/>
                  </a:moveTo>
                  <a:lnTo>
                    <a:pt x="47371" y="964692"/>
                  </a:lnTo>
                  <a:lnTo>
                    <a:pt x="46228" y="993267"/>
                  </a:lnTo>
                  <a:lnTo>
                    <a:pt x="74803" y="994410"/>
                  </a:lnTo>
                  <a:lnTo>
                    <a:pt x="75946" y="965835"/>
                  </a:lnTo>
                  <a:close/>
                </a:path>
                <a:path w="173354" h="2780029">
                  <a:moveTo>
                    <a:pt x="155956" y="1881886"/>
                  </a:moveTo>
                  <a:lnTo>
                    <a:pt x="88392" y="1813941"/>
                  </a:lnTo>
                  <a:lnTo>
                    <a:pt x="79248" y="1840992"/>
                  </a:lnTo>
                  <a:lnTo>
                    <a:pt x="63373" y="1835658"/>
                  </a:lnTo>
                  <a:lnTo>
                    <a:pt x="54229" y="1862709"/>
                  </a:lnTo>
                  <a:lnTo>
                    <a:pt x="70104" y="1868043"/>
                  </a:lnTo>
                  <a:lnTo>
                    <a:pt x="60960" y="1895094"/>
                  </a:lnTo>
                  <a:lnTo>
                    <a:pt x="155956" y="1881886"/>
                  </a:lnTo>
                  <a:close/>
                </a:path>
                <a:path w="173354" h="2780029">
                  <a:moveTo>
                    <a:pt x="155956" y="18161"/>
                  </a:moveTo>
                  <a:lnTo>
                    <a:pt x="61849" y="0"/>
                  </a:lnTo>
                  <a:lnTo>
                    <a:pt x="69469" y="27432"/>
                  </a:lnTo>
                  <a:lnTo>
                    <a:pt x="47752" y="33528"/>
                  </a:lnTo>
                  <a:lnTo>
                    <a:pt x="55372" y="61087"/>
                  </a:lnTo>
                  <a:lnTo>
                    <a:pt x="77216" y="54864"/>
                  </a:lnTo>
                  <a:lnTo>
                    <a:pt x="84963" y="82550"/>
                  </a:lnTo>
                  <a:lnTo>
                    <a:pt x="155956" y="18161"/>
                  </a:lnTo>
                  <a:close/>
                </a:path>
                <a:path w="173354" h="2780029">
                  <a:moveTo>
                    <a:pt x="173355" y="2779776"/>
                  </a:moveTo>
                  <a:lnTo>
                    <a:pt x="123698" y="2697861"/>
                  </a:lnTo>
                  <a:lnTo>
                    <a:pt x="108458" y="2721991"/>
                  </a:lnTo>
                  <a:lnTo>
                    <a:pt x="90424" y="2710688"/>
                  </a:lnTo>
                  <a:lnTo>
                    <a:pt x="75184" y="2734818"/>
                  </a:lnTo>
                  <a:lnTo>
                    <a:pt x="93091" y="2746248"/>
                  </a:lnTo>
                  <a:lnTo>
                    <a:pt x="77978" y="2770251"/>
                  </a:lnTo>
                  <a:lnTo>
                    <a:pt x="173355" y="2779776"/>
                  </a:lnTo>
                  <a:close/>
                </a:path>
                <a:path w="173354" h="2780029">
                  <a:moveTo>
                    <a:pt x="173355" y="983996"/>
                  </a:moveTo>
                  <a:lnTo>
                    <a:pt x="89408" y="937768"/>
                  </a:lnTo>
                  <a:lnTo>
                    <a:pt x="85979" y="1023366"/>
                  </a:lnTo>
                  <a:lnTo>
                    <a:pt x="173355" y="98399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232" y="844296"/>
              <a:ext cx="3486912" cy="18318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534400" y="1426464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30">
                  <a:moveTo>
                    <a:pt x="2334386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386" y="493522"/>
                  </a:lnTo>
                  <a:lnTo>
                    <a:pt x="2334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34400" y="1426463"/>
            <a:ext cx="2334895" cy="49403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775"/>
              </a:spcBef>
            </a:pPr>
            <a:r>
              <a:rPr sz="1600" spc="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-25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y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si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al</a:t>
            </a:r>
            <a:r>
              <a:rPr sz="1600" spc="-13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hine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507735" y="1511808"/>
            <a:ext cx="3688079" cy="3886200"/>
            <a:chOff x="5507735" y="1511808"/>
            <a:chExt cx="3688079" cy="3886200"/>
          </a:xfrm>
        </p:grpSpPr>
        <p:sp>
          <p:nvSpPr>
            <p:cNvPr id="35" name="object 35"/>
            <p:cNvSpPr/>
            <p:nvPr/>
          </p:nvSpPr>
          <p:spPr>
            <a:xfrm>
              <a:off x="5507736" y="1673351"/>
              <a:ext cx="3026410" cy="1602740"/>
            </a:xfrm>
            <a:custGeom>
              <a:avLst/>
              <a:gdLst/>
              <a:ahLst/>
              <a:cxnLst/>
              <a:rect l="l" t="t" r="r" b="b"/>
              <a:pathLst>
                <a:path w="3026409" h="1602739">
                  <a:moveTo>
                    <a:pt x="38481" y="1589532"/>
                  </a:moveTo>
                  <a:lnTo>
                    <a:pt x="25273" y="1564259"/>
                  </a:lnTo>
                  <a:lnTo>
                    <a:pt x="0" y="1577467"/>
                  </a:lnTo>
                  <a:lnTo>
                    <a:pt x="13208" y="1602740"/>
                  </a:lnTo>
                  <a:lnTo>
                    <a:pt x="38481" y="1589532"/>
                  </a:lnTo>
                  <a:close/>
                </a:path>
                <a:path w="3026409" h="1602739">
                  <a:moveTo>
                    <a:pt x="89154" y="1562862"/>
                  </a:moveTo>
                  <a:lnTo>
                    <a:pt x="75819" y="1537589"/>
                  </a:lnTo>
                  <a:lnTo>
                    <a:pt x="50546" y="1550924"/>
                  </a:lnTo>
                  <a:lnTo>
                    <a:pt x="63881" y="1576197"/>
                  </a:lnTo>
                  <a:lnTo>
                    <a:pt x="89154" y="1562862"/>
                  </a:lnTo>
                  <a:close/>
                </a:path>
                <a:path w="3026409" h="1602739">
                  <a:moveTo>
                    <a:pt x="139573" y="1536192"/>
                  </a:moveTo>
                  <a:lnTo>
                    <a:pt x="126238" y="1510919"/>
                  </a:lnTo>
                  <a:lnTo>
                    <a:pt x="101092" y="1524254"/>
                  </a:lnTo>
                  <a:lnTo>
                    <a:pt x="114300" y="1549527"/>
                  </a:lnTo>
                  <a:lnTo>
                    <a:pt x="139573" y="1536192"/>
                  </a:lnTo>
                  <a:close/>
                </a:path>
                <a:path w="3026409" h="1602739">
                  <a:moveTo>
                    <a:pt x="190119" y="1509649"/>
                  </a:moveTo>
                  <a:lnTo>
                    <a:pt x="176784" y="1484376"/>
                  </a:lnTo>
                  <a:lnTo>
                    <a:pt x="151511" y="1497711"/>
                  </a:lnTo>
                  <a:lnTo>
                    <a:pt x="164846" y="1522984"/>
                  </a:lnTo>
                  <a:lnTo>
                    <a:pt x="190119" y="1509649"/>
                  </a:lnTo>
                  <a:close/>
                </a:path>
                <a:path w="3026409" h="1602739">
                  <a:moveTo>
                    <a:pt x="240665" y="1482979"/>
                  </a:moveTo>
                  <a:lnTo>
                    <a:pt x="227457" y="1457706"/>
                  </a:lnTo>
                  <a:lnTo>
                    <a:pt x="202057" y="1471041"/>
                  </a:lnTo>
                  <a:lnTo>
                    <a:pt x="215392" y="1496314"/>
                  </a:lnTo>
                  <a:lnTo>
                    <a:pt x="240665" y="1482979"/>
                  </a:lnTo>
                  <a:close/>
                </a:path>
                <a:path w="3026409" h="1602739">
                  <a:moveTo>
                    <a:pt x="291338" y="1456436"/>
                  </a:moveTo>
                  <a:lnTo>
                    <a:pt x="278003" y="1431163"/>
                  </a:lnTo>
                  <a:lnTo>
                    <a:pt x="252730" y="1444371"/>
                  </a:lnTo>
                  <a:lnTo>
                    <a:pt x="265938" y="1469644"/>
                  </a:lnTo>
                  <a:lnTo>
                    <a:pt x="291338" y="1456436"/>
                  </a:lnTo>
                  <a:close/>
                </a:path>
                <a:path w="3026409" h="1602739">
                  <a:moveTo>
                    <a:pt x="341884" y="1429766"/>
                  </a:moveTo>
                  <a:lnTo>
                    <a:pt x="328549" y="1404493"/>
                  </a:lnTo>
                  <a:lnTo>
                    <a:pt x="303276" y="1417828"/>
                  </a:lnTo>
                  <a:lnTo>
                    <a:pt x="316611" y="1443101"/>
                  </a:lnTo>
                  <a:lnTo>
                    <a:pt x="341884" y="1429766"/>
                  </a:lnTo>
                  <a:close/>
                </a:path>
                <a:path w="3026409" h="1602739">
                  <a:moveTo>
                    <a:pt x="392303" y="1403223"/>
                  </a:moveTo>
                  <a:lnTo>
                    <a:pt x="378968" y="1377823"/>
                  </a:lnTo>
                  <a:lnTo>
                    <a:pt x="353695" y="1391158"/>
                  </a:lnTo>
                  <a:lnTo>
                    <a:pt x="367030" y="1416431"/>
                  </a:lnTo>
                  <a:lnTo>
                    <a:pt x="392303" y="1403223"/>
                  </a:lnTo>
                  <a:close/>
                </a:path>
                <a:path w="3026409" h="1602739">
                  <a:moveTo>
                    <a:pt x="442849" y="1376553"/>
                  </a:moveTo>
                  <a:lnTo>
                    <a:pt x="429514" y="1351280"/>
                  </a:lnTo>
                  <a:lnTo>
                    <a:pt x="404241" y="1364615"/>
                  </a:lnTo>
                  <a:lnTo>
                    <a:pt x="417576" y="1389888"/>
                  </a:lnTo>
                  <a:lnTo>
                    <a:pt x="442849" y="1376553"/>
                  </a:lnTo>
                  <a:close/>
                </a:path>
                <a:path w="3026409" h="1602739">
                  <a:moveTo>
                    <a:pt x="493395" y="1349883"/>
                  </a:moveTo>
                  <a:lnTo>
                    <a:pt x="480187" y="1324610"/>
                  </a:lnTo>
                  <a:lnTo>
                    <a:pt x="454787" y="1337945"/>
                  </a:lnTo>
                  <a:lnTo>
                    <a:pt x="468122" y="1363218"/>
                  </a:lnTo>
                  <a:lnTo>
                    <a:pt x="493395" y="1349883"/>
                  </a:lnTo>
                  <a:close/>
                </a:path>
                <a:path w="3026409" h="1602739">
                  <a:moveTo>
                    <a:pt x="544068" y="1323340"/>
                  </a:moveTo>
                  <a:lnTo>
                    <a:pt x="530733" y="1298067"/>
                  </a:lnTo>
                  <a:lnTo>
                    <a:pt x="505460" y="1311275"/>
                  </a:lnTo>
                  <a:lnTo>
                    <a:pt x="518668" y="1336675"/>
                  </a:lnTo>
                  <a:lnTo>
                    <a:pt x="544068" y="1323340"/>
                  </a:lnTo>
                  <a:close/>
                </a:path>
                <a:path w="3026409" h="1602739">
                  <a:moveTo>
                    <a:pt x="594487" y="1296670"/>
                  </a:moveTo>
                  <a:lnTo>
                    <a:pt x="581279" y="1271397"/>
                  </a:lnTo>
                  <a:lnTo>
                    <a:pt x="556006" y="1284732"/>
                  </a:lnTo>
                  <a:lnTo>
                    <a:pt x="569341" y="1310005"/>
                  </a:lnTo>
                  <a:lnTo>
                    <a:pt x="594487" y="1296670"/>
                  </a:lnTo>
                  <a:close/>
                </a:path>
                <a:path w="3026409" h="1602739">
                  <a:moveTo>
                    <a:pt x="645033" y="1270127"/>
                  </a:moveTo>
                  <a:lnTo>
                    <a:pt x="631698" y="1244727"/>
                  </a:lnTo>
                  <a:lnTo>
                    <a:pt x="606425" y="1258062"/>
                  </a:lnTo>
                  <a:lnTo>
                    <a:pt x="619760" y="1283335"/>
                  </a:lnTo>
                  <a:lnTo>
                    <a:pt x="645033" y="1270127"/>
                  </a:lnTo>
                  <a:close/>
                </a:path>
                <a:path w="3026409" h="1602739">
                  <a:moveTo>
                    <a:pt x="695579" y="1243457"/>
                  </a:moveTo>
                  <a:lnTo>
                    <a:pt x="682244" y="1218184"/>
                  </a:lnTo>
                  <a:lnTo>
                    <a:pt x="656971" y="1231519"/>
                  </a:lnTo>
                  <a:lnTo>
                    <a:pt x="670306" y="1256792"/>
                  </a:lnTo>
                  <a:lnTo>
                    <a:pt x="695579" y="1243457"/>
                  </a:lnTo>
                  <a:close/>
                </a:path>
                <a:path w="3026409" h="1602739">
                  <a:moveTo>
                    <a:pt x="746125" y="1216787"/>
                  </a:moveTo>
                  <a:lnTo>
                    <a:pt x="732917" y="1191514"/>
                  </a:lnTo>
                  <a:lnTo>
                    <a:pt x="707644" y="1204849"/>
                  </a:lnTo>
                  <a:lnTo>
                    <a:pt x="720852" y="1230122"/>
                  </a:lnTo>
                  <a:lnTo>
                    <a:pt x="746125" y="1216787"/>
                  </a:lnTo>
                  <a:close/>
                </a:path>
                <a:path w="3026409" h="1602739">
                  <a:moveTo>
                    <a:pt x="796798" y="1190244"/>
                  </a:moveTo>
                  <a:lnTo>
                    <a:pt x="783463" y="1164971"/>
                  </a:lnTo>
                  <a:lnTo>
                    <a:pt x="758190" y="1178179"/>
                  </a:lnTo>
                  <a:lnTo>
                    <a:pt x="771525" y="1203579"/>
                  </a:lnTo>
                  <a:lnTo>
                    <a:pt x="796798" y="1190244"/>
                  </a:lnTo>
                  <a:close/>
                </a:path>
                <a:path w="3026409" h="1602739">
                  <a:moveTo>
                    <a:pt x="847217" y="1163574"/>
                  </a:moveTo>
                  <a:lnTo>
                    <a:pt x="833882" y="1138301"/>
                  </a:lnTo>
                  <a:lnTo>
                    <a:pt x="808736" y="1151636"/>
                  </a:lnTo>
                  <a:lnTo>
                    <a:pt x="821944" y="1176909"/>
                  </a:lnTo>
                  <a:lnTo>
                    <a:pt x="847217" y="1163574"/>
                  </a:lnTo>
                  <a:close/>
                </a:path>
                <a:path w="3026409" h="1602739">
                  <a:moveTo>
                    <a:pt x="897763" y="1137031"/>
                  </a:moveTo>
                  <a:lnTo>
                    <a:pt x="884428" y="1111758"/>
                  </a:lnTo>
                  <a:lnTo>
                    <a:pt x="859155" y="1124966"/>
                  </a:lnTo>
                  <a:lnTo>
                    <a:pt x="872490" y="1150239"/>
                  </a:lnTo>
                  <a:lnTo>
                    <a:pt x="897763" y="1137031"/>
                  </a:lnTo>
                  <a:close/>
                </a:path>
                <a:path w="3026409" h="1602739">
                  <a:moveTo>
                    <a:pt x="948309" y="1110361"/>
                  </a:moveTo>
                  <a:lnTo>
                    <a:pt x="934974" y="1085088"/>
                  </a:lnTo>
                  <a:lnTo>
                    <a:pt x="909701" y="1098423"/>
                  </a:lnTo>
                  <a:lnTo>
                    <a:pt x="923036" y="1123696"/>
                  </a:lnTo>
                  <a:lnTo>
                    <a:pt x="948309" y="1110361"/>
                  </a:lnTo>
                  <a:close/>
                </a:path>
                <a:path w="3026409" h="1602739">
                  <a:moveTo>
                    <a:pt x="998855" y="1083691"/>
                  </a:moveTo>
                  <a:lnTo>
                    <a:pt x="985647" y="1058418"/>
                  </a:lnTo>
                  <a:lnTo>
                    <a:pt x="960374" y="1071753"/>
                  </a:lnTo>
                  <a:lnTo>
                    <a:pt x="973582" y="1097026"/>
                  </a:lnTo>
                  <a:lnTo>
                    <a:pt x="998855" y="1083691"/>
                  </a:lnTo>
                  <a:close/>
                </a:path>
                <a:path w="3026409" h="1602739">
                  <a:moveTo>
                    <a:pt x="1049388" y="1057148"/>
                  </a:moveTo>
                  <a:lnTo>
                    <a:pt x="1036193" y="1031875"/>
                  </a:lnTo>
                  <a:lnTo>
                    <a:pt x="1010920" y="1045210"/>
                  </a:lnTo>
                  <a:lnTo>
                    <a:pt x="1024255" y="1070483"/>
                  </a:lnTo>
                  <a:lnTo>
                    <a:pt x="1049388" y="1057148"/>
                  </a:lnTo>
                  <a:close/>
                </a:path>
                <a:path w="3026409" h="1602739">
                  <a:moveTo>
                    <a:pt x="1099934" y="1030478"/>
                  </a:moveTo>
                  <a:lnTo>
                    <a:pt x="1086612" y="1005205"/>
                  </a:lnTo>
                  <a:lnTo>
                    <a:pt x="1061339" y="1018540"/>
                  </a:lnTo>
                  <a:lnTo>
                    <a:pt x="1074661" y="1043813"/>
                  </a:lnTo>
                  <a:lnTo>
                    <a:pt x="1099934" y="1030478"/>
                  </a:lnTo>
                  <a:close/>
                </a:path>
                <a:path w="3026409" h="1602739">
                  <a:moveTo>
                    <a:pt x="1150493" y="1003935"/>
                  </a:moveTo>
                  <a:lnTo>
                    <a:pt x="1137158" y="978662"/>
                  </a:lnTo>
                  <a:lnTo>
                    <a:pt x="1111885" y="991870"/>
                  </a:lnTo>
                  <a:lnTo>
                    <a:pt x="1125220" y="1017143"/>
                  </a:lnTo>
                  <a:lnTo>
                    <a:pt x="1150493" y="1003935"/>
                  </a:lnTo>
                  <a:close/>
                </a:path>
                <a:path w="3026409" h="1602739">
                  <a:moveTo>
                    <a:pt x="1201039" y="977265"/>
                  </a:moveTo>
                  <a:lnTo>
                    <a:pt x="1187831" y="951992"/>
                  </a:lnTo>
                  <a:lnTo>
                    <a:pt x="1162431" y="965327"/>
                  </a:lnTo>
                  <a:lnTo>
                    <a:pt x="1175766" y="990600"/>
                  </a:lnTo>
                  <a:lnTo>
                    <a:pt x="1201039" y="977265"/>
                  </a:lnTo>
                  <a:close/>
                </a:path>
                <a:path w="3026409" h="1602739">
                  <a:moveTo>
                    <a:pt x="1251712" y="950595"/>
                  </a:moveTo>
                  <a:lnTo>
                    <a:pt x="1238377" y="925322"/>
                  </a:lnTo>
                  <a:lnTo>
                    <a:pt x="1213104" y="938657"/>
                  </a:lnTo>
                  <a:lnTo>
                    <a:pt x="1226312" y="963930"/>
                  </a:lnTo>
                  <a:lnTo>
                    <a:pt x="1251712" y="950595"/>
                  </a:lnTo>
                  <a:close/>
                </a:path>
                <a:path w="3026409" h="1602739">
                  <a:moveTo>
                    <a:pt x="1302131" y="924052"/>
                  </a:moveTo>
                  <a:lnTo>
                    <a:pt x="1288796" y="898779"/>
                  </a:lnTo>
                  <a:lnTo>
                    <a:pt x="1263650" y="912114"/>
                  </a:lnTo>
                  <a:lnTo>
                    <a:pt x="1276985" y="937387"/>
                  </a:lnTo>
                  <a:lnTo>
                    <a:pt x="1302131" y="924052"/>
                  </a:lnTo>
                  <a:close/>
                </a:path>
                <a:path w="3026409" h="1602739">
                  <a:moveTo>
                    <a:pt x="1352677" y="897382"/>
                  </a:moveTo>
                  <a:lnTo>
                    <a:pt x="1339342" y="872109"/>
                  </a:lnTo>
                  <a:lnTo>
                    <a:pt x="1314069" y="885444"/>
                  </a:lnTo>
                  <a:lnTo>
                    <a:pt x="1327404" y="910717"/>
                  </a:lnTo>
                  <a:lnTo>
                    <a:pt x="1352677" y="897382"/>
                  </a:lnTo>
                  <a:close/>
                </a:path>
                <a:path w="3026409" h="1602739">
                  <a:moveTo>
                    <a:pt x="1403223" y="870839"/>
                  </a:moveTo>
                  <a:lnTo>
                    <a:pt x="1389888" y="845566"/>
                  </a:lnTo>
                  <a:lnTo>
                    <a:pt x="1364615" y="858774"/>
                  </a:lnTo>
                  <a:lnTo>
                    <a:pt x="1377950" y="884047"/>
                  </a:lnTo>
                  <a:lnTo>
                    <a:pt x="1403223" y="870839"/>
                  </a:lnTo>
                  <a:close/>
                </a:path>
                <a:path w="3026409" h="1602739">
                  <a:moveTo>
                    <a:pt x="1453769" y="844169"/>
                  </a:moveTo>
                  <a:lnTo>
                    <a:pt x="1440561" y="818896"/>
                  </a:lnTo>
                  <a:lnTo>
                    <a:pt x="1415161" y="832231"/>
                  </a:lnTo>
                  <a:lnTo>
                    <a:pt x="1428496" y="857504"/>
                  </a:lnTo>
                  <a:lnTo>
                    <a:pt x="1453769" y="844169"/>
                  </a:lnTo>
                  <a:close/>
                </a:path>
                <a:path w="3026409" h="1602739">
                  <a:moveTo>
                    <a:pt x="1504442" y="817626"/>
                  </a:moveTo>
                  <a:lnTo>
                    <a:pt x="1491107" y="792226"/>
                  </a:lnTo>
                  <a:lnTo>
                    <a:pt x="1465834" y="805561"/>
                  </a:lnTo>
                  <a:lnTo>
                    <a:pt x="1479042" y="830834"/>
                  </a:lnTo>
                  <a:lnTo>
                    <a:pt x="1504442" y="817626"/>
                  </a:lnTo>
                  <a:close/>
                </a:path>
                <a:path w="3026409" h="1602739">
                  <a:moveTo>
                    <a:pt x="1554861" y="791083"/>
                  </a:moveTo>
                  <a:lnTo>
                    <a:pt x="1541526" y="765810"/>
                  </a:lnTo>
                  <a:lnTo>
                    <a:pt x="1516253" y="779145"/>
                  </a:lnTo>
                  <a:lnTo>
                    <a:pt x="1529588" y="804291"/>
                  </a:lnTo>
                  <a:lnTo>
                    <a:pt x="1554861" y="791083"/>
                  </a:lnTo>
                  <a:close/>
                </a:path>
                <a:path w="3026409" h="1602739">
                  <a:moveTo>
                    <a:pt x="1605407" y="764413"/>
                  </a:moveTo>
                  <a:lnTo>
                    <a:pt x="1592072" y="739140"/>
                  </a:lnTo>
                  <a:lnTo>
                    <a:pt x="1566799" y="752475"/>
                  </a:lnTo>
                  <a:lnTo>
                    <a:pt x="1580134" y="777748"/>
                  </a:lnTo>
                  <a:lnTo>
                    <a:pt x="1605407" y="764413"/>
                  </a:lnTo>
                  <a:close/>
                </a:path>
                <a:path w="3026409" h="1602739">
                  <a:moveTo>
                    <a:pt x="1655953" y="737870"/>
                  </a:moveTo>
                  <a:lnTo>
                    <a:pt x="1642618" y="712597"/>
                  </a:lnTo>
                  <a:lnTo>
                    <a:pt x="1617345" y="725805"/>
                  </a:lnTo>
                  <a:lnTo>
                    <a:pt x="1630680" y="751205"/>
                  </a:lnTo>
                  <a:lnTo>
                    <a:pt x="1655953" y="737870"/>
                  </a:lnTo>
                  <a:close/>
                </a:path>
                <a:path w="3026409" h="1602739">
                  <a:moveTo>
                    <a:pt x="1706499" y="711200"/>
                  </a:moveTo>
                  <a:lnTo>
                    <a:pt x="1693291" y="685927"/>
                  </a:lnTo>
                  <a:lnTo>
                    <a:pt x="1668018" y="699262"/>
                  </a:lnTo>
                  <a:lnTo>
                    <a:pt x="1681226" y="724535"/>
                  </a:lnTo>
                  <a:lnTo>
                    <a:pt x="1706499" y="711200"/>
                  </a:lnTo>
                  <a:close/>
                </a:path>
                <a:path w="3026409" h="1602739">
                  <a:moveTo>
                    <a:pt x="1757045" y="684657"/>
                  </a:moveTo>
                  <a:lnTo>
                    <a:pt x="1743837" y="659257"/>
                  </a:lnTo>
                  <a:lnTo>
                    <a:pt x="1718564" y="672592"/>
                  </a:lnTo>
                  <a:lnTo>
                    <a:pt x="1731899" y="697865"/>
                  </a:lnTo>
                  <a:lnTo>
                    <a:pt x="1757045" y="684657"/>
                  </a:lnTo>
                  <a:close/>
                </a:path>
                <a:path w="3026409" h="1602739">
                  <a:moveTo>
                    <a:pt x="1807591" y="657987"/>
                  </a:moveTo>
                  <a:lnTo>
                    <a:pt x="1794256" y="632714"/>
                  </a:lnTo>
                  <a:lnTo>
                    <a:pt x="1768983" y="646049"/>
                  </a:lnTo>
                  <a:lnTo>
                    <a:pt x="1782318" y="671322"/>
                  </a:lnTo>
                  <a:lnTo>
                    <a:pt x="1807591" y="657987"/>
                  </a:lnTo>
                  <a:close/>
                </a:path>
                <a:path w="3026409" h="1602739">
                  <a:moveTo>
                    <a:pt x="1858137" y="631317"/>
                  </a:moveTo>
                  <a:lnTo>
                    <a:pt x="1844802" y="606044"/>
                  </a:lnTo>
                  <a:lnTo>
                    <a:pt x="1819529" y="619379"/>
                  </a:lnTo>
                  <a:lnTo>
                    <a:pt x="1832864" y="644652"/>
                  </a:lnTo>
                  <a:lnTo>
                    <a:pt x="1858137" y="631317"/>
                  </a:lnTo>
                  <a:close/>
                </a:path>
                <a:path w="3026409" h="1602739">
                  <a:moveTo>
                    <a:pt x="1908683" y="604774"/>
                  </a:moveTo>
                  <a:lnTo>
                    <a:pt x="1895348" y="579501"/>
                  </a:lnTo>
                  <a:lnTo>
                    <a:pt x="1870075" y="592709"/>
                  </a:lnTo>
                  <a:lnTo>
                    <a:pt x="1883410" y="618109"/>
                  </a:lnTo>
                  <a:lnTo>
                    <a:pt x="1908683" y="604774"/>
                  </a:lnTo>
                  <a:close/>
                </a:path>
                <a:path w="3026409" h="1602739">
                  <a:moveTo>
                    <a:pt x="1959229" y="578104"/>
                  </a:moveTo>
                  <a:lnTo>
                    <a:pt x="1946021" y="552831"/>
                  </a:lnTo>
                  <a:lnTo>
                    <a:pt x="1920748" y="566166"/>
                  </a:lnTo>
                  <a:lnTo>
                    <a:pt x="1933956" y="591439"/>
                  </a:lnTo>
                  <a:lnTo>
                    <a:pt x="1959229" y="578104"/>
                  </a:lnTo>
                  <a:close/>
                </a:path>
                <a:path w="3026409" h="1602739">
                  <a:moveTo>
                    <a:pt x="2009775" y="551561"/>
                  </a:moveTo>
                  <a:lnTo>
                    <a:pt x="1996440" y="526161"/>
                  </a:lnTo>
                  <a:lnTo>
                    <a:pt x="1971294" y="539496"/>
                  </a:lnTo>
                  <a:lnTo>
                    <a:pt x="1984502" y="564769"/>
                  </a:lnTo>
                  <a:lnTo>
                    <a:pt x="2009775" y="551561"/>
                  </a:lnTo>
                  <a:close/>
                </a:path>
                <a:path w="3026409" h="1602739">
                  <a:moveTo>
                    <a:pt x="2060321" y="524891"/>
                  </a:moveTo>
                  <a:lnTo>
                    <a:pt x="2046986" y="499618"/>
                  </a:lnTo>
                  <a:lnTo>
                    <a:pt x="2021713" y="512953"/>
                  </a:lnTo>
                  <a:lnTo>
                    <a:pt x="2035048" y="538226"/>
                  </a:lnTo>
                  <a:lnTo>
                    <a:pt x="2060321" y="524891"/>
                  </a:lnTo>
                  <a:close/>
                </a:path>
                <a:path w="3026409" h="1602739">
                  <a:moveTo>
                    <a:pt x="2110867" y="498221"/>
                  </a:moveTo>
                  <a:lnTo>
                    <a:pt x="2097532" y="472948"/>
                  </a:lnTo>
                  <a:lnTo>
                    <a:pt x="2072259" y="486283"/>
                  </a:lnTo>
                  <a:lnTo>
                    <a:pt x="2085594" y="511556"/>
                  </a:lnTo>
                  <a:lnTo>
                    <a:pt x="2110867" y="498221"/>
                  </a:lnTo>
                  <a:close/>
                </a:path>
                <a:path w="3026409" h="1602739">
                  <a:moveTo>
                    <a:pt x="2161413" y="471678"/>
                  </a:moveTo>
                  <a:lnTo>
                    <a:pt x="2148205" y="446405"/>
                  </a:lnTo>
                  <a:lnTo>
                    <a:pt x="2122805" y="459740"/>
                  </a:lnTo>
                  <a:lnTo>
                    <a:pt x="2136140" y="485013"/>
                  </a:lnTo>
                  <a:lnTo>
                    <a:pt x="2161413" y="471678"/>
                  </a:lnTo>
                  <a:close/>
                </a:path>
                <a:path w="3026409" h="1602739">
                  <a:moveTo>
                    <a:pt x="2211959" y="445008"/>
                  </a:moveTo>
                  <a:lnTo>
                    <a:pt x="2198751" y="419735"/>
                  </a:lnTo>
                  <a:lnTo>
                    <a:pt x="2173478" y="433070"/>
                  </a:lnTo>
                  <a:lnTo>
                    <a:pt x="2186686" y="458343"/>
                  </a:lnTo>
                  <a:lnTo>
                    <a:pt x="2211959" y="445008"/>
                  </a:lnTo>
                  <a:close/>
                </a:path>
                <a:path w="3026409" h="1602739">
                  <a:moveTo>
                    <a:pt x="2262505" y="418465"/>
                  </a:moveTo>
                  <a:lnTo>
                    <a:pt x="2249170" y="393192"/>
                  </a:lnTo>
                  <a:lnTo>
                    <a:pt x="2223897" y="406400"/>
                  </a:lnTo>
                  <a:lnTo>
                    <a:pt x="2237232" y="431673"/>
                  </a:lnTo>
                  <a:lnTo>
                    <a:pt x="2262505" y="418465"/>
                  </a:lnTo>
                  <a:close/>
                </a:path>
                <a:path w="3026409" h="1602739">
                  <a:moveTo>
                    <a:pt x="2313051" y="391795"/>
                  </a:moveTo>
                  <a:lnTo>
                    <a:pt x="2299716" y="366522"/>
                  </a:lnTo>
                  <a:lnTo>
                    <a:pt x="2274443" y="379857"/>
                  </a:lnTo>
                  <a:lnTo>
                    <a:pt x="2287778" y="405130"/>
                  </a:lnTo>
                  <a:lnTo>
                    <a:pt x="2313051" y="391795"/>
                  </a:lnTo>
                  <a:close/>
                </a:path>
                <a:path w="3026409" h="1602739">
                  <a:moveTo>
                    <a:pt x="2363597" y="365125"/>
                  </a:moveTo>
                  <a:lnTo>
                    <a:pt x="2350262" y="339852"/>
                  </a:lnTo>
                  <a:lnTo>
                    <a:pt x="2324989" y="353187"/>
                  </a:lnTo>
                  <a:lnTo>
                    <a:pt x="2338324" y="378460"/>
                  </a:lnTo>
                  <a:lnTo>
                    <a:pt x="2363597" y="365125"/>
                  </a:lnTo>
                  <a:close/>
                </a:path>
                <a:path w="3026409" h="1602739">
                  <a:moveTo>
                    <a:pt x="2414143" y="338582"/>
                  </a:moveTo>
                  <a:lnTo>
                    <a:pt x="2400935" y="313309"/>
                  </a:lnTo>
                  <a:lnTo>
                    <a:pt x="2375535" y="326644"/>
                  </a:lnTo>
                  <a:lnTo>
                    <a:pt x="2388870" y="351917"/>
                  </a:lnTo>
                  <a:lnTo>
                    <a:pt x="2414143" y="338582"/>
                  </a:lnTo>
                  <a:close/>
                </a:path>
                <a:path w="3026409" h="1602739">
                  <a:moveTo>
                    <a:pt x="2464689" y="311912"/>
                  </a:moveTo>
                  <a:lnTo>
                    <a:pt x="2451354" y="286639"/>
                  </a:lnTo>
                  <a:lnTo>
                    <a:pt x="2426208" y="299974"/>
                  </a:lnTo>
                  <a:lnTo>
                    <a:pt x="2439416" y="325247"/>
                  </a:lnTo>
                  <a:lnTo>
                    <a:pt x="2464689" y="311912"/>
                  </a:lnTo>
                  <a:close/>
                </a:path>
                <a:path w="3026409" h="1602739">
                  <a:moveTo>
                    <a:pt x="2515235" y="285369"/>
                  </a:moveTo>
                  <a:lnTo>
                    <a:pt x="2501900" y="260096"/>
                  </a:lnTo>
                  <a:lnTo>
                    <a:pt x="2476627" y="273304"/>
                  </a:lnTo>
                  <a:lnTo>
                    <a:pt x="2489962" y="298577"/>
                  </a:lnTo>
                  <a:lnTo>
                    <a:pt x="2515235" y="285369"/>
                  </a:lnTo>
                  <a:close/>
                </a:path>
                <a:path w="3026409" h="1602739">
                  <a:moveTo>
                    <a:pt x="2565781" y="258699"/>
                  </a:moveTo>
                  <a:lnTo>
                    <a:pt x="2552446" y="233426"/>
                  </a:lnTo>
                  <a:lnTo>
                    <a:pt x="2527173" y="246761"/>
                  </a:lnTo>
                  <a:lnTo>
                    <a:pt x="2540508" y="272034"/>
                  </a:lnTo>
                  <a:lnTo>
                    <a:pt x="2565781" y="258699"/>
                  </a:lnTo>
                  <a:close/>
                </a:path>
                <a:path w="3026409" h="1602739">
                  <a:moveTo>
                    <a:pt x="2616327" y="232156"/>
                  </a:moveTo>
                  <a:lnTo>
                    <a:pt x="2602992" y="206756"/>
                  </a:lnTo>
                  <a:lnTo>
                    <a:pt x="2577719" y="220091"/>
                  </a:lnTo>
                  <a:lnTo>
                    <a:pt x="2591054" y="245364"/>
                  </a:lnTo>
                  <a:lnTo>
                    <a:pt x="2616327" y="232156"/>
                  </a:lnTo>
                  <a:close/>
                </a:path>
                <a:path w="3026409" h="1602739">
                  <a:moveTo>
                    <a:pt x="2666873" y="205486"/>
                  </a:moveTo>
                  <a:lnTo>
                    <a:pt x="2653665" y="180213"/>
                  </a:lnTo>
                  <a:lnTo>
                    <a:pt x="2628265" y="193548"/>
                  </a:lnTo>
                  <a:lnTo>
                    <a:pt x="2641600" y="218821"/>
                  </a:lnTo>
                  <a:lnTo>
                    <a:pt x="2666873" y="205486"/>
                  </a:lnTo>
                  <a:close/>
                </a:path>
                <a:path w="3026409" h="1602739">
                  <a:moveTo>
                    <a:pt x="2717419" y="178816"/>
                  </a:moveTo>
                  <a:lnTo>
                    <a:pt x="2704084" y="153543"/>
                  </a:lnTo>
                  <a:lnTo>
                    <a:pt x="2678811" y="166878"/>
                  </a:lnTo>
                  <a:lnTo>
                    <a:pt x="2692146" y="192151"/>
                  </a:lnTo>
                  <a:lnTo>
                    <a:pt x="2717419" y="178816"/>
                  </a:lnTo>
                  <a:close/>
                </a:path>
                <a:path w="3026409" h="1602739">
                  <a:moveTo>
                    <a:pt x="2767965" y="152273"/>
                  </a:moveTo>
                  <a:lnTo>
                    <a:pt x="2754630" y="127000"/>
                  </a:lnTo>
                  <a:lnTo>
                    <a:pt x="2729357" y="140208"/>
                  </a:lnTo>
                  <a:lnTo>
                    <a:pt x="2742692" y="165608"/>
                  </a:lnTo>
                  <a:lnTo>
                    <a:pt x="2767965" y="152273"/>
                  </a:lnTo>
                  <a:close/>
                </a:path>
                <a:path w="3026409" h="1602739">
                  <a:moveTo>
                    <a:pt x="2818511" y="125603"/>
                  </a:moveTo>
                  <a:lnTo>
                    <a:pt x="2805176" y="100330"/>
                  </a:lnTo>
                  <a:lnTo>
                    <a:pt x="2779903" y="113665"/>
                  </a:lnTo>
                  <a:lnTo>
                    <a:pt x="2793238" y="138938"/>
                  </a:lnTo>
                  <a:lnTo>
                    <a:pt x="2818511" y="125603"/>
                  </a:lnTo>
                  <a:close/>
                </a:path>
                <a:path w="3026409" h="1602739">
                  <a:moveTo>
                    <a:pt x="2869057" y="99060"/>
                  </a:moveTo>
                  <a:lnTo>
                    <a:pt x="2855722" y="73660"/>
                  </a:lnTo>
                  <a:lnTo>
                    <a:pt x="2830449" y="86995"/>
                  </a:lnTo>
                  <a:lnTo>
                    <a:pt x="2843784" y="112268"/>
                  </a:lnTo>
                  <a:lnTo>
                    <a:pt x="2869057" y="99060"/>
                  </a:lnTo>
                  <a:close/>
                </a:path>
                <a:path w="3026409" h="1602739">
                  <a:moveTo>
                    <a:pt x="2919476" y="72390"/>
                  </a:moveTo>
                  <a:lnTo>
                    <a:pt x="2906395" y="47117"/>
                  </a:lnTo>
                  <a:lnTo>
                    <a:pt x="2881122" y="60452"/>
                  </a:lnTo>
                  <a:lnTo>
                    <a:pt x="2894330" y="85725"/>
                  </a:lnTo>
                  <a:lnTo>
                    <a:pt x="2919476" y="72390"/>
                  </a:lnTo>
                  <a:close/>
                </a:path>
                <a:path w="3026409" h="1602739">
                  <a:moveTo>
                    <a:pt x="3026410" y="0"/>
                  </a:moveTo>
                  <a:lnTo>
                    <a:pt x="2930525" y="2032"/>
                  </a:lnTo>
                  <a:lnTo>
                    <a:pt x="2943860" y="27305"/>
                  </a:lnTo>
                  <a:lnTo>
                    <a:pt x="2931541" y="33782"/>
                  </a:lnTo>
                  <a:lnTo>
                    <a:pt x="2944876" y="59055"/>
                  </a:lnTo>
                  <a:lnTo>
                    <a:pt x="2957195" y="52578"/>
                  </a:lnTo>
                  <a:lnTo>
                    <a:pt x="2970530" y="77851"/>
                  </a:lnTo>
                  <a:lnTo>
                    <a:pt x="3011678" y="20574"/>
                  </a:lnTo>
                  <a:lnTo>
                    <a:pt x="302641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551" y="1511808"/>
              <a:ext cx="338327" cy="3474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9743" y="2292095"/>
              <a:ext cx="432816" cy="3535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0223" y="3151631"/>
              <a:ext cx="518159" cy="5181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9743" y="4980431"/>
              <a:ext cx="576072" cy="4175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8407" y="3773424"/>
              <a:ext cx="554735" cy="996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82111" y="1649351"/>
            <a:ext cx="5166360" cy="4983480"/>
            <a:chOff x="3182111" y="1649351"/>
            <a:chExt cx="5166360" cy="4983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111" y="1649351"/>
              <a:ext cx="5166360" cy="49830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84447" y="2039111"/>
              <a:ext cx="4599305" cy="4410710"/>
            </a:xfrm>
            <a:custGeom>
              <a:avLst/>
              <a:gdLst/>
              <a:ahLst/>
              <a:cxnLst/>
              <a:rect l="l" t="t" r="r" b="b"/>
              <a:pathLst>
                <a:path w="4599305" h="4410710">
                  <a:moveTo>
                    <a:pt x="4435856" y="0"/>
                  </a:moveTo>
                  <a:lnTo>
                    <a:pt x="163322" y="0"/>
                  </a:lnTo>
                  <a:lnTo>
                    <a:pt x="119887" y="5841"/>
                  </a:lnTo>
                  <a:lnTo>
                    <a:pt x="80899" y="22351"/>
                  </a:lnTo>
                  <a:lnTo>
                    <a:pt x="47878" y="47878"/>
                  </a:lnTo>
                  <a:lnTo>
                    <a:pt x="22351" y="80899"/>
                  </a:lnTo>
                  <a:lnTo>
                    <a:pt x="5841" y="119887"/>
                  </a:lnTo>
                  <a:lnTo>
                    <a:pt x="0" y="163322"/>
                  </a:lnTo>
                  <a:lnTo>
                    <a:pt x="0" y="4246892"/>
                  </a:lnTo>
                  <a:lnTo>
                    <a:pt x="5841" y="4290301"/>
                  </a:lnTo>
                  <a:lnTo>
                    <a:pt x="22351" y="4329315"/>
                  </a:lnTo>
                  <a:lnTo>
                    <a:pt x="47878" y="4362361"/>
                  </a:lnTo>
                  <a:lnTo>
                    <a:pt x="80899" y="4387900"/>
                  </a:lnTo>
                  <a:lnTo>
                    <a:pt x="119887" y="4404372"/>
                  </a:lnTo>
                  <a:lnTo>
                    <a:pt x="163322" y="4410202"/>
                  </a:lnTo>
                  <a:lnTo>
                    <a:pt x="4435856" y="4410202"/>
                  </a:lnTo>
                  <a:lnTo>
                    <a:pt x="4479290" y="4404372"/>
                  </a:lnTo>
                  <a:lnTo>
                    <a:pt x="4518279" y="4387900"/>
                  </a:lnTo>
                  <a:lnTo>
                    <a:pt x="4551299" y="4362361"/>
                  </a:lnTo>
                  <a:lnTo>
                    <a:pt x="4576826" y="4329315"/>
                  </a:lnTo>
                  <a:lnTo>
                    <a:pt x="4593335" y="4290301"/>
                  </a:lnTo>
                  <a:lnTo>
                    <a:pt x="4599178" y="4246892"/>
                  </a:lnTo>
                  <a:lnTo>
                    <a:pt x="4599178" y="163322"/>
                  </a:lnTo>
                  <a:lnTo>
                    <a:pt x="4593335" y="119887"/>
                  </a:lnTo>
                  <a:lnTo>
                    <a:pt x="4576826" y="80899"/>
                  </a:lnTo>
                  <a:lnTo>
                    <a:pt x="4551299" y="47878"/>
                  </a:lnTo>
                  <a:lnTo>
                    <a:pt x="4518279" y="22351"/>
                  </a:lnTo>
                  <a:lnTo>
                    <a:pt x="4479290" y="5841"/>
                  </a:lnTo>
                  <a:lnTo>
                    <a:pt x="4435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84447" y="2039111"/>
              <a:ext cx="4599305" cy="4410710"/>
            </a:xfrm>
            <a:custGeom>
              <a:avLst/>
              <a:gdLst/>
              <a:ahLst/>
              <a:cxnLst/>
              <a:rect l="l" t="t" r="r" b="b"/>
              <a:pathLst>
                <a:path w="4599305" h="4410710">
                  <a:moveTo>
                    <a:pt x="0" y="163322"/>
                  </a:moveTo>
                  <a:lnTo>
                    <a:pt x="5841" y="119887"/>
                  </a:lnTo>
                  <a:lnTo>
                    <a:pt x="22351" y="80899"/>
                  </a:lnTo>
                  <a:lnTo>
                    <a:pt x="47878" y="47878"/>
                  </a:lnTo>
                  <a:lnTo>
                    <a:pt x="80899" y="22351"/>
                  </a:lnTo>
                  <a:lnTo>
                    <a:pt x="119887" y="5841"/>
                  </a:lnTo>
                  <a:lnTo>
                    <a:pt x="163322" y="0"/>
                  </a:lnTo>
                  <a:lnTo>
                    <a:pt x="4435856" y="0"/>
                  </a:lnTo>
                  <a:lnTo>
                    <a:pt x="4479290" y="5841"/>
                  </a:lnTo>
                  <a:lnTo>
                    <a:pt x="4518279" y="22351"/>
                  </a:lnTo>
                  <a:lnTo>
                    <a:pt x="4551299" y="47878"/>
                  </a:lnTo>
                  <a:lnTo>
                    <a:pt x="4576826" y="80899"/>
                  </a:lnTo>
                  <a:lnTo>
                    <a:pt x="4593335" y="119887"/>
                  </a:lnTo>
                  <a:lnTo>
                    <a:pt x="4599178" y="163322"/>
                  </a:lnTo>
                  <a:lnTo>
                    <a:pt x="4599178" y="4246892"/>
                  </a:lnTo>
                  <a:lnTo>
                    <a:pt x="4593335" y="4290301"/>
                  </a:lnTo>
                  <a:lnTo>
                    <a:pt x="4576826" y="4329315"/>
                  </a:lnTo>
                  <a:lnTo>
                    <a:pt x="4551299" y="4362361"/>
                  </a:lnTo>
                  <a:lnTo>
                    <a:pt x="4518279" y="4387900"/>
                  </a:lnTo>
                  <a:lnTo>
                    <a:pt x="4479290" y="4404372"/>
                  </a:lnTo>
                  <a:lnTo>
                    <a:pt x="4435856" y="4410202"/>
                  </a:lnTo>
                  <a:lnTo>
                    <a:pt x="163322" y="4410202"/>
                  </a:lnTo>
                  <a:lnTo>
                    <a:pt x="119887" y="4404372"/>
                  </a:lnTo>
                  <a:lnTo>
                    <a:pt x="80899" y="4387900"/>
                  </a:lnTo>
                  <a:lnTo>
                    <a:pt x="47878" y="4362361"/>
                  </a:lnTo>
                  <a:lnTo>
                    <a:pt x="22351" y="4329315"/>
                  </a:lnTo>
                  <a:lnTo>
                    <a:pt x="5841" y="4290301"/>
                  </a:lnTo>
                  <a:lnTo>
                    <a:pt x="0" y="4246892"/>
                  </a:lnTo>
                  <a:lnTo>
                    <a:pt x="0" y="163322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4688" y="2023871"/>
              <a:ext cx="673608" cy="66446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054351" y="3697223"/>
            <a:ext cx="1483995" cy="76200"/>
            <a:chOff x="2054351" y="3697223"/>
            <a:chExt cx="1483995" cy="76200"/>
          </a:xfrm>
        </p:grpSpPr>
        <p:sp>
          <p:nvSpPr>
            <p:cNvPr id="8" name="object 8"/>
            <p:cNvSpPr/>
            <p:nvPr/>
          </p:nvSpPr>
          <p:spPr>
            <a:xfrm>
              <a:off x="2054352" y="3725798"/>
              <a:ext cx="1316355" cy="19050"/>
            </a:xfrm>
            <a:custGeom>
              <a:avLst/>
              <a:gdLst/>
              <a:ahLst/>
              <a:cxnLst/>
              <a:rect l="l" t="t" r="r" b="b"/>
              <a:pathLst>
                <a:path w="1316354" h="19050">
                  <a:moveTo>
                    <a:pt x="1906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062" y="19050"/>
                  </a:lnTo>
                  <a:lnTo>
                    <a:pt x="19062" y="0"/>
                  </a:lnTo>
                  <a:close/>
                </a:path>
                <a:path w="1316354" h="19050">
                  <a:moveTo>
                    <a:pt x="57162" y="0"/>
                  </a:moveTo>
                  <a:lnTo>
                    <a:pt x="38100" y="0"/>
                  </a:lnTo>
                  <a:lnTo>
                    <a:pt x="38100" y="19050"/>
                  </a:lnTo>
                  <a:lnTo>
                    <a:pt x="57162" y="19050"/>
                  </a:lnTo>
                  <a:lnTo>
                    <a:pt x="57162" y="0"/>
                  </a:lnTo>
                  <a:close/>
                </a:path>
                <a:path w="1316354" h="19050">
                  <a:moveTo>
                    <a:pt x="95389" y="0"/>
                  </a:moveTo>
                  <a:lnTo>
                    <a:pt x="76327" y="0"/>
                  </a:lnTo>
                  <a:lnTo>
                    <a:pt x="76327" y="19050"/>
                  </a:lnTo>
                  <a:lnTo>
                    <a:pt x="95389" y="19050"/>
                  </a:lnTo>
                  <a:lnTo>
                    <a:pt x="95389" y="0"/>
                  </a:lnTo>
                  <a:close/>
                </a:path>
                <a:path w="1316354" h="19050">
                  <a:moveTo>
                    <a:pt x="133489" y="0"/>
                  </a:moveTo>
                  <a:lnTo>
                    <a:pt x="114427" y="0"/>
                  </a:lnTo>
                  <a:lnTo>
                    <a:pt x="114427" y="19050"/>
                  </a:lnTo>
                  <a:lnTo>
                    <a:pt x="133489" y="19050"/>
                  </a:lnTo>
                  <a:lnTo>
                    <a:pt x="133489" y="0"/>
                  </a:lnTo>
                  <a:close/>
                </a:path>
                <a:path w="1316354" h="19050">
                  <a:moveTo>
                    <a:pt x="171589" y="0"/>
                  </a:moveTo>
                  <a:lnTo>
                    <a:pt x="152527" y="0"/>
                  </a:lnTo>
                  <a:lnTo>
                    <a:pt x="152527" y="19050"/>
                  </a:lnTo>
                  <a:lnTo>
                    <a:pt x="171589" y="19050"/>
                  </a:lnTo>
                  <a:lnTo>
                    <a:pt x="171589" y="0"/>
                  </a:lnTo>
                  <a:close/>
                </a:path>
                <a:path w="1316354" h="19050">
                  <a:moveTo>
                    <a:pt x="209816" y="0"/>
                  </a:moveTo>
                  <a:lnTo>
                    <a:pt x="190754" y="0"/>
                  </a:lnTo>
                  <a:lnTo>
                    <a:pt x="190754" y="19050"/>
                  </a:lnTo>
                  <a:lnTo>
                    <a:pt x="209816" y="19050"/>
                  </a:lnTo>
                  <a:lnTo>
                    <a:pt x="209816" y="0"/>
                  </a:lnTo>
                  <a:close/>
                </a:path>
                <a:path w="1316354" h="19050">
                  <a:moveTo>
                    <a:pt x="247916" y="0"/>
                  </a:moveTo>
                  <a:lnTo>
                    <a:pt x="228854" y="0"/>
                  </a:lnTo>
                  <a:lnTo>
                    <a:pt x="228854" y="19050"/>
                  </a:lnTo>
                  <a:lnTo>
                    <a:pt x="247916" y="19050"/>
                  </a:lnTo>
                  <a:lnTo>
                    <a:pt x="247916" y="0"/>
                  </a:lnTo>
                  <a:close/>
                </a:path>
                <a:path w="1316354" h="19050">
                  <a:moveTo>
                    <a:pt x="286016" y="0"/>
                  </a:moveTo>
                  <a:lnTo>
                    <a:pt x="266954" y="0"/>
                  </a:lnTo>
                  <a:lnTo>
                    <a:pt x="266954" y="19050"/>
                  </a:lnTo>
                  <a:lnTo>
                    <a:pt x="286016" y="19050"/>
                  </a:lnTo>
                  <a:lnTo>
                    <a:pt x="286016" y="0"/>
                  </a:lnTo>
                  <a:close/>
                </a:path>
                <a:path w="1316354" h="19050">
                  <a:moveTo>
                    <a:pt x="324243" y="0"/>
                  </a:moveTo>
                  <a:lnTo>
                    <a:pt x="305181" y="0"/>
                  </a:lnTo>
                  <a:lnTo>
                    <a:pt x="305181" y="19050"/>
                  </a:lnTo>
                  <a:lnTo>
                    <a:pt x="324243" y="19050"/>
                  </a:lnTo>
                  <a:lnTo>
                    <a:pt x="324243" y="0"/>
                  </a:lnTo>
                  <a:close/>
                </a:path>
                <a:path w="1316354" h="19050">
                  <a:moveTo>
                    <a:pt x="362343" y="0"/>
                  </a:moveTo>
                  <a:lnTo>
                    <a:pt x="343281" y="0"/>
                  </a:lnTo>
                  <a:lnTo>
                    <a:pt x="343281" y="19050"/>
                  </a:lnTo>
                  <a:lnTo>
                    <a:pt x="362343" y="19050"/>
                  </a:lnTo>
                  <a:lnTo>
                    <a:pt x="362343" y="0"/>
                  </a:lnTo>
                  <a:close/>
                </a:path>
                <a:path w="1316354" h="19050">
                  <a:moveTo>
                    <a:pt x="400443" y="0"/>
                  </a:moveTo>
                  <a:lnTo>
                    <a:pt x="381381" y="0"/>
                  </a:lnTo>
                  <a:lnTo>
                    <a:pt x="381381" y="19050"/>
                  </a:lnTo>
                  <a:lnTo>
                    <a:pt x="400443" y="19050"/>
                  </a:lnTo>
                  <a:lnTo>
                    <a:pt x="400443" y="0"/>
                  </a:lnTo>
                  <a:close/>
                </a:path>
                <a:path w="1316354" h="19050">
                  <a:moveTo>
                    <a:pt x="438670" y="0"/>
                  </a:moveTo>
                  <a:lnTo>
                    <a:pt x="419608" y="0"/>
                  </a:lnTo>
                  <a:lnTo>
                    <a:pt x="419608" y="19050"/>
                  </a:lnTo>
                  <a:lnTo>
                    <a:pt x="438670" y="19050"/>
                  </a:lnTo>
                  <a:lnTo>
                    <a:pt x="438670" y="0"/>
                  </a:lnTo>
                  <a:close/>
                </a:path>
                <a:path w="1316354" h="19050">
                  <a:moveTo>
                    <a:pt x="476770" y="0"/>
                  </a:moveTo>
                  <a:lnTo>
                    <a:pt x="457708" y="0"/>
                  </a:lnTo>
                  <a:lnTo>
                    <a:pt x="457708" y="19050"/>
                  </a:lnTo>
                  <a:lnTo>
                    <a:pt x="476770" y="19050"/>
                  </a:lnTo>
                  <a:lnTo>
                    <a:pt x="476770" y="0"/>
                  </a:lnTo>
                  <a:close/>
                </a:path>
                <a:path w="1316354" h="19050">
                  <a:moveTo>
                    <a:pt x="514870" y="0"/>
                  </a:moveTo>
                  <a:lnTo>
                    <a:pt x="495808" y="0"/>
                  </a:lnTo>
                  <a:lnTo>
                    <a:pt x="495808" y="19050"/>
                  </a:lnTo>
                  <a:lnTo>
                    <a:pt x="514870" y="19050"/>
                  </a:lnTo>
                  <a:lnTo>
                    <a:pt x="514870" y="0"/>
                  </a:lnTo>
                  <a:close/>
                </a:path>
                <a:path w="1316354" h="19050">
                  <a:moveTo>
                    <a:pt x="553097" y="0"/>
                  </a:moveTo>
                  <a:lnTo>
                    <a:pt x="534035" y="0"/>
                  </a:lnTo>
                  <a:lnTo>
                    <a:pt x="534035" y="19050"/>
                  </a:lnTo>
                  <a:lnTo>
                    <a:pt x="553097" y="19050"/>
                  </a:lnTo>
                  <a:lnTo>
                    <a:pt x="553097" y="0"/>
                  </a:lnTo>
                  <a:close/>
                </a:path>
                <a:path w="1316354" h="19050">
                  <a:moveTo>
                    <a:pt x="591197" y="0"/>
                  </a:moveTo>
                  <a:lnTo>
                    <a:pt x="572135" y="0"/>
                  </a:lnTo>
                  <a:lnTo>
                    <a:pt x="572135" y="19050"/>
                  </a:lnTo>
                  <a:lnTo>
                    <a:pt x="591197" y="19050"/>
                  </a:lnTo>
                  <a:lnTo>
                    <a:pt x="591197" y="0"/>
                  </a:lnTo>
                  <a:close/>
                </a:path>
                <a:path w="1316354" h="19050">
                  <a:moveTo>
                    <a:pt x="629297" y="0"/>
                  </a:moveTo>
                  <a:lnTo>
                    <a:pt x="610235" y="0"/>
                  </a:lnTo>
                  <a:lnTo>
                    <a:pt x="610235" y="19050"/>
                  </a:lnTo>
                  <a:lnTo>
                    <a:pt x="629297" y="19050"/>
                  </a:lnTo>
                  <a:lnTo>
                    <a:pt x="629297" y="0"/>
                  </a:lnTo>
                  <a:close/>
                </a:path>
                <a:path w="1316354" h="19050">
                  <a:moveTo>
                    <a:pt x="667524" y="0"/>
                  </a:moveTo>
                  <a:lnTo>
                    <a:pt x="648462" y="0"/>
                  </a:lnTo>
                  <a:lnTo>
                    <a:pt x="648462" y="19050"/>
                  </a:lnTo>
                  <a:lnTo>
                    <a:pt x="667524" y="19050"/>
                  </a:lnTo>
                  <a:lnTo>
                    <a:pt x="667524" y="0"/>
                  </a:lnTo>
                  <a:close/>
                </a:path>
                <a:path w="1316354" h="19050">
                  <a:moveTo>
                    <a:pt x="705624" y="0"/>
                  </a:moveTo>
                  <a:lnTo>
                    <a:pt x="686562" y="0"/>
                  </a:lnTo>
                  <a:lnTo>
                    <a:pt x="686562" y="19050"/>
                  </a:lnTo>
                  <a:lnTo>
                    <a:pt x="705624" y="19050"/>
                  </a:lnTo>
                  <a:lnTo>
                    <a:pt x="705624" y="0"/>
                  </a:lnTo>
                  <a:close/>
                </a:path>
                <a:path w="1316354" h="19050">
                  <a:moveTo>
                    <a:pt x="743724" y="0"/>
                  </a:moveTo>
                  <a:lnTo>
                    <a:pt x="724662" y="0"/>
                  </a:lnTo>
                  <a:lnTo>
                    <a:pt x="724662" y="19050"/>
                  </a:lnTo>
                  <a:lnTo>
                    <a:pt x="743724" y="19050"/>
                  </a:lnTo>
                  <a:lnTo>
                    <a:pt x="743724" y="0"/>
                  </a:lnTo>
                  <a:close/>
                </a:path>
                <a:path w="1316354" h="19050">
                  <a:moveTo>
                    <a:pt x="781951" y="0"/>
                  </a:moveTo>
                  <a:lnTo>
                    <a:pt x="762889" y="0"/>
                  </a:lnTo>
                  <a:lnTo>
                    <a:pt x="762889" y="19050"/>
                  </a:lnTo>
                  <a:lnTo>
                    <a:pt x="781951" y="19050"/>
                  </a:lnTo>
                  <a:lnTo>
                    <a:pt x="781951" y="0"/>
                  </a:lnTo>
                  <a:close/>
                </a:path>
                <a:path w="1316354" h="19050">
                  <a:moveTo>
                    <a:pt x="820051" y="0"/>
                  </a:moveTo>
                  <a:lnTo>
                    <a:pt x="800989" y="0"/>
                  </a:lnTo>
                  <a:lnTo>
                    <a:pt x="800989" y="19050"/>
                  </a:lnTo>
                  <a:lnTo>
                    <a:pt x="820051" y="19050"/>
                  </a:lnTo>
                  <a:lnTo>
                    <a:pt x="820051" y="0"/>
                  </a:lnTo>
                  <a:close/>
                </a:path>
                <a:path w="1316354" h="19050">
                  <a:moveTo>
                    <a:pt x="858151" y="0"/>
                  </a:moveTo>
                  <a:lnTo>
                    <a:pt x="839089" y="0"/>
                  </a:lnTo>
                  <a:lnTo>
                    <a:pt x="839089" y="19050"/>
                  </a:lnTo>
                  <a:lnTo>
                    <a:pt x="858151" y="19050"/>
                  </a:lnTo>
                  <a:lnTo>
                    <a:pt x="858151" y="0"/>
                  </a:lnTo>
                  <a:close/>
                </a:path>
                <a:path w="1316354" h="19050">
                  <a:moveTo>
                    <a:pt x="896378" y="0"/>
                  </a:moveTo>
                  <a:lnTo>
                    <a:pt x="877316" y="0"/>
                  </a:lnTo>
                  <a:lnTo>
                    <a:pt x="877316" y="19050"/>
                  </a:lnTo>
                  <a:lnTo>
                    <a:pt x="896378" y="19050"/>
                  </a:lnTo>
                  <a:lnTo>
                    <a:pt x="896378" y="0"/>
                  </a:lnTo>
                  <a:close/>
                </a:path>
                <a:path w="1316354" h="19050">
                  <a:moveTo>
                    <a:pt x="934478" y="0"/>
                  </a:moveTo>
                  <a:lnTo>
                    <a:pt x="915416" y="0"/>
                  </a:lnTo>
                  <a:lnTo>
                    <a:pt x="915416" y="19050"/>
                  </a:lnTo>
                  <a:lnTo>
                    <a:pt x="934478" y="19050"/>
                  </a:lnTo>
                  <a:lnTo>
                    <a:pt x="934478" y="0"/>
                  </a:lnTo>
                  <a:close/>
                </a:path>
                <a:path w="1316354" h="19050">
                  <a:moveTo>
                    <a:pt x="972578" y="0"/>
                  </a:moveTo>
                  <a:lnTo>
                    <a:pt x="953516" y="0"/>
                  </a:lnTo>
                  <a:lnTo>
                    <a:pt x="953516" y="19050"/>
                  </a:lnTo>
                  <a:lnTo>
                    <a:pt x="972578" y="19050"/>
                  </a:lnTo>
                  <a:lnTo>
                    <a:pt x="972578" y="0"/>
                  </a:lnTo>
                  <a:close/>
                </a:path>
                <a:path w="1316354" h="19050">
                  <a:moveTo>
                    <a:pt x="1010805" y="0"/>
                  </a:moveTo>
                  <a:lnTo>
                    <a:pt x="991743" y="0"/>
                  </a:lnTo>
                  <a:lnTo>
                    <a:pt x="991743" y="19050"/>
                  </a:lnTo>
                  <a:lnTo>
                    <a:pt x="1010805" y="19050"/>
                  </a:lnTo>
                  <a:lnTo>
                    <a:pt x="1010805" y="0"/>
                  </a:lnTo>
                  <a:close/>
                </a:path>
                <a:path w="1316354" h="19050">
                  <a:moveTo>
                    <a:pt x="1048905" y="0"/>
                  </a:moveTo>
                  <a:lnTo>
                    <a:pt x="1029843" y="0"/>
                  </a:lnTo>
                  <a:lnTo>
                    <a:pt x="1029843" y="19050"/>
                  </a:lnTo>
                  <a:lnTo>
                    <a:pt x="1048905" y="19050"/>
                  </a:lnTo>
                  <a:lnTo>
                    <a:pt x="1048905" y="0"/>
                  </a:lnTo>
                  <a:close/>
                </a:path>
                <a:path w="1316354" h="19050">
                  <a:moveTo>
                    <a:pt x="1087005" y="0"/>
                  </a:moveTo>
                  <a:lnTo>
                    <a:pt x="1067943" y="0"/>
                  </a:lnTo>
                  <a:lnTo>
                    <a:pt x="1067943" y="19050"/>
                  </a:lnTo>
                  <a:lnTo>
                    <a:pt x="1087005" y="19050"/>
                  </a:lnTo>
                  <a:lnTo>
                    <a:pt x="1087005" y="0"/>
                  </a:lnTo>
                  <a:close/>
                </a:path>
                <a:path w="1316354" h="19050">
                  <a:moveTo>
                    <a:pt x="1125232" y="0"/>
                  </a:moveTo>
                  <a:lnTo>
                    <a:pt x="1106170" y="0"/>
                  </a:lnTo>
                  <a:lnTo>
                    <a:pt x="1106170" y="19050"/>
                  </a:lnTo>
                  <a:lnTo>
                    <a:pt x="1125232" y="19050"/>
                  </a:lnTo>
                  <a:lnTo>
                    <a:pt x="1125232" y="0"/>
                  </a:lnTo>
                  <a:close/>
                </a:path>
                <a:path w="1316354" h="19050">
                  <a:moveTo>
                    <a:pt x="1163332" y="0"/>
                  </a:moveTo>
                  <a:lnTo>
                    <a:pt x="1144270" y="0"/>
                  </a:lnTo>
                  <a:lnTo>
                    <a:pt x="1144270" y="19050"/>
                  </a:lnTo>
                  <a:lnTo>
                    <a:pt x="1163332" y="19050"/>
                  </a:lnTo>
                  <a:lnTo>
                    <a:pt x="1163332" y="0"/>
                  </a:lnTo>
                  <a:close/>
                </a:path>
                <a:path w="1316354" h="19050">
                  <a:moveTo>
                    <a:pt x="1201432" y="0"/>
                  </a:moveTo>
                  <a:lnTo>
                    <a:pt x="1182370" y="0"/>
                  </a:lnTo>
                  <a:lnTo>
                    <a:pt x="1182370" y="19050"/>
                  </a:lnTo>
                  <a:lnTo>
                    <a:pt x="1201432" y="19050"/>
                  </a:lnTo>
                  <a:lnTo>
                    <a:pt x="1201432" y="0"/>
                  </a:lnTo>
                  <a:close/>
                </a:path>
                <a:path w="1316354" h="19050">
                  <a:moveTo>
                    <a:pt x="1239659" y="0"/>
                  </a:moveTo>
                  <a:lnTo>
                    <a:pt x="1220597" y="0"/>
                  </a:lnTo>
                  <a:lnTo>
                    <a:pt x="1220597" y="19050"/>
                  </a:lnTo>
                  <a:lnTo>
                    <a:pt x="1239659" y="19050"/>
                  </a:lnTo>
                  <a:lnTo>
                    <a:pt x="1239659" y="0"/>
                  </a:lnTo>
                  <a:close/>
                </a:path>
                <a:path w="1316354" h="19050">
                  <a:moveTo>
                    <a:pt x="1277759" y="0"/>
                  </a:moveTo>
                  <a:lnTo>
                    <a:pt x="1258697" y="0"/>
                  </a:lnTo>
                  <a:lnTo>
                    <a:pt x="1258697" y="19050"/>
                  </a:lnTo>
                  <a:lnTo>
                    <a:pt x="1277759" y="19050"/>
                  </a:lnTo>
                  <a:lnTo>
                    <a:pt x="1277759" y="0"/>
                  </a:lnTo>
                  <a:close/>
                </a:path>
                <a:path w="1316354" h="19050">
                  <a:moveTo>
                    <a:pt x="1315859" y="0"/>
                  </a:moveTo>
                  <a:lnTo>
                    <a:pt x="1296797" y="0"/>
                  </a:lnTo>
                  <a:lnTo>
                    <a:pt x="1296797" y="19050"/>
                  </a:lnTo>
                  <a:lnTo>
                    <a:pt x="1315859" y="19050"/>
                  </a:lnTo>
                  <a:lnTo>
                    <a:pt x="1315859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375" y="3697223"/>
              <a:ext cx="148844" cy="762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3391" y="5654040"/>
            <a:ext cx="143255" cy="1432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1271" y="2740151"/>
            <a:ext cx="762000" cy="7620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91183" y="2715767"/>
            <a:ext cx="149987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93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39240" y="3364991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5" h="619125">
                <a:moveTo>
                  <a:pt x="277622" y="340360"/>
                </a:moveTo>
                <a:lnTo>
                  <a:pt x="238633" y="344551"/>
                </a:lnTo>
                <a:lnTo>
                  <a:pt x="176657" y="358267"/>
                </a:lnTo>
                <a:lnTo>
                  <a:pt x="137414" y="371475"/>
                </a:lnTo>
                <a:lnTo>
                  <a:pt x="99174" y="388366"/>
                </a:lnTo>
                <a:lnTo>
                  <a:pt x="62992" y="408051"/>
                </a:lnTo>
                <a:lnTo>
                  <a:pt x="30099" y="429895"/>
                </a:lnTo>
                <a:lnTo>
                  <a:pt x="2032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5" h="619125">
                <a:moveTo>
                  <a:pt x="450977" y="150876"/>
                </a:moveTo>
                <a:lnTo>
                  <a:pt x="443357" y="103124"/>
                </a:lnTo>
                <a:lnTo>
                  <a:pt x="422021" y="61722"/>
                </a:lnTo>
                <a:lnTo>
                  <a:pt x="389509" y="29083"/>
                </a:lnTo>
                <a:lnTo>
                  <a:pt x="348234" y="7747"/>
                </a:lnTo>
                <a:lnTo>
                  <a:pt x="300736" y="0"/>
                </a:lnTo>
                <a:lnTo>
                  <a:pt x="253111" y="7747"/>
                </a:lnTo>
                <a:lnTo>
                  <a:pt x="211836" y="29083"/>
                </a:lnTo>
                <a:lnTo>
                  <a:pt x="179324" y="61722"/>
                </a:lnTo>
                <a:lnTo>
                  <a:pt x="157988" y="103124"/>
                </a:lnTo>
                <a:lnTo>
                  <a:pt x="150368" y="150876"/>
                </a:lnTo>
                <a:lnTo>
                  <a:pt x="157988" y="198501"/>
                </a:lnTo>
                <a:lnTo>
                  <a:pt x="179324" y="239915"/>
                </a:lnTo>
                <a:lnTo>
                  <a:pt x="211836" y="272542"/>
                </a:lnTo>
                <a:lnTo>
                  <a:pt x="253111" y="294005"/>
                </a:lnTo>
                <a:lnTo>
                  <a:pt x="300736" y="301625"/>
                </a:lnTo>
                <a:lnTo>
                  <a:pt x="319151" y="298704"/>
                </a:lnTo>
                <a:lnTo>
                  <a:pt x="448056" y="169545"/>
                </a:lnTo>
                <a:lnTo>
                  <a:pt x="450977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83944" y="2368042"/>
            <a:ext cx="13208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tej@example.com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29560" y="347929"/>
            <a:ext cx="5757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4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50" dirty="0">
                <a:solidFill>
                  <a:srgbClr val="575757"/>
                </a:solidFill>
                <a:latin typeface="Trebuchet MS"/>
                <a:cs typeface="Trebuchet MS"/>
              </a:rPr>
              <a:t>de</a:t>
            </a: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14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11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114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y</a:t>
            </a:r>
            <a:r>
              <a:rPr sz="2400" b="0" spc="-254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an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3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150" dirty="0">
                <a:solidFill>
                  <a:srgbClr val="575757"/>
                </a:solidFill>
                <a:latin typeface="Trebuchet MS"/>
                <a:cs typeface="Trebuchet MS"/>
              </a:rPr>
              <a:t>cce</a:t>
            </a: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35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17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5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85" dirty="0">
                <a:solidFill>
                  <a:srgbClr val="575757"/>
                </a:solidFill>
                <a:latin typeface="Trebuchet MS"/>
                <a:cs typeface="Trebuchet MS"/>
              </a:rPr>
              <a:t>g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90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6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33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W</a:t>
            </a:r>
            <a:r>
              <a:rPr sz="2400" b="0" spc="-39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7359" y="3522726"/>
            <a:ext cx="3702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62015" y="2743200"/>
            <a:ext cx="762000" cy="7620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390134" y="3530345"/>
            <a:ext cx="9207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DynamoDB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12864" y="2743200"/>
            <a:ext cx="762000" cy="7620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511290" y="3517772"/>
            <a:ext cx="14928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Elastic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Block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Store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78223" y="4163567"/>
            <a:ext cx="762000" cy="7620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458967" y="4163567"/>
            <a:ext cx="762000" cy="7620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12864" y="4169664"/>
            <a:ext cx="762000" cy="7620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629914" y="4990591"/>
            <a:ext cx="1651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5181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Simple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Storage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(S3)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63285" y="4993385"/>
            <a:ext cx="7296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Ro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5" dirty="0">
                <a:latin typeface="Arial MT"/>
                <a:cs typeface="Arial MT"/>
              </a:rPr>
              <a:t>te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96506" y="5003672"/>
            <a:ext cx="3917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VPC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20184" y="6068567"/>
            <a:ext cx="3008630" cy="31115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279">
              <a:lnSpc>
                <a:spcPts val="21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9" y="1231391"/>
            <a:ext cx="1033271" cy="12344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0" y="2566416"/>
            <a:ext cx="2715768" cy="16855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0640" y="1490472"/>
            <a:ext cx="2295525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94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Root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0640" y="3124200"/>
            <a:ext cx="2295525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9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Admin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0695" y="4754879"/>
            <a:ext cx="1371600" cy="73761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20640" y="4742688"/>
            <a:ext cx="2295525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970"/>
              </a:spcBef>
            </a:pP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655" y="1959864"/>
            <a:ext cx="1371599" cy="7406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79904" y="2855976"/>
            <a:ext cx="2295525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950"/>
              </a:spcBef>
            </a:pPr>
            <a:r>
              <a:rPr sz="1800" spc="-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16952" y="1258824"/>
            <a:ext cx="1292860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93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Lucy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6952" y="2295144"/>
            <a:ext cx="129286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6952" y="3429000"/>
            <a:ext cx="1292860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Abdul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6952" y="4562855"/>
            <a:ext cx="1292860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9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75047" y="1505711"/>
            <a:ext cx="3041650" cy="3380104"/>
            <a:chOff x="4575047" y="1505711"/>
            <a:chExt cx="3041650" cy="3380104"/>
          </a:xfrm>
        </p:grpSpPr>
        <p:sp>
          <p:nvSpPr>
            <p:cNvPr id="9" name="object 9"/>
            <p:cNvSpPr/>
            <p:nvPr/>
          </p:nvSpPr>
          <p:spPr>
            <a:xfrm>
              <a:off x="4575048" y="1537461"/>
              <a:ext cx="1576705" cy="3316604"/>
            </a:xfrm>
            <a:custGeom>
              <a:avLst/>
              <a:gdLst/>
              <a:ahLst/>
              <a:cxnLst/>
              <a:rect l="l" t="t" r="r" b="b"/>
              <a:pathLst>
                <a:path w="1576704" h="3316604">
                  <a:moveTo>
                    <a:pt x="50800" y="1597279"/>
                  </a:moveTo>
                  <a:lnTo>
                    <a:pt x="0" y="1597279"/>
                  </a:lnTo>
                  <a:lnTo>
                    <a:pt x="0" y="1610868"/>
                  </a:lnTo>
                  <a:lnTo>
                    <a:pt x="50800" y="1610868"/>
                  </a:lnTo>
                  <a:lnTo>
                    <a:pt x="50800" y="1597279"/>
                  </a:lnTo>
                  <a:close/>
                </a:path>
                <a:path w="1576704" h="3316604">
                  <a:moveTo>
                    <a:pt x="101600" y="1597279"/>
                  </a:moveTo>
                  <a:lnTo>
                    <a:pt x="88900" y="1597279"/>
                  </a:lnTo>
                  <a:lnTo>
                    <a:pt x="88900" y="1610868"/>
                  </a:lnTo>
                  <a:lnTo>
                    <a:pt x="101600" y="1610868"/>
                  </a:lnTo>
                  <a:lnTo>
                    <a:pt x="101600" y="1597279"/>
                  </a:lnTo>
                  <a:close/>
                </a:path>
                <a:path w="1576704" h="3316604">
                  <a:moveTo>
                    <a:pt x="190373" y="1597279"/>
                  </a:moveTo>
                  <a:lnTo>
                    <a:pt x="139700" y="1597279"/>
                  </a:lnTo>
                  <a:lnTo>
                    <a:pt x="139700" y="1610868"/>
                  </a:lnTo>
                  <a:lnTo>
                    <a:pt x="190373" y="1610868"/>
                  </a:lnTo>
                  <a:lnTo>
                    <a:pt x="190373" y="1597279"/>
                  </a:lnTo>
                  <a:close/>
                </a:path>
                <a:path w="1576704" h="3316604">
                  <a:moveTo>
                    <a:pt x="241173" y="1597279"/>
                  </a:moveTo>
                  <a:lnTo>
                    <a:pt x="228473" y="1597279"/>
                  </a:lnTo>
                  <a:lnTo>
                    <a:pt x="228473" y="1610868"/>
                  </a:lnTo>
                  <a:lnTo>
                    <a:pt x="241173" y="1610868"/>
                  </a:lnTo>
                  <a:lnTo>
                    <a:pt x="241173" y="1597279"/>
                  </a:lnTo>
                  <a:close/>
                </a:path>
                <a:path w="1576704" h="3316604">
                  <a:moveTo>
                    <a:pt x="330073" y="1597279"/>
                  </a:moveTo>
                  <a:lnTo>
                    <a:pt x="279273" y="1597279"/>
                  </a:lnTo>
                  <a:lnTo>
                    <a:pt x="279273" y="1610868"/>
                  </a:lnTo>
                  <a:lnTo>
                    <a:pt x="330073" y="1610868"/>
                  </a:lnTo>
                  <a:lnTo>
                    <a:pt x="330073" y="1597279"/>
                  </a:lnTo>
                  <a:close/>
                </a:path>
                <a:path w="1576704" h="3316604">
                  <a:moveTo>
                    <a:pt x="380873" y="1597279"/>
                  </a:moveTo>
                  <a:lnTo>
                    <a:pt x="368173" y="1597279"/>
                  </a:lnTo>
                  <a:lnTo>
                    <a:pt x="368173" y="1610868"/>
                  </a:lnTo>
                  <a:lnTo>
                    <a:pt x="380873" y="1610868"/>
                  </a:lnTo>
                  <a:lnTo>
                    <a:pt x="380873" y="1597279"/>
                  </a:lnTo>
                  <a:close/>
                </a:path>
                <a:path w="1576704" h="3316604">
                  <a:moveTo>
                    <a:pt x="469773" y="1597279"/>
                  </a:moveTo>
                  <a:lnTo>
                    <a:pt x="418973" y="1597279"/>
                  </a:lnTo>
                  <a:lnTo>
                    <a:pt x="418973" y="1610868"/>
                  </a:lnTo>
                  <a:lnTo>
                    <a:pt x="469773" y="1610868"/>
                  </a:lnTo>
                  <a:lnTo>
                    <a:pt x="469773" y="1597279"/>
                  </a:lnTo>
                  <a:close/>
                </a:path>
                <a:path w="1576704" h="3316604">
                  <a:moveTo>
                    <a:pt x="520573" y="1597279"/>
                  </a:moveTo>
                  <a:lnTo>
                    <a:pt x="507873" y="1597279"/>
                  </a:lnTo>
                  <a:lnTo>
                    <a:pt x="507873" y="1610868"/>
                  </a:lnTo>
                  <a:lnTo>
                    <a:pt x="520573" y="1610868"/>
                  </a:lnTo>
                  <a:lnTo>
                    <a:pt x="520573" y="1597279"/>
                  </a:lnTo>
                  <a:close/>
                </a:path>
                <a:path w="1576704" h="3316604">
                  <a:moveTo>
                    <a:pt x="609346" y="1597279"/>
                  </a:moveTo>
                  <a:lnTo>
                    <a:pt x="558673" y="1597279"/>
                  </a:lnTo>
                  <a:lnTo>
                    <a:pt x="558673" y="1610868"/>
                  </a:lnTo>
                  <a:lnTo>
                    <a:pt x="609346" y="1610868"/>
                  </a:lnTo>
                  <a:lnTo>
                    <a:pt x="609346" y="1597279"/>
                  </a:lnTo>
                  <a:close/>
                </a:path>
                <a:path w="1576704" h="3316604">
                  <a:moveTo>
                    <a:pt x="660146" y="1597279"/>
                  </a:moveTo>
                  <a:lnTo>
                    <a:pt x="647446" y="1597279"/>
                  </a:lnTo>
                  <a:lnTo>
                    <a:pt x="647446" y="1610868"/>
                  </a:lnTo>
                  <a:lnTo>
                    <a:pt x="660146" y="1610868"/>
                  </a:lnTo>
                  <a:lnTo>
                    <a:pt x="660146" y="1597279"/>
                  </a:lnTo>
                  <a:close/>
                </a:path>
                <a:path w="1576704" h="3316604">
                  <a:moveTo>
                    <a:pt x="749046" y="1597279"/>
                  </a:moveTo>
                  <a:lnTo>
                    <a:pt x="698246" y="1597279"/>
                  </a:lnTo>
                  <a:lnTo>
                    <a:pt x="698246" y="1610868"/>
                  </a:lnTo>
                  <a:lnTo>
                    <a:pt x="749046" y="1610868"/>
                  </a:lnTo>
                  <a:lnTo>
                    <a:pt x="749046" y="1597279"/>
                  </a:lnTo>
                  <a:close/>
                </a:path>
                <a:path w="1576704" h="3316604">
                  <a:moveTo>
                    <a:pt x="799846" y="1597279"/>
                  </a:moveTo>
                  <a:lnTo>
                    <a:pt x="787146" y="1597279"/>
                  </a:lnTo>
                  <a:lnTo>
                    <a:pt x="787146" y="1610868"/>
                  </a:lnTo>
                  <a:lnTo>
                    <a:pt x="799846" y="1610868"/>
                  </a:lnTo>
                  <a:lnTo>
                    <a:pt x="799846" y="1597279"/>
                  </a:lnTo>
                  <a:close/>
                </a:path>
                <a:path w="1576704" h="3316604">
                  <a:moveTo>
                    <a:pt x="888746" y="1597279"/>
                  </a:moveTo>
                  <a:lnTo>
                    <a:pt x="837946" y="1597279"/>
                  </a:lnTo>
                  <a:lnTo>
                    <a:pt x="837946" y="1610868"/>
                  </a:lnTo>
                  <a:lnTo>
                    <a:pt x="888746" y="1610868"/>
                  </a:lnTo>
                  <a:lnTo>
                    <a:pt x="888746" y="1597279"/>
                  </a:lnTo>
                  <a:close/>
                </a:path>
                <a:path w="1576704" h="3316604">
                  <a:moveTo>
                    <a:pt x="939546" y="1597279"/>
                  </a:moveTo>
                  <a:lnTo>
                    <a:pt x="926846" y="1597279"/>
                  </a:lnTo>
                  <a:lnTo>
                    <a:pt x="926846" y="1610868"/>
                  </a:lnTo>
                  <a:lnTo>
                    <a:pt x="939546" y="1610868"/>
                  </a:lnTo>
                  <a:lnTo>
                    <a:pt x="939546" y="1597279"/>
                  </a:lnTo>
                  <a:close/>
                </a:path>
                <a:path w="1576704" h="3316604">
                  <a:moveTo>
                    <a:pt x="1028319" y="1597279"/>
                  </a:moveTo>
                  <a:lnTo>
                    <a:pt x="977519" y="1597279"/>
                  </a:lnTo>
                  <a:lnTo>
                    <a:pt x="977519" y="1610868"/>
                  </a:lnTo>
                  <a:lnTo>
                    <a:pt x="1028319" y="1610868"/>
                  </a:lnTo>
                  <a:lnTo>
                    <a:pt x="1028319" y="1597279"/>
                  </a:lnTo>
                  <a:close/>
                </a:path>
                <a:path w="1576704" h="3316604">
                  <a:moveTo>
                    <a:pt x="1079119" y="1597279"/>
                  </a:moveTo>
                  <a:lnTo>
                    <a:pt x="1066419" y="1597279"/>
                  </a:lnTo>
                  <a:lnTo>
                    <a:pt x="1066419" y="1610868"/>
                  </a:lnTo>
                  <a:lnTo>
                    <a:pt x="1079119" y="1610868"/>
                  </a:lnTo>
                  <a:lnTo>
                    <a:pt x="1079119" y="1597279"/>
                  </a:lnTo>
                  <a:close/>
                </a:path>
                <a:path w="1576704" h="3316604">
                  <a:moveTo>
                    <a:pt x="1168019" y="1597279"/>
                  </a:moveTo>
                  <a:lnTo>
                    <a:pt x="1117219" y="1597279"/>
                  </a:lnTo>
                  <a:lnTo>
                    <a:pt x="1117219" y="1610868"/>
                  </a:lnTo>
                  <a:lnTo>
                    <a:pt x="1168019" y="1610868"/>
                  </a:lnTo>
                  <a:lnTo>
                    <a:pt x="1168019" y="1597279"/>
                  </a:lnTo>
                  <a:close/>
                </a:path>
                <a:path w="1576704" h="3316604">
                  <a:moveTo>
                    <a:pt x="1218819" y="1597279"/>
                  </a:moveTo>
                  <a:lnTo>
                    <a:pt x="1206119" y="1597279"/>
                  </a:lnTo>
                  <a:lnTo>
                    <a:pt x="1206119" y="1610868"/>
                  </a:lnTo>
                  <a:lnTo>
                    <a:pt x="1218819" y="1610868"/>
                  </a:lnTo>
                  <a:lnTo>
                    <a:pt x="1218819" y="1597279"/>
                  </a:lnTo>
                  <a:close/>
                </a:path>
                <a:path w="1576704" h="3316604">
                  <a:moveTo>
                    <a:pt x="1307719" y="1597279"/>
                  </a:moveTo>
                  <a:lnTo>
                    <a:pt x="1256919" y="1597279"/>
                  </a:lnTo>
                  <a:lnTo>
                    <a:pt x="1256919" y="1610868"/>
                  </a:lnTo>
                  <a:lnTo>
                    <a:pt x="1307719" y="1610868"/>
                  </a:lnTo>
                  <a:lnTo>
                    <a:pt x="1307719" y="1597279"/>
                  </a:lnTo>
                  <a:close/>
                </a:path>
                <a:path w="1576704" h="3316604">
                  <a:moveTo>
                    <a:pt x="1358392" y="1597279"/>
                  </a:moveTo>
                  <a:lnTo>
                    <a:pt x="1345692" y="1597279"/>
                  </a:lnTo>
                  <a:lnTo>
                    <a:pt x="1345692" y="1610868"/>
                  </a:lnTo>
                  <a:lnTo>
                    <a:pt x="1358392" y="1610868"/>
                  </a:lnTo>
                  <a:lnTo>
                    <a:pt x="1358392" y="1597279"/>
                  </a:lnTo>
                  <a:close/>
                </a:path>
                <a:path w="1576704" h="3316604">
                  <a:moveTo>
                    <a:pt x="1447292" y="1597279"/>
                  </a:moveTo>
                  <a:lnTo>
                    <a:pt x="1396492" y="1597279"/>
                  </a:lnTo>
                  <a:lnTo>
                    <a:pt x="1396492" y="1610868"/>
                  </a:lnTo>
                  <a:lnTo>
                    <a:pt x="1447292" y="1610868"/>
                  </a:lnTo>
                  <a:lnTo>
                    <a:pt x="1447292" y="1597279"/>
                  </a:lnTo>
                  <a:close/>
                </a:path>
                <a:path w="1576704" h="3316604">
                  <a:moveTo>
                    <a:pt x="1498092" y="1597279"/>
                  </a:moveTo>
                  <a:lnTo>
                    <a:pt x="1485392" y="1597279"/>
                  </a:lnTo>
                  <a:lnTo>
                    <a:pt x="1485392" y="1610868"/>
                  </a:lnTo>
                  <a:lnTo>
                    <a:pt x="1498092" y="1610868"/>
                  </a:lnTo>
                  <a:lnTo>
                    <a:pt x="1498092" y="1597279"/>
                  </a:lnTo>
                  <a:close/>
                </a:path>
                <a:path w="1576704" h="3316604">
                  <a:moveTo>
                    <a:pt x="1527035" y="3245358"/>
                  </a:moveTo>
                  <a:lnTo>
                    <a:pt x="1514348" y="3245358"/>
                  </a:lnTo>
                  <a:lnTo>
                    <a:pt x="1514348" y="3258058"/>
                  </a:lnTo>
                  <a:lnTo>
                    <a:pt x="1527035" y="3258058"/>
                  </a:lnTo>
                  <a:lnTo>
                    <a:pt x="1527035" y="3245358"/>
                  </a:lnTo>
                  <a:close/>
                </a:path>
                <a:path w="1576704" h="3316604">
                  <a:moveTo>
                    <a:pt x="1527035" y="3156458"/>
                  </a:moveTo>
                  <a:lnTo>
                    <a:pt x="1514348" y="3156458"/>
                  </a:lnTo>
                  <a:lnTo>
                    <a:pt x="1514348" y="3207258"/>
                  </a:lnTo>
                  <a:lnTo>
                    <a:pt x="1527035" y="3207258"/>
                  </a:lnTo>
                  <a:lnTo>
                    <a:pt x="1527035" y="3156458"/>
                  </a:lnTo>
                  <a:close/>
                </a:path>
                <a:path w="1576704" h="3316604">
                  <a:moveTo>
                    <a:pt x="1527035" y="3105658"/>
                  </a:moveTo>
                  <a:lnTo>
                    <a:pt x="1514348" y="3105658"/>
                  </a:lnTo>
                  <a:lnTo>
                    <a:pt x="1514348" y="3118358"/>
                  </a:lnTo>
                  <a:lnTo>
                    <a:pt x="1527035" y="3118358"/>
                  </a:lnTo>
                  <a:lnTo>
                    <a:pt x="1527035" y="3105658"/>
                  </a:lnTo>
                  <a:close/>
                </a:path>
                <a:path w="1576704" h="3316604">
                  <a:moveTo>
                    <a:pt x="1527035" y="3016631"/>
                  </a:moveTo>
                  <a:lnTo>
                    <a:pt x="1514348" y="3016631"/>
                  </a:lnTo>
                  <a:lnTo>
                    <a:pt x="1514348" y="3067431"/>
                  </a:lnTo>
                  <a:lnTo>
                    <a:pt x="1527035" y="3067431"/>
                  </a:lnTo>
                  <a:lnTo>
                    <a:pt x="1527035" y="3016631"/>
                  </a:lnTo>
                  <a:close/>
                </a:path>
                <a:path w="1576704" h="3316604">
                  <a:moveTo>
                    <a:pt x="1527035" y="2965831"/>
                  </a:moveTo>
                  <a:lnTo>
                    <a:pt x="1514348" y="2965831"/>
                  </a:lnTo>
                  <a:lnTo>
                    <a:pt x="1514348" y="2978531"/>
                  </a:lnTo>
                  <a:lnTo>
                    <a:pt x="1527035" y="2978531"/>
                  </a:lnTo>
                  <a:lnTo>
                    <a:pt x="1527035" y="2965831"/>
                  </a:lnTo>
                  <a:close/>
                </a:path>
                <a:path w="1576704" h="3316604">
                  <a:moveTo>
                    <a:pt x="1527035" y="2876931"/>
                  </a:moveTo>
                  <a:lnTo>
                    <a:pt x="1514348" y="2876931"/>
                  </a:lnTo>
                  <a:lnTo>
                    <a:pt x="1514348" y="2927731"/>
                  </a:lnTo>
                  <a:lnTo>
                    <a:pt x="1527035" y="2927731"/>
                  </a:lnTo>
                  <a:lnTo>
                    <a:pt x="1527035" y="2876931"/>
                  </a:lnTo>
                  <a:close/>
                </a:path>
                <a:path w="1576704" h="3316604">
                  <a:moveTo>
                    <a:pt x="1527035" y="2826131"/>
                  </a:moveTo>
                  <a:lnTo>
                    <a:pt x="1514348" y="2826131"/>
                  </a:lnTo>
                  <a:lnTo>
                    <a:pt x="1514348" y="2838831"/>
                  </a:lnTo>
                  <a:lnTo>
                    <a:pt x="1527035" y="2838831"/>
                  </a:lnTo>
                  <a:lnTo>
                    <a:pt x="1527035" y="2826131"/>
                  </a:lnTo>
                  <a:close/>
                </a:path>
                <a:path w="1576704" h="3316604">
                  <a:moveTo>
                    <a:pt x="1527035" y="2737231"/>
                  </a:moveTo>
                  <a:lnTo>
                    <a:pt x="1514348" y="2737231"/>
                  </a:lnTo>
                  <a:lnTo>
                    <a:pt x="1514348" y="2788031"/>
                  </a:lnTo>
                  <a:lnTo>
                    <a:pt x="1527035" y="2788031"/>
                  </a:lnTo>
                  <a:lnTo>
                    <a:pt x="1527035" y="2737231"/>
                  </a:lnTo>
                  <a:close/>
                </a:path>
                <a:path w="1576704" h="3316604">
                  <a:moveTo>
                    <a:pt x="1527035" y="2686431"/>
                  </a:moveTo>
                  <a:lnTo>
                    <a:pt x="1514348" y="2686431"/>
                  </a:lnTo>
                  <a:lnTo>
                    <a:pt x="1514348" y="2699131"/>
                  </a:lnTo>
                  <a:lnTo>
                    <a:pt x="1527035" y="2699131"/>
                  </a:lnTo>
                  <a:lnTo>
                    <a:pt x="1527035" y="2686431"/>
                  </a:lnTo>
                  <a:close/>
                </a:path>
                <a:path w="1576704" h="3316604">
                  <a:moveTo>
                    <a:pt x="1527035" y="2597531"/>
                  </a:moveTo>
                  <a:lnTo>
                    <a:pt x="1514348" y="2597531"/>
                  </a:lnTo>
                  <a:lnTo>
                    <a:pt x="1514348" y="2648331"/>
                  </a:lnTo>
                  <a:lnTo>
                    <a:pt x="1527035" y="2648331"/>
                  </a:lnTo>
                  <a:lnTo>
                    <a:pt x="1527035" y="2597531"/>
                  </a:lnTo>
                  <a:close/>
                </a:path>
                <a:path w="1576704" h="3316604">
                  <a:moveTo>
                    <a:pt x="1527035" y="2546731"/>
                  </a:moveTo>
                  <a:lnTo>
                    <a:pt x="1514348" y="2546731"/>
                  </a:lnTo>
                  <a:lnTo>
                    <a:pt x="1514348" y="2559431"/>
                  </a:lnTo>
                  <a:lnTo>
                    <a:pt x="1527035" y="2559431"/>
                  </a:lnTo>
                  <a:lnTo>
                    <a:pt x="1527035" y="2546731"/>
                  </a:lnTo>
                  <a:close/>
                </a:path>
                <a:path w="1576704" h="3316604">
                  <a:moveTo>
                    <a:pt x="1527035" y="2457831"/>
                  </a:moveTo>
                  <a:lnTo>
                    <a:pt x="1514348" y="2457831"/>
                  </a:lnTo>
                  <a:lnTo>
                    <a:pt x="1514348" y="2508631"/>
                  </a:lnTo>
                  <a:lnTo>
                    <a:pt x="1527035" y="2508631"/>
                  </a:lnTo>
                  <a:lnTo>
                    <a:pt x="1527035" y="2457831"/>
                  </a:lnTo>
                  <a:close/>
                </a:path>
                <a:path w="1576704" h="3316604">
                  <a:moveTo>
                    <a:pt x="1527035" y="2406904"/>
                  </a:moveTo>
                  <a:lnTo>
                    <a:pt x="1514348" y="2406904"/>
                  </a:lnTo>
                  <a:lnTo>
                    <a:pt x="1514348" y="2419604"/>
                  </a:lnTo>
                  <a:lnTo>
                    <a:pt x="1527035" y="2419604"/>
                  </a:lnTo>
                  <a:lnTo>
                    <a:pt x="1527035" y="2406904"/>
                  </a:lnTo>
                  <a:close/>
                </a:path>
                <a:path w="1576704" h="3316604">
                  <a:moveTo>
                    <a:pt x="1527035" y="2318004"/>
                  </a:moveTo>
                  <a:lnTo>
                    <a:pt x="1514348" y="2318004"/>
                  </a:lnTo>
                  <a:lnTo>
                    <a:pt x="1514348" y="2368804"/>
                  </a:lnTo>
                  <a:lnTo>
                    <a:pt x="1527035" y="2368804"/>
                  </a:lnTo>
                  <a:lnTo>
                    <a:pt x="1527035" y="2318004"/>
                  </a:lnTo>
                  <a:close/>
                </a:path>
                <a:path w="1576704" h="3316604">
                  <a:moveTo>
                    <a:pt x="1527035" y="2267204"/>
                  </a:moveTo>
                  <a:lnTo>
                    <a:pt x="1514348" y="2267204"/>
                  </a:lnTo>
                  <a:lnTo>
                    <a:pt x="1514348" y="2279904"/>
                  </a:lnTo>
                  <a:lnTo>
                    <a:pt x="1527035" y="2279904"/>
                  </a:lnTo>
                  <a:lnTo>
                    <a:pt x="1527035" y="2267204"/>
                  </a:lnTo>
                  <a:close/>
                </a:path>
                <a:path w="1576704" h="3316604">
                  <a:moveTo>
                    <a:pt x="1527035" y="2127504"/>
                  </a:moveTo>
                  <a:lnTo>
                    <a:pt x="1514348" y="2127504"/>
                  </a:lnTo>
                  <a:lnTo>
                    <a:pt x="1514348" y="2140204"/>
                  </a:lnTo>
                  <a:lnTo>
                    <a:pt x="1527035" y="2140204"/>
                  </a:lnTo>
                  <a:lnTo>
                    <a:pt x="1527035" y="2127504"/>
                  </a:lnTo>
                  <a:close/>
                </a:path>
                <a:path w="1576704" h="3316604">
                  <a:moveTo>
                    <a:pt x="1527035" y="2038616"/>
                  </a:moveTo>
                  <a:lnTo>
                    <a:pt x="1514348" y="2038616"/>
                  </a:lnTo>
                  <a:lnTo>
                    <a:pt x="1514348" y="2089404"/>
                  </a:lnTo>
                  <a:lnTo>
                    <a:pt x="1527035" y="2089404"/>
                  </a:lnTo>
                  <a:lnTo>
                    <a:pt x="1527035" y="2038616"/>
                  </a:lnTo>
                  <a:close/>
                </a:path>
                <a:path w="1576704" h="3316604">
                  <a:moveTo>
                    <a:pt x="1527035" y="1987791"/>
                  </a:moveTo>
                  <a:lnTo>
                    <a:pt x="1514348" y="1987791"/>
                  </a:lnTo>
                  <a:lnTo>
                    <a:pt x="1514348" y="2000504"/>
                  </a:lnTo>
                  <a:lnTo>
                    <a:pt x="1527035" y="2000504"/>
                  </a:lnTo>
                  <a:lnTo>
                    <a:pt x="1527035" y="1987791"/>
                  </a:lnTo>
                  <a:close/>
                </a:path>
                <a:path w="1576704" h="3316604">
                  <a:moveTo>
                    <a:pt x="1527035" y="1898904"/>
                  </a:moveTo>
                  <a:lnTo>
                    <a:pt x="1514348" y="1898904"/>
                  </a:lnTo>
                  <a:lnTo>
                    <a:pt x="1514348" y="1949704"/>
                  </a:lnTo>
                  <a:lnTo>
                    <a:pt x="1527035" y="1949704"/>
                  </a:lnTo>
                  <a:lnTo>
                    <a:pt x="1527035" y="1898904"/>
                  </a:lnTo>
                  <a:close/>
                </a:path>
                <a:path w="1576704" h="3316604">
                  <a:moveTo>
                    <a:pt x="1527035" y="1847977"/>
                  </a:moveTo>
                  <a:lnTo>
                    <a:pt x="1514348" y="1847977"/>
                  </a:lnTo>
                  <a:lnTo>
                    <a:pt x="1514348" y="1860677"/>
                  </a:lnTo>
                  <a:lnTo>
                    <a:pt x="1527035" y="1860677"/>
                  </a:lnTo>
                  <a:lnTo>
                    <a:pt x="1527035" y="1847977"/>
                  </a:lnTo>
                  <a:close/>
                </a:path>
                <a:path w="1576704" h="3316604">
                  <a:moveTo>
                    <a:pt x="1527035" y="1759077"/>
                  </a:moveTo>
                  <a:lnTo>
                    <a:pt x="1514348" y="1759077"/>
                  </a:lnTo>
                  <a:lnTo>
                    <a:pt x="1514348" y="1809877"/>
                  </a:lnTo>
                  <a:lnTo>
                    <a:pt x="1527035" y="1809877"/>
                  </a:lnTo>
                  <a:lnTo>
                    <a:pt x="1527035" y="1759077"/>
                  </a:lnTo>
                  <a:close/>
                </a:path>
                <a:path w="1576704" h="3316604">
                  <a:moveTo>
                    <a:pt x="1527035" y="1708277"/>
                  </a:moveTo>
                  <a:lnTo>
                    <a:pt x="1514348" y="1708277"/>
                  </a:lnTo>
                  <a:lnTo>
                    <a:pt x="1514348" y="1720977"/>
                  </a:lnTo>
                  <a:lnTo>
                    <a:pt x="1527035" y="1720977"/>
                  </a:lnTo>
                  <a:lnTo>
                    <a:pt x="1527035" y="1708277"/>
                  </a:lnTo>
                  <a:close/>
                </a:path>
                <a:path w="1576704" h="3316604">
                  <a:moveTo>
                    <a:pt x="1527035" y="1619377"/>
                  </a:moveTo>
                  <a:lnTo>
                    <a:pt x="1514348" y="1619377"/>
                  </a:lnTo>
                  <a:lnTo>
                    <a:pt x="1514348" y="1670177"/>
                  </a:lnTo>
                  <a:lnTo>
                    <a:pt x="1527035" y="1670177"/>
                  </a:lnTo>
                  <a:lnTo>
                    <a:pt x="1527035" y="1619377"/>
                  </a:lnTo>
                  <a:close/>
                </a:path>
                <a:path w="1576704" h="3316604">
                  <a:moveTo>
                    <a:pt x="1527035" y="979297"/>
                  </a:moveTo>
                  <a:lnTo>
                    <a:pt x="1514348" y="979297"/>
                  </a:lnTo>
                  <a:lnTo>
                    <a:pt x="1514348" y="1030097"/>
                  </a:lnTo>
                  <a:lnTo>
                    <a:pt x="1527035" y="1030097"/>
                  </a:lnTo>
                  <a:lnTo>
                    <a:pt x="1527035" y="979297"/>
                  </a:lnTo>
                  <a:close/>
                </a:path>
                <a:path w="1576704" h="3316604">
                  <a:moveTo>
                    <a:pt x="1527035" y="928497"/>
                  </a:moveTo>
                  <a:lnTo>
                    <a:pt x="1514348" y="928497"/>
                  </a:lnTo>
                  <a:lnTo>
                    <a:pt x="1514348" y="941197"/>
                  </a:lnTo>
                  <a:lnTo>
                    <a:pt x="1527035" y="941197"/>
                  </a:lnTo>
                  <a:lnTo>
                    <a:pt x="1527035" y="928497"/>
                  </a:lnTo>
                  <a:close/>
                </a:path>
                <a:path w="1576704" h="3316604">
                  <a:moveTo>
                    <a:pt x="1527035" y="839597"/>
                  </a:moveTo>
                  <a:lnTo>
                    <a:pt x="1514348" y="839597"/>
                  </a:lnTo>
                  <a:lnTo>
                    <a:pt x="1514348" y="890397"/>
                  </a:lnTo>
                  <a:lnTo>
                    <a:pt x="1527035" y="890397"/>
                  </a:lnTo>
                  <a:lnTo>
                    <a:pt x="1527035" y="839597"/>
                  </a:lnTo>
                  <a:close/>
                </a:path>
                <a:path w="1576704" h="3316604">
                  <a:moveTo>
                    <a:pt x="1527035" y="788670"/>
                  </a:moveTo>
                  <a:lnTo>
                    <a:pt x="1514348" y="788670"/>
                  </a:lnTo>
                  <a:lnTo>
                    <a:pt x="1514348" y="801370"/>
                  </a:lnTo>
                  <a:lnTo>
                    <a:pt x="1527035" y="801370"/>
                  </a:lnTo>
                  <a:lnTo>
                    <a:pt x="1527035" y="788670"/>
                  </a:lnTo>
                  <a:close/>
                </a:path>
                <a:path w="1576704" h="3316604">
                  <a:moveTo>
                    <a:pt x="1527035" y="699770"/>
                  </a:moveTo>
                  <a:lnTo>
                    <a:pt x="1514348" y="699770"/>
                  </a:lnTo>
                  <a:lnTo>
                    <a:pt x="1514348" y="750570"/>
                  </a:lnTo>
                  <a:lnTo>
                    <a:pt x="1527035" y="750570"/>
                  </a:lnTo>
                  <a:lnTo>
                    <a:pt x="1527035" y="699770"/>
                  </a:lnTo>
                  <a:close/>
                </a:path>
                <a:path w="1576704" h="3316604">
                  <a:moveTo>
                    <a:pt x="1527035" y="648970"/>
                  </a:moveTo>
                  <a:lnTo>
                    <a:pt x="1514348" y="648970"/>
                  </a:lnTo>
                  <a:lnTo>
                    <a:pt x="1514348" y="661670"/>
                  </a:lnTo>
                  <a:lnTo>
                    <a:pt x="1527035" y="661670"/>
                  </a:lnTo>
                  <a:lnTo>
                    <a:pt x="1527035" y="648970"/>
                  </a:lnTo>
                  <a:close/>
                </a:path>
                <a:path w="1576704" h="3316604">
                  <a:moveTo>
                    <a:pt x="1527035" y="560070"/>
                  </a:moveTo>
                  <a:lnTo>
                    <a:pt x="1514348" y="560070"/>
                  </a:lnTo>
                  <a:lnTo>
                    <a:pt x="1514348" y="610870"/>
                  </a:lnTo>
                  <a:lnTo>
                    <a:pt x="1527035" y="610870"/>
                  </a:lnTo>
                  <a:lnTo>
                    <a:pt x="1527035" y="560070"/>
                  </a:lnTo>
                  <a:close/>
                </a:path>
                <a:path w="1576704" h="3316604">
                  <a:moveTo>
                    <a:pt x="1527035" y="509270"/>
                  </a:moveTo>
                  <a:lnTo>
                    <a:pt x="1514348" y="509270"/>
                  </a:lnTo>
                  <a:lnTo>
                    <a:pt x="1514348" y="521970"/>
                  </a:lnTo>
                  <a:lnTo>
                    <a:pt x="1527035" y="521970"/>
                  </a:lnTo>
                  <a:lnTo>
                    <a:pt x="1527035" y="509270"/>
                  </a:lnTo>
                  <a:close/>
                </a:path>
                <a:path w="1576704" h="3316604">
                  <a:moveTo>
                    <a:pt x="1527035" y="420370"/>
                  </a:moveTo>
                  <a:lnTo>
                    <a:pt x="1514348" y="420370"/>
                  </a:lnTo>
                  <a:lnTo>
                    <a:pt x="1514348" y="471170"/>
                  </a:lnTo>
                  <a:lnTo>
                    <a:pt x="1527035" y="471170"/>
                  </a:lnTo>
                  <a:lnTo>
                    <a:pt x="1527035" y="420370"/>
                  </a:lnTo>
                  <a:close/>
                </a:path>
                <a:path w="1576704" h="3316604">
                  <a:moveTo>
                    <a:pt x="1527035" y="369570"/>
                  </a:moveTo>
                  <a:lnTo>
                    <a:pt x="1514348" y="369570"/>
                  </a:lnTo>
                  <a:lnTo>
                    <a:pt x="1514348" y="382270"/>
                  </a:lnTo>
                  <a:lnTo>
                    <a:pt x="1527035" y="382270"/>
                  </a:lnTo>
                  <a:lnTo>
                    <a:pt x="1527035" y="369570"/>
                  </a:lnTo>
                  <a:close/>
                </a:path>
                <a:path w="1576704" h="3316604">
                  <a:moveTo>
                    <a:pt x="1527035" y="280670"/>
                  </a:moveTo>
                  <a:lnTo>
                    <a:pt x="1514348" y="280670"/>
                  </a:lnTo>
                  <a:lnTo>
                    <a:pt x="1514348" y="331470"/>
                  </a:lnTo>
                  <a:lnTo>
                    <a:pt x="1527035" y="331470"/>
                  </a:lnTo>
                  <a:lnTo>
                    <a:pt x="1527035" y="280670"/>
                  </a:lnTo>
                  <a:close/>
                </a:path>
                <a:path w="1576704" h="3316604">
                  <a:moveTo>
                    <a:pt x="1527035" y="229743"/>
                  </a:moveTo>
                  <a:lnTo>
                    <a:pt x="1514348" y="229743"/>
                  </a:lnTo>
                  <a:lnTo>
                    <a:pt x="1514348" y="242443"/>
                  </a:lnTo>
                  <a:lnTo>
                    <a:pt x="1527035" y="242443"/>
                  </a:lnTo>
                  <a:lnTo>
                    <a:pt x="1527035" y="229743"/>
                  </a:lnTo>
                  <a:close/>
                </a:path>
                <a:path w="1576704" h="3316604">
                  <a:moveTo>
                    <a:pt x="1527035" y="140843"/>
                  </a:moveTo>
                  <a:lnTo>
                    <a:pt x="1514348" y="140843"/>
                  </a:lnTo>
                  <a:lnTo>
                    <a:pt x="1514348" y="191643"/>
                  </a:lnTo>
                  <a:lnTo>
                    <a:pt x="1527035" y="191643"/>
                  </a:lnTo>
                  <a:lnTo>
                    <a:pt x="1527035" y="140843"/>
                  </a:lnTo>
                  <a:close/>
                </a:path>
                <a:path w="1576704" h="3316604">
                  <a:moveTo>
                    <a:pt x="1527035" y="90043"/>
                  </a:moveTo>
                  <a:lnTo>
                    <a:pt x="1514348" y="90043"/>
                  </a:lnTo>
                  <a:lnTo>
                    <a:pt x="1514348" y="102743"/>
                  </a:lnTo>
                  <a:lnTo>
                    <a:pt x="1527035" y="102743"/>
                  </a:lnTo>
                  <a:lnTo>
                    <a:pt x="1527035" y="90043"/>
                  </a:lnTo>
                  <a:close/>
                </a:path>
                <a:path w="1576704" h="3316604">
                  <a:moveTo>
                    <a:pt x="1527048" y="1537335"/>
                  </a:moveTo>
                  <a:lnTo>
                    <a:pt x="1514348" y="1537335"/>
                  </a:lnTo>
                  <a:lnTo>
                    <a:pt x="1514348" y="1589024"/>
                  </a:lnTo>
                  <a:lnTo>
                    <a:pt x="1527048" y="1589024"/>
                  </a:lnTo>
                  <a:lnTo>
                    <a:pt x="1527048" y="1537335"/>
                  </a:lnTo>
                  <a:close/>
                </a:path>
                <a:path w="1576704" h="3316604">
                  <a:moveTo>
                    <a:pt x="1527048" y="1486535"/>
                  </a:moveTo>
                  <a:lnTo>
                    <a:pt x="1514348" y="1486535"/>
                  </a:lnTo>
                  <a:lnTo>
                    <a:pt x="1514348" y="1500124"/>
                  </a:lnTo>
                  <a:lnTo>
                    <a:pt x="1527048" y="1500124"/>
                  </a:lnTo>
                  <a:lnTo>
                    <a:pt x="1527048" y="1486535"/>
                  </a:lnTo>
                  <a:close/>
                </a:path>
                <a:path w="1576704" h="3316604">
                  <a:moveTo>
                    <a:pt x="1527048" y="1397635"/>
                  </a:moveTo>
                  <a:lnTo>
                    <a:pt x="1514348" y="1397635"/>
                  </a:lnTo>
                  <a:lnTo>
                    <a:pt x="1514348" y="1449324"/>
                  </a:lnTo>
                  <a:lnTo>
                    <a:pt x="1527048" y="1449324"/>
                  </a:lnTo>
                  <a:lnTo>
                    <a:pt x="1527048" y="1397635"/>
                  </a:lnTo>
                  <a:close/>
                </a:path>
                <a:path w="1576704" h="3316604">
                  <a:moveTo>
                    <a:pt x="1527048" y="1346708"/>
                  </a:moveTo>
                  <a:lnTo>
                    <a:pt x="1514348" y="1346708"/>
                  </a:lnTo>
                  <a:lnTo>
                    <a:pt x="1514348" y="1360297"/>
                  </a:lnTo>
                  <a:lnTo>
                    <a:pt x="1527048" y="1360297"/>
                  </a:lnTo>
                  <a:lnTo>
                    <a:pt x="1527048" y="1346708"/>
                  </a:lnTo>
                  <a:close/>
                </a:path>
                <a:path w="1576704" h="3316604">
                  <a:moveTo>
                    <a:pt x="1527048" y="1257808"/>
                  </a:moveTo>
                  <a:lnTo>
                    <a:pt x="1514348" y="1257808"/>
                  </a:lnTo>
                  <a:lnTo>
                    <a:pt x="1514348" y="1309497"/>
                  </a:lnTo>
                  <a:lnTo>
                    <a:pt x="1527048" y="1309497"/>
                  </a:lnTo>
                  <a:lnTo>
                    <a:pt x="1527048" y="1257808"/>
                  </a:lnTo>
                  <a:close/>
                </a:path>
                <a:path w="1576704" h="3316604">
                  <a:moveTo>
                    <a:pt x="1527048" y="1207008"/>
                  </a:moveTo>
                  <a:lnTo>
                    <a:pt x="1514348" y="1207008"/>
                  </a:lnTo>
                  <a:lnTo>
                    <a:pt x="1514348" y="1220597"/>
                  </a:lnTo>
                  <a:lnTo>
                    <a:pt x="1527048" y="1220597"/>
                  </a:lnTo>
                  <a:lnTo>
                    <a:pt x="1527048" y="1207008"/>
                  </a:lnTo>
                  <a:close/>
                </a:path>
                <a:path w="1576704" h="3316604">
                  <a:moveTo>
                    <a:pt x="1527048" y="1118108"/>
                  </a:moveTo>
                  <a:lnTo>
                    <a:pt x="1514348" y="1118108"/>
                  </a:lnTo>
                  <a:lnTo>
                    <a:pt x="1514348" y="1169797"/>
                  </a:lnTo>
                  <a:lnTo>
                    <a:pt x="1527048" y="1169797"/>
                  </a:lnTo>
                  <a:lnTo>
                    <a:pt x="1527048" y="1118108"/>
                  </a:lnTo>
                  <a:close/>
                </a:path>
                <a:path w="1576704" h="3316604">
                  <a:moveTo>
                    <a:pt x="1527048" y="1067308"/>
                  </a:moveTo>
                  <a:lnTo>
                    <a:pt x="1514348" y="1067308"/>
                  </a:lnTo>
                  <a:lnTo>
                    <a:pt x="1514348" y="1080897"/>
                  </a:lnTo>
                  <a:lnTo>
                    <a:pt x="1527048" y="1080897"/>
                  </a:lnTo>
                  <a:lnTo>
                    <a:pt x="1527048" y="1067308"/>
                  </a:lnTo>
                  <a:close/>
                </a:path>
                <a:path w="1576704" h="3316604">
                  <a:moveTo>
                    <a:pt x="1527048" y="6350"/>
                  </a:moveTo>
                  <a:lnTo>
                    <a:pt x="1525905" y="7493"/>
                  </a:lnTo>
                  <a:lnTo>
                    <a:pt x="1525905" y="0"/>
                  </a:lnTo>
                  <a:lnTo>
                    <a:pt x="1514348" y="0"/>
                  </a:lnTo>
                  <a:lnTo>
                    <a:pt x="1514348" y="51943"/>
                  </a:lnTo>
                  <a:lnTo>
                    <a:pt x="1527048" y="51943"/>
                  </a:lnTo>
                  <a:lnTo>
                    <a:pt x="1527048" y="6350"/>
                  </a:lnTo>
                  <a:close/>
                </a:path>
                <a:path w="1576704" h="3316604">
                  <a:moveTo>
                    <a:pt x="1557782" y="3303524"/>
                  </a:moveTo>
                  <a:lnTo>
                    <a:pt x="1527048" y="3303524"/>
                  </a:lnTo>
                  <a:lnTo>
                    <a:pt x="1527048" y="3296158"/>
                  </a:lnTo>
                  <a:lnTo>
                    <a:pt x="1514348" y="3296158"/>
                  </a:lnTo>
                  <a:lnTo>
                    <a:pt x="1514348" y="3316224"/>
                  </a:lnTo>
                  <a:lnTo>
                    <a:pt x="1557782" y="3316224"/>
                  </a:lnTo>
                  <a:lnTo>
                    <a:pt x="1557782" y="3303524"/>
                  </a:lnTo>
                  <a:close/>
                </a:path>
                <a:path w="1576704" h="3316604">
                  <a:moveTo>
                    <a:pt x="1572514" y="2170938"/>
                  </a:moveTo>
                  <a:lnTo>
                    <a:pt x="1521714" y="2170938"/>
                  </a:lnTo>
                  <a:lnTo>
                    <a:pt x="1521714" y="2178304"/>
                  </a:lnTo>
                  <a:lnTo>
                    <a:pt x="1514348" y="2178304"/>
                  </a:lnTo>
                  <a:lnTo>
                    <a:pt x="1514348" y="2229104"/>
                  </a:lnTo>
                  <a:lnTo>
                    <a:pt x="1527048" y="2229104"/>
                  </a:lnTo>
                  <a:lnTo>
                    <a:pt x="1527048" y="2183638"/>
                  </a:lnTo>
                  <a:lnTo>
                    <a:pt x="1572514" y="2183638"/>
                  </a:lnTo>
                  <a:lnTo>
                    <a:pt x="1572514" y="2170938"/>
                  </a:lnTo>
                  <a:close/>
                </a:path>
                <a:path w="1576704" h="3316604">
                  <a:moveTo>
                    <a:pt x="1576692" y="0"/>
                  </a:moveTo>
                  <a:lnTo>
                    <a:pt x="1564005" y="0"/>
                  </a:lnTo>
                  <a:lnTo>
                    <a:pt x="1564005" y="12700"/>
                  </a:lnTo>
                  <a:lnTo>
                    <a:pt x="1576692" y="12700"/>
                  </a:lnTo>
                  <a:lnTo>
                    <a:pt x="157669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0986" y="1537461"/>
              <a:ext cx="1278890" cy="3316604"/>
            </a:xfrm>
            <a:custGeom>
              <a:avLst/>
              <a:gdLst/>
              <a:ahLst/>
              <a:cxnLst/>
              <a:rect l="l" t="t" r="r" b="b"/>
              <a:pathLst>
                <a:path w="1278890" h="3316604">
                  <a:moveTo>
                    <a:pt x="40754" y="0"/>
                  </a:moveTo>
                  <a:lnTo>
                    <a:pt x="28067" y="0"/>
                  </a:lnTo>
                  <a:lnTo>
                    <a:pt x="28067" y="12700"/>
                  </a:lnTo>
                  <a:lnTo>
                    <a:pt x="40754" y="12700"/>
                  </a:lnTo>
                  <a:lnTo>
                    <a:pt x="40754" y="0"/>
                  </a:lnTo>
                  <a:close/>
                </a:path>
                <a:path w="1278890" h="3316604">
                  <a:moveTo>
                    <a:pt x="50774" y="1038098"/>
                  </a:moveTo>
                  <a:lnTo>
                    <a:pt x="0" y="1038098"/>
                  </a:lnTo>
                  <a:lnTo>
                    <a:pt x="0" y="1050798"/>
                  </a:lnTo>
                  <a:lnTo>
                    <a:pt x="50774" y="1050798"/>
                  </a:lnTo>
                  <a:lnTo>
                    <a:pt x="50774" y="1038098"/>
                  </a:lnTo>
                  <a:close/>
                </a:path>
                <a:path w="1278890" h="3316604">
                  <a:moveTo>
                    <a:pt x="72631" y="3303524"/>
                  </a:moveTo>
                  <a:lnTo>
                    <a:pt x="59944" y="3303524"/>
                  </a:lnTo>
                  <a:lnTo>
                    <a:pt x="59944" y="3316224"/>
                  </a:lnTo>
                  <a:lnTo>
                    <a:pt x="72631" y="3316224"/>
                  </a:lnTo>
                  <a:lnTo>
                    <a:pt x="72631" y="3303524"/>
                  </a:lnTo>
                  <a:close/>
                </a:path>
                <a:path w="1278890" h="3316604">
                  <a:moveTo>
                    <a:pt x="87363" y="2170938"/>
                  </a:moveTo>
                  <a:lnTo>
                    <a:pt x="74676" y="2170938"/>
                  </a:lnTo>
                  <a:lnTo>
                    <a:pt x="74676" y="2183638"/>
                  </a:lnTo>
                  <a:lnTo>
                    <a:pt x="87363" y="2183638"/>
                  </a:lnTo>
                  <a:lnTo>
                    <a:pt x="87363" y="2170938"/>
                  </a:lnTo>
                  <a:close/>
                </a:path>
                <a:path w="1278890" h="3316604">
                  <a:moveTo>
                    <a:pt x="101587" y="1038098"/>
                  </a:moveTo>
                  <a:lnTo>
                    <a:pt x="88900" y="1038098"/>
                  </a:lnTo>
                  <a:lnTo>
                    <a:pt x="88900" y="1050798"/>
                  </a:lnTo>
                  <a:lnTo>
                    <a:pt x="101587" y="1050798"/>
                  </a:lnTo>
                  <a:lnTo>
                    <a:pt x="101587" y="1038098"/>
                  </a:lnTo>
                  <a:close/>
                </a:path>
                <a:path w="1278890" h="3316604">
                  <a:moveTo>
                    <a:pt x="129641" y="0"/>
                  </a:moveTo>
                  <a:lnTo>
                    <a:pt x="78867" y="0"/>
                  </a:lnTo>
                  <a:lnTo>
                    <a:pt x="78867" y="12700"/>
                  </a:lnTo>
                  <a:lnTo>
                    <a:pt x="129641" y="12700"/>
                  </a:lnTo>
                  <a:lnTo>
                    <a:pt x="129641" y="0"/>
                  </a:lnTo>
                  <a:close/>
                </a:path>
                <a:path w="1278890" h="3316604">
                  <a:moveTo>
                    <a:pt x="161518" y="3303524"/>
                  </a:moveTo>
                  <a:lnTo>
                    <a:pt x="110744" y="3303524"/>
                  </a:lnTo>
                  <a:lnTo>
                    <a:pt x="110744" y="3316224"/>
                  </a:lnTo>
                  <a:lnTo>
                    <a:pt x="161518" y="3316224"/>
                  </a:lnTo>
                  <a:lnTo>
                    <a:pt x="161518" y="3303524"/>
                  </a:lnTo>
                  <a:close/>
                </a:path>
                <a:path w="1278890" h="3316604">
                  <a:moveTo>
                    <a:pt x="176250" y="2170938"/>
                  </a:moveTo>
                  <a:lnTo>
                    <a:pt x="125476" y="2170938"/>
                  </a:lnTo>
                  <a:lnTo>
                    <a:pt x="125476" y="2183638"/>
                  </a:lnTo>
                  <a:lnTo>
                    <a:pt x="176250" y="2183638"/>
                  </a:lnTo>
                  <a:lnTo>
                    <a:pt x="176250" y="2170938"/>
                  </a:lnTo>
                  <a:close/>
                </a:path>
                <a:path w="1278890" h="3316604">
                  <a:moveTo>
                    <a:pt x="180454" y="0"/>
                  </a:moveTo>
                  <a:lnTo>
                    <a:pt x="167767" y="0"/>
                  </a:lnTo>
                  <a:lnTo>
                    <a:pt x="167767" y="12700"/>
                  </a:lnTo>
                  <a:lnTo>
                    <a:pt x="180454" y="12700"/>
                  </a:lnTo>
                  <a:lnTo>
                    <a:pt x="180454" y="0"/>
                  </a:lnTo>
                  <a:close/>
                </a:path>
                <a:path w="1278890" h="3316604">
                  <a:moveTo>
                    <a:pt x="190474" y="1038098"/>
                  </a:moveTo>
                  <a:lnTo>
                    <a:pt x="139700" y="1038098"/>
                  </a:lnTo>
                  <a:lnTo>
                    <a:pt x="139700" y="1050798"/>
                  </a:lnTo>
                  <a:lnTo>
                    <a:pt x="190474" y="1050798"/>
                  </a:lnTo>
                  <a:lnTo>
                    <a:pt x="190474" y="1038098"/>
                  </a:lnTo>
                  <a:close/>
                </a:path>
                <a:path w="1278890" h="3316604">
                  <a:moveTo>
                    <a:pt x="212204" y="3303524"/>
                  </a:moveTo>
                  <a:lnTo>
                    <a:pt x="199517" y="3303524"/>
                  </a:lnTo>
                  <a:lnTo>
                    <a:pt x="199517" y="3316224"/>
                  </a:lnTo>
                  <a:lnTo>
                    <a:pt x="212204" y="3316224"/>
                  </a:lnTo>
                  <a:lnTo>
                    <a:pt x="212204" y="3303524"/>
                  </a:lnTo>
                  <a:close/>
                </a:path>
                <a:path w="1278890" h="3316604">
                  <a:moveTo>
                    <a:pt x="226936" y="2170938"/>
                  </a:moveTo>
                  <a:lnTo>
                    <a:pt x="214249" y="2170938"/>
                  </a:lnTo>
                  <a:lnTo>
                    <a:pt x="214249" y="2183638"/>
                  </a:lnTo>
                  <a:lnTo>
                    <a:pt x="226936" y="2183638"/>
                  </a:lnTo>
                  <a:lnTo>
                    <a:pt x="226936" y="2170938"/>
                  </a:lnTo>
                  <a:close/>
                </a:path>
                <a:path w="1278890" h="3316604">
                  <a:moveTo>
                    <a:pt x="241160" y="1038098"/>
                  </a:moveTo>
                  <a:lnTo>
                    <a:pt x="228473" y="1038098"/>
                  </a:lnTo>
                  <a:lnTo>
                    <a:pt x="228473" y="1050798"/>
                  </a:lnTo>
                  <a:lnTo>
                    <a:pt x="241160" y="1050798"/>
                  </a:lnTo>
                  <a:lnTo>
                    <a:pt x="241160" y="1038098"/>
                  </a:lnTo>
                  <a:close/>
                </a:path>
                <a:path w="1278890" h="3316604">
                  <a:moveTo>
                    <a:pt x="269214" y="0"/>
                  </a:moveTo>
                  <a:lnTo>
                    <a:pt x="218440" y="0"/>
                  </a:lnTo>
                  <a:lnTo>
                    <a:pt x="218440" y="12700"/>
                  </a:lnTo>
                  <a:lnTo>
                    <a:pt x="269214" y="12700"/>
                  </a:lnTo>
                  <a:lnTo>
                    <a:pt x="269214" y="0"/>
                  </a:lnTo>
                  <a:close/>
                </a:path>
                <a:path w="1278890" h="3316604">
                  <a:moveTo>
                    <a:pt x="301091" y="3303524"/>
                  </a:moveTo>
                  <a:lnTo>
                    <a:pt x="250317" y="3303524"/>
                  </a:lnTo>
                  <a:lnTo>
                    <a:pt x="250317" y="3316224"/>
                  </a:lnTo>
                  <a:lnTo>
                    <a:pt x="301091" y="3316224"/>
                  </a:lnTo>
                  <a:lnTo>
                    <a:pt x="301091" y="3303524"/>
                  </a:lnTo>
                  <a:close/>
                </a:path>
                <a:path w="1278890" h="3316604">
                  <a:moveTo>
                    <a:pt x="315823" y="2170938"/>
                  </a:moveTo>
                  <a:lnTo>
                    <a:pt x="265049" y="2170938"/>
                  </a:lnTo>
                  <a:lnTo>
                    <a:pt x="265049" y="2183638"/>
                  </a:lnTo>
                  <a:lnTo>
                    <a:pt x="315823" y="2183638"/>
                  </a:lnTo>
                  <a:lnTo>
                    <a:pt x="315823" y="2170938"/>
                  </a:lnTo>
                  <a:close/>
                </a:path>
                <a:path w="1278890" h="3316604">
                  <a:moveTo>
                    <a:pt x="320027" y="0"/>
                  </a:moveTo>
                  <a:lnTo>
                    <a:pt x="307340" y="0"/>
                  </a:lnTo>
                  <a:lnTo>
                    <a:pt x="307340" y="12700"/>
                  </a:lnTo>
                  <a:lnTo>
                    <a:pt x="320027" y="12700"/>
                  </a:lnTo>
                  <a:lnTo>
                    <a:pt x="320027" y="0"/>
                  </a:lnTo>
                  <a:close/>
                </a:path>
                <a:path w="1278890" h="3316604">
                  <a:moveTo>
                    <a:pt x="330047" y="1038098"/>
                  </a:moveTo>
                  <a:lnTo>
                    <a:pt x="279273" y="1038098"/>
                  </a:lnTo>
                  <a:lnTo>
                    <a:pt x="279273" y="1050798"/>
                  </a:lnTo>
                  <a:lnTo>
                    <a:pt x="330047" y="1050798"/>
                  </a:lnTo>
                  <a:lnTo>
                    <a:pt x="330047" y="1038098"/>
                  </a:lnTo>
                  <a:close/>
                </a:path>
                <a:path w="1278890" h="3316604">
                  <a:moveTo>
                    <a:pt x="351904" y="3303524"/>
                  </a:moveTo>
                  <a:lnTo>
                    <a:pt x="339217" y="3303524"/>
                  </a:lnTo>
                  <a:lnTo>
                    <a:pt x="339217" y="3316224"/>
                  </a:lnTo>
                  <a:lnTo>
                    <a:pt x="351904" y="3316224"/>
                  </a:lnTo>
                  <a:lnTo>
                    <a:pt x="351904" y="3303524"/>
                  </a:lnTo>
                  <a:close/>
                </a:path>
                <a:path w="1278890" h="3316604">
                  <a:moveTo>
                    <a:pt x="366636" y="2170938"/>
                  </a:moveTo>
                  <a:lnTo>
                    <a:pt x="353949" y="2170938"/>
                  </a:lnTo>
                  <a:lnTo>
                    <a:pt x="353949" y="2183638"/>
                  </a:lnTo>
                  <a:lnTo>
                    <a:pt x="366636" y="2183638"/>
                  </a:lnTo>
                  <a:lnTo>
                    <a:pt x="366636" y="2170938"/>
                  </a:lnTo>
                  <a:close/>
                </a:path>
                <a:path w="1278890" h="3316604">
                  <a:moveTo>
                    <a:pt x="380860" y="1038098"/>
                  </a:moveTo>
                  <a:lnTo>
                    <a:pt x="368173" y="1038098"/>
                  </a:lnTo>
                  <a:lnTo>
                    <a:pt x="368173" y="1050798"/>
                  </a:lnTo>
                  <a:lnTo>
                    <a:pt x="380860" y="1050798"/>
                  </a:lnTo>
                  <a:lnTo>
                    <a:pt x="380860" y="1038098"/>
                  </a:lnTo>
                  <a:close/>
                </a:path>
                <a:path w="1278890" h="3316604">
                  <a:moveTo>
                    <a:pt x="408901" y="0"/>
                  </a:moveTo>
                  <a:lnTo>
                    <a:pt x="358140" y="0"/>
                  </a:lnTo>
                  <a:lnTo>
                    <a:pt x="358140" y="12700"/>
                  </a:lnTo>
                  <a:lnTo>
                    <a:pt x="408901" y="12700"/>
                  </a:lnTo>
                  <a:lnTo>
                    <a:pt x="408901" y="0"/>
                  </a:lnTo>
                  <a:close/>
                </a:path>
                <a:path w="1278890" h="3316604">
                  <a:moveTo>
                    <a:pt x="440791" y="3303524"/>
                  </a:moveTo>
                  <a:lnTo>
                    <a:pt x="390017" y="3303524"/>
                  </a:lnTo>
                  <a:lnTo>
                    <a:pt x="390017" y="3316224"/>
                  </a:lnTo>
                  <a:lnTo>
                    <a:pt x="440791" y="3316224"/>
                  </a:lnTo>
                  <a:lnTo>
                    <a:pt x="440791" y="3303524"/>
                  </a:lnTo>
                  <a:close/>
                </a:path>
                <a:path w="1278890" h="3316604">
                  <a:moveTo>
                    <a:pt x="455523" y="2170938"/>
                  </a:moveTo>
                  <a:lnTo>
                    <a:pt x="404736" y="2170938"/>
                  </a:lnTo>
                  <a:lnTo>
                    <a:pt x="404736" y="2183638"/>
                  </a:lnTo>
                  <a:lnTo>
                    <a:pt x="455523" y="2183638"/>
                  </a:lnTo>
                  <a:lnTo>
                    <a:pt x="455523" y="2170938"/>
                  </a:lnTo>
                  <a:close/>
                </a:path>
                <a:path w="1278890" h="3316604">
                  <a:moveTo>
                    <a:pt x="459727" y="0"/>
                  </a:moveTo>
                  <a:lnTo>
                    <a:pt x="447040" y="0"/>
                  </a:lnTo>
                  <a:lnTo>
                    <a:pt x="447040" y="12700"/>
                  </a:lnTo>
                  <a:lnTo>
                    <a:pt x="459727" y="12700"/>
                  </a:lnTo>
                  <a:lnTo>
                    <a:pt x="459727" y="0"/>
                  </a:lnTo>
                  <a:close/>
                </a:path>
                <a:path w="1278890" h="3316604">
                  <a:moveTo>
                    <a:pt x="469747" y="1038098"/>
                  </a:moveTo>
                  <a:lnTo>
                    <a:pt x="418960" y="1038098"/>
                  </a:lnTo>
                  <a:lnTo>
                    <a:pt x="418960" y="1050798"/>
                  </a:lnTo>
                  <a:lnTo>
                    <a:pt x="469747" y="1050798"/>
                  </a:lnTo>
                  <a:lnTo>
                    <a:pt x="469747" y="1038098"/>
                  </a:lnTo>
                  <a:close/>
                </a:path>
                <a:path w="1278890" h="3316604">
                  <a:moveTo>
                    <a:pt x="491604" y="3303524"/>
                  </a:moveTo>
                  <a:lnTo>
                    <a:pt x="478917" y="3303524"/>
                  </a:lnTo>
                  <a:lnTo>
                    <a:pt x="478917" y="3316224"/>
                  </a:lnTo>
                  <a:lnTo>
                    <a:pt x="491604" y="3316224"/>
                  </a:lnTo>
                  <a:lnTo>
                    <a:pt x="491604" y="3303524"/>
                  </a:lnTo>
                  <a:close/>
                </a:path>
                <a:path w="1278890" h="3316604">
                  <a:moveTo>
                    <a:pt x="506336" y="2170938"/>
                  </a:moveTo>
                  <a:lnTo>
                    <a:pt x="493636" y="2170938"/>
                  </a:lnTo>
                  <a:lnTo>
                    <a:pt x="493636" y="2183638"/>
                  </a:lnTo>
                  <a:lnTo>
                    <a:pt x="506336" y="2183638"/>
                  </a:lnTo>
                  <a:lnTo>
                    <a:pt x="506336" y="2170938"/>
                  </a:lnTo>
                  <a:close/>
                </a:path>
                <a:path w="1278890" h="3316604">
                  <a:moveTo>
                    <a:pt x="520560" y="1038098"/>
                  </a:moveTo>
                  <a:lnTo>
                    <a:pt x="507860" y="1038098"/>
                  </a:lnTo>
                  <a:lnTo>
                    <a:pt x="507860" y="1050798"/>
                  </a:lnTo>
                  <a:lnTo>
                    <a:pt x="520560" y="1050798"/>
                  </a:lnTo>
                  <a:lnTo>
                    <a:pt x="520560" y="1038098"/>
                  </a:lnTo>
                  <a:close/>
                </a:path>
                <a:path w="1278890" h="3316604">
                  <a:moveTo>
                    <a:pt x="548627" y="0"/>
                  </a:moveTo>
                  <a:lnTo>
                    <a:pt x="497840" y="0"/>
                  </a:lnTo>
                  <a:lnTo>
                    <a:pt x="497840" y="12700"/>
                  </a:lnTo>
                  <a:lnTo>
                    <a:pt x="548627" y="12700"/>
                  </a:lnTo>
                  <a:lnTo>
                    <a:pt x="548627" y="0"/>
                  </a:lnTo>
                  <a:close/>
                </a:path>
                <a:path w="1278890" h="3316604">
                  <a:moveTo>
                    <a:pt x="580491" y="3303524"/>
                  </a:moveTo>
                  <a:lnTo>
                    <a:pt x="529717" y="3303524"/>
                  </a:lnTo>
                  <a:lnTo>
                    <a:pt x="529717" y="3316224"/>
                  </a:lnTo>
                  <a:lnTo>
                    <a:pt x="580491" y="3316224"/>
                  </a:lnTo>
                  <a:lnTo>
                    <a:pt x="580491" y="3303524"/>
                  </a:lnTo>
                  <a:close/>
                </a:path>
                <a:path w="1278890" h="3316604">
                  <a:moveTo>
                    <a:pt x="595223" y="2170938"/>
                  </a:moveTo>
                  <a:lnTo>
                    <a:pt x="544436" y="2170938"/>
                  </a:lnTo>
                  <a:lnTo>
                    <a:pt x="544436" y="2183638"/>
                  </a:lnTo>
                  <a:lnTo>
                    <a:pt x="595223" y="2183638"/>
                  </a:lnTo>
                  <a:lnTo>
                    <a:pt x="595223" y="2170938"/>
                  </a:lnTo>
                  <a:close/>
                </a:path>
                <a:path w="1278890" h="3316604">
                  <a:moveTo>
                    <a:pt x="599300" y="0"/>
                  </a:moveTo>
                  <a:lnTo>
                    <a:pt x="586613" y="0"/>
                  </a:lnTo>
                  <a:lnTo>
                    <a:pt x="586613" y="12700"/>
                  </a:lnTo>
                  <a:lnTo>
                    <a:pt x="599300" y="12700"/>
                  </a:lnTo>
                  <a:lnTo>
                    <a:pt x="599300" y="0"/>
                  </a:lnTo>
                  <a:close/>
                </a:path>
                <a:path w="1278890" h="3316604">
                  <a:moveTo>
                    <a:pt x="609320" y="1038098"/>
                  </a:moveTo>
                  <a:lnTo>
                    <a:pt x="558546" y="1038098"/>
                  </a:lnTo>
                  <a:lnTo>
                    <a:pt x="558546" y="1050798"/>
                  </a:lnTo>
                  <a:lnTo>
                    <a:pt x="609320" y="1050798"/>
                  </a:lnTo>
                  <a:lnTo>
                    <a:pt x="609320" y="1038098"/>
                  </a:lnTo>
                  <a:close/>
                </a:path>
                <a:path w="1278890" h="3316604">
                  <a:moveTo>
                    <a:pt x="631177" y="3303524"/>
                  </a:moveTo>
                  <a:lnTo>
                    <a:pt x="618490" y="3303524"/>
                  </a:lnTo>
                  <a:lnTo>
                    <a:pt x="618490" y="3316224"/>
                  </a:lnTo>
                  <a:lnTo>
                    <a:pt x="631177" y="3316224"/>
                  </a:lnTo>
                  <a:lnTo>
                    <a:pt x="631177" y="3303524"/>
                  </a:lnTo>
                  <a:close/>
                </a:path>
                <a:path w="1278890" h="3316604">
                  <a:moveTo>
                    <a:pt x="645909" y="2170938"/>
                  </a:moveTo>
                  <a:lnTo>
                    <a:pt x="633222" y="2170938"/>
                  </a:lnTo>
                  <a:lnTo>
                    <a:pt x="633222" y="2183638"/>
                  </a:lnTo>
                  <a:lnTo>
                    <a:pt x="645909" y="2183638"/>
                  </a:lnTo>
                  <a:lnTo>
                    <a:pt x="645909" y="2170938"/>
                  </a:lnTo>
                  <a:close/>
                </a:path>
                <a:path w="1278890" h="3316604">
                  <a:moveTo>
                    <a:pt x="660133" y="1038098"/>
                  </a:moveTo>
                  <a:lnTo>
                    <a:pt x="647446" y="1038098"/>
                  </a:lnTo>
                  <a:lnTo>
                    <a:pt x="647446" y="1050798"/>
                  </a:lnTo>
                  <a:lnTo>
                    <a:pt x="660133" y="1050798"/>
                  </a:lnTo>
                  <a:lnTo>
                    <a:pt x="660133" y="1038098"/>
                  </a:lnTo>
                  <a:close/>
                </a:path>
                <a:path w="1278890" h="3316604">
                  <a:moveTo>
                    <a:pt x="688187" y="0"/>
                  </a:moveTo>
                  <a:lnTo>
                    <a:pt x="637413" y="0"/>
                  </a:lnTo>
                  <a:lnTo>
                    <a:pt x="637413" y="12700"/>
                  </a:lnTo>
                  <a:lnTo>
                    <a:pt x="688187" y="12700"/>
                  </a:lnTo>
                  <a:lnTo>
                    <a:pt x="688187" y="0"/>
                  </a:lnTo>
                  <a:close/>
                </a:path>
                <a:path w="1278890" h="3316604">
                  <a:moveTo>
                    <a:pt x="720064" y="3303524"/>
                  </a:moveTo>
                  <a:lnTo>
                    <a:pt x="669290" y="3303524"/>
                  </a:lnTo>
                  <a:lnTo>
                    <a:pt x="669290" y="3316224"/>
                  </a:lnTo>
                  <a:lnTo>
                    <a:pt x="720064" y="3316224"/>
                  </a:lnTo>
                  <a:lnTo>
                    <a:pt x="720064" y="3303524"/>
                  </a:lnTo>
                  <a:close/>
                </a:path>
                <a:path w="1278890" h="3316604">
                  <a:moveTo>
                    <a:pt x="734796" y="2170938"/>
                  </a:moveTo>
                  <a:lnTo>
                    <a:pt x="684022" y="2170938"/>
                  </a:lnTo>
                  <a:lnTo>
                    <a:pt x="684022" y="2183638"/>
                  </a:lnTo>
                  <a:lnTo>
                    <a:pt x="734796" y="2183638"/>
                  </a:lnTo>
                  <a:lnTo>
                    <a:pt x="734796" y="2170938"/>
                  </a:lnTo>
                  <a:close/>
                </a:path>
                <a:path w="1278890" h="3316604">
                  <a:moveTo>
                    <a:pt x="739000" y="0"/>
                  </a:moveTo>
                  <a:lnTo>
                    <a:pt x="726313" y="0"/>
                  </a:lnTo>
                  <a:lnTo>
                    <a:pt x="726313" y="12700"/>
                  </a:lnTo>
                  <a:lnTo>
                    <a:pt x="739000" y="12700"/>
                  </a:lnTo>
                  <a:lnTo>
                    <a:pt x="739000" y="0"/>
                  </a:lnTo>
                  <a:close/>
                </a:path>
                <a:path w="1278890" h="3316604">
                  <a:moveTo>
                    <a:pt x="749020" y="1038098"/>
                  </a:moveTo>
                  <a:lnTo>
                    <a:pt x="698246" y="1038098"/>
                  </a:lnTo>
                  <a:lnTo>
                    <a:pt x="698246" y="1050798"/>
                  </a:lnTo>
                  <a:lnTo>
                    <a:pt x="749020" y="1050798"/>
                  </a:lnTo>
                  <a:lnTo>
                    <a:pt x="749020" y="1038098"/>
                  </a:lnTo>
                  <a:close/>
                </a:path>
                <a:path w="1278890" h="3316604">
                  <a:moveTo>
                    <a:pt x="770877" y="3303524"/>
                  </a:moveTo>
                  <a:lnTo>
                    <a:pt x="758190" y="3303524"/>
                  </a:lnTo>
                  <a:lnTo>
                    <a:pt x="758190" y="3316224"/>
                  </a:lnTo>
                  <a:lnTo>
                    <a:pt x="770877" y="3316224"/>
                  </a:lnTo>
                  <a:lnTo>
                    <a:pt x="770877" y="3303524"/>
                  </a:lnTo>
                  <a:close/>
                </a:path>
                <a:path w="1278890" h="3316604">
                  <a:moveTo>
                    <a:pt x="785609" y="2170938"/>
                  </a:moveTo>
                  <a:lnTo>
                    <a:pt x="772922" y="2170938"/>
                  </a:lnTo>
                  <a:lnTo>
                    <a:pt x="772922" y="2183638"/>
                  </a:lnTo>
                  <a:lnTo>
                    <a:pt x="785609" y="2183638"/>
                  </a:lnTo>
                  <a:lnTo>
                    <a:pt x="785609" y="2170938"/>
                  </a:lnTo>
                  <a:close/>
                </a:path>
                <a:path w="1278890" h="3316604">
                  <a:moveTo>
                    <a:pt x="799833" y="1038098"/>
                  </a:moveTo>
                  <a:lnTo>
                    <a:pt x="787146" y="1038098"/>
                  </a:lnTo>
                  <a:lnTo>
                    <a:pt x="787146" y="1050798"/>
                  </a:lnTo>
                  <a:lnTo>
                    <a:pt x="799833" y="1050798"/>
                  </a:lnTo>
                  <a:lnTo>
                    <a:pt x="799833" y="1038098"/>
                  </a:lnTo>
                  <a:close/>
                </a:path>
                <a:path w="1278890" h="3316604">
                  <a:moveTo>
                    <a:pt x="827887" y="0"/>
                  </a:moveTo>
                  <a:lnTo>
                    <a:pt x="777113" y="0"/>
                  </a:lnTo>
                  <a:lnTo>
                    <a:pt x="777113" y="12700"/>
                  </a:lnTo>
                  <a:lnTo>
                    <a:pt x="827887" y="12700"/>
                  </a:lnTo>
                  <a:lnTo>
                    <a:pt x="827887" y="0"/>
                  </a:lnTo>
                  <a:close/>
                </a:path>
                <a:path w="1278890" h="3316604">
                  <a:moveTo>
                    <a:pt x="859764" y="3303524"/>
                  </a:moveTo>
                  <a:lnTo>
                    <a:pt x="808990" y="3303524"/>
                  </a:lnTo>
                  <a:lnTo>
                    <a:pt x="808990" y="3316224"/>
                  </a:lnTo>
                  <a:lnTo>
                    <a:pt x="859764" y="3316224"/>
                  </a:lnTo>
                  <a:lnTo>
                    <a:pt x="859764" y="3303524"/>
                  </a:lnTo>
                  <a:close/>
                </a:path>
                <a:path w="1278890" h="3316604">
                  <a:moveTo>
                    <a:pt x="874496" y="2170938"/>
                  </a:moveTo>
                  <a:lnTo>
                    <a:pt x="823722" y="2170938"/>
                  </a:lnTo>
                  <a:lnTo>
                    <a:pt x="823722" y="2183638"/>
                  </a:lnTo>
                  <a:lnTo>
                    <a:pt x="874496" y="2183638"/>
                  </a:lnTo>
                  <a:lnTo>
                    <a:pt x="874496" y="2170938"/>
                  </a:lnTo>
                  <a:close/>
                </a:path>
                <a:path w="1278890" h="3316604">
                  <a:moveTo>
                    <a:pt x="878700" y="0"/>
                  </a:moveTo>
                  <a:lnTo>
                    <a:pt x="866013" y="0"/>
                  </a:lnTo>
                  <a:lnTo>
                    <a:pt x="866013" y="12700"/>
                  </a:lnTo>
                  <a:lnTo>
                    <a:pt x="878700" y="12700"/>
                  </a:lnTo>
                  <a:lnTo>
                    <a:pt x="878700" y="0"/>
                  </a:lnTo>
                  <a:close/>
                </a:path>
                <a:path w="1278890" h="3316604">
                  <a:moveTo>
                    <a:pt x="888720" y="1038098"/>
                  </a:moveTo>
                  <a:lnTo>
                    <a:pt x="837946" y="1038098"/>
                  </a:lnTo>
                  <a:lnTo>
                    <a:pt x="837946" y="1050798"/>
                  </a:lnTo>
                  <a:lnTo>
                    <a:pt x="888720" y="1050798"/>
                  </a:lnTo>
                  <a:lnTo>
                    <a:pt x="888720" y="1038098"/>
                  </a:lnTo>
                  <a:close/>
                </a:path>
                <a:path w="1278890" h="3316604">
                  <a:moveTo>
                    <a:pt x="910577" y="3303524"/>
                  </a:moveTo>
                  <a:lnTo>
                    <a:pt x="897890" y="3303524"/>
                  </a:lnTo>
                  <a:lnTo>
                    <a:pt x="897890" y="3316224"/>
                  </a:lnTo>
                  <a:lnTo>
                    <a:pt x="910577" y="3316224"/>
                  </a:lnTo>
                  <a:lnTo>
                    <a:pt x="910577" y="3303524"/>
                  </a:lnTo>
                  <a:close/>
                </a:path>
                <a:path w="1278890" h="3316604">
                  <a:moveTo>
                    <a:pt x="925309" y="2170938"/>
                  </a:moveTo>
                  <a:lnTo>
                    <a:pt x="912622" y="2170938"/>
                  </a:lnTo>
                  <a:lnTo>
                    <a:pt x="912622" y="2183638"/>
                  </a:lnTo>
                  <a:lnTo>
                    <a:pt x="925309" y="2183638"/>
                  </a:lnTo>
                  <a:lnTo>
                    <a:pt x="925309" y="2170938"/>
                  </a:lnTo>
                  <a:close/>
                </a:path>
                <a:path w="1278890" h="3316604">
                  <a:moveTo>
                    <a:pt x="939533" y="1038098"/>
                  </a:moveTo>
                  <a:lnTo>
                    <a:pt x="926846" y="1038098"/>
                  </a:lnTo>
                  <a:lnTo>
                    <a:pt x="926846" y="1050798"/>
                  </a:lnTo>
                  <a:lnTo>
                    <a:pt x="939533" y="1050798"/>
                  </a:lnTo>
                  <a:lnTo>
                    <a:pt x="939533" y="1038098"/>
                  </a:lnTo>
                  <a:close/>
                </a:path>
                <a:path w="1278890" h="3316604">
                  <a:moveTo>
                    <a:pt x="967587" y="0"/>
                  </a:moveTo>
                  <a:lnTo>
                    <a:pt x="916813" y="0"/>
                  </a:lnTo>
                  <a:lnTo>
                    <a:pt x="916813" y="12700"/>
                  </a:lnTo>
                  <a:lnTo>
                    <a:pt x="967587" y="12700"/>
                  </a:lnTo>
                  <a:lnTo>
                    <a:pt x="967587" y="0"/>
                  </a:lnTo>
                  <a:close/>
                </a:path>
                <a:path w="1278890" h="3316604">
                  <a:moveTo>
                    <a:pt x="999337" y="3303524"/>
                  </a:moveTo>
                  <a:lnTo>
                    <a:pt x="948563" y="3303524"/>
                  </a:lnTo>
                  <a:lnTo>
                    <a:pt x="948563" y="3316224"/>
                  </a:lnTo>
                  <a:lnTo>
                    <a:pt x="999337" y="3316224"/>
                  </a:lnTo>
                  <a:lnTo>
                    <a:pt x="999337" y="3303524"/>
                  </a:lnTo>
                  <a:close/>
                </a:path>
                <a:path w="1278890" h="3316604">
                  <a:moveTo>
                    <a:pt x="1014069" y="2170938"/>
                  </a:moveTo>
                  <a:lnTo>
                    <a:pt x="963295" y="2170938"/>
                  </a:lnTo>
                  <a:lnTo>
                    <a:pt x="963295" y="2183638"/>
                  </a:lnTo>
                  <a:lnTo>
                    <a:pt x="1014069" y="2183638"/>
                  </a:lnTo>
                  <a:lnTo>
                    <a:pt x="1014069" y="2170938"/>
                  </a:lnTo>
                  <a:close/>
                </a:path>
                <a:path w="1278890" h="3316604">
                  <a:moveTo>
                    <a:pt x="1018273" y="0"/>
                  </a:moveTo>
                  <a:lnTo>
                    <a:pt x="1005586" y="0"/>
                  </a:lnTo>
                  <a:lnTo>
                    <a:pt x="1005586" y="12700"/>
                  </a:lnTo>
                  <a:lnTo>
                    <a:pt x="1018273" y="12700"/>
                  </a:lnTo>
                  <a:lnTo>
                    <a:pt x="1018273" y="0"/>
                  </a:lnTo>
                  <a:close/>
                </a:path>
                <a:path w="1278890" h="3316604">
                  <a:moveTo>
                    <a:pt x="1028293" y="1038098"/>
                  </a:moveTo>
                  <a:lnTo>
                    <a:pt x="977519" y="1038098"/>
                  </a:lnTo>
                  <a:lnTo>
                    <a:pt x="977519" y="1050798"/>
                  </a:lnTo>
                  <a:lnTo>
                    <a:pt x="1028293" y="1050798"/>
                  </a:lnTo>
                  <a:lnTo>
                    <a:pt x="1028293" y="1038098"/>
                  </a:lnTo>
                  <a:close/>
                </a:path>
                <a:path w="1278890" h="3316604">
                  <a:moveTo>
                    <a:pt x="1050150" y="3303524"/>
                  </a:moveTo>
                  <a:lnTo>
                    <a:pt x="1037463" y="3303524"/>
                  </a:lnTo>
                  <a:lnTo>
                    <a:pt x="1037463" y="3316224"/>
                  </a:lnTo>
                  <a:lnTo>
                    <a:pt x="1050150" y="3316224"/>
                  </a:lnTo>
                  <a:lnTo>
                    <a:pt x="1050150" y="3303524"/>
                  </a:lnTo>
                  <a:close/>
                </a:path>
                <a:path w="1278890" h="3316604">
                  <a:moveTo>
                    <a:pt x="1064882" y="2170938"/>
                  </a:moveTo>
                  <a:lnTo>
                    <a:pt x="1052195" y="2170938"/>
                  </a:lnTo>
                  <a:lnTo>
                    <a:pt x="1052195" y="2183638"/>
                  </a:lnTo>
                  <a:lnTo>
                    <a:pt x="1064882" y="2183638"/>
                  </a:lnTo>
                  <a:lnTo>
                    <a:pt x="1064882" y="2170938"/>
                  </a:lnTo>
                  <a:close/>
                </a:path>
                <a:path w="1278890" h="3316604">
                  <a:moveTo>
                    <a:pt x="1079106" y="1038098"/>
                  </a:moveTo>
                  <a:lnTo>
                    <a:pt x="1066419" y="1038098"/>
                  </a:lnTo>
                  <a:lnTo>
                    <a:pt x="1066419" y="1050798"/>
                  </a:lnTo>
                  <a:lnTo>
                    <a:pt x="1079106" y="1050798"/>
                  </a:lnTo>
                  <a:lnTo>
                    <a:pt x="1079106" y="1038098"/>
                  </a:lnTo>
                  <a:close/>
                </a:path>
                <a:path w="1278890" h="3316604">
                  <a:moveTo>
                    <a:pt x="1107160" y="0"/>
                  </a:moveTo>
                  <a:lnTo>
                    <a:pt x="1056386" y="0"/>
                  </a:lnTo>
                  <a:lnTo>
                    <a:pt x="1056386" y="12700"/>
                  </a:lnTo>
                  <a:lnTo>
                    <a:pt x="1107160" y="12700"/>
                  </a:lnTo>
                  <a:lnTo>
                    <a:pt x="1107160" y="0"/>
                  </a:lnTo>
                  <a:close/>
                </a:path>
                <a:path w="1278890" h="3316604">
                  <a:moveTo>
                    <a:pt x="1139037" y="3303524"/>
                  </a:moveTo>
                  <a:lnTo>
                    <a:pt x="1088263" y="3303524"/>
                  </a:lnTo>
                  <a:lnTo>
                    <a:pt x="1088263" y="3316224"/>
                  </a:lnTo>
                  <a:lnTo>
                    <a:pt x="1139037" y="3316224"/>
                  </a:lnTo>
                  <a:lnTo>
                    <a:pt x="1139037" y="3303524"/>
                  </a:lnTo>
                  <a:close/>
                </a:path>
                <a:path w="1278890" h="3316604">
                  <a:moveTo>
                    <a:pt x="1153769" y="2170938"/>
                  </a:moveTo>
                  <a:lnTo>
                    <a:pt x="1102995" y="2170938"/>
                  </a:lnTo>
                  <a:lnTo>
                    <a:pt x="1102995" y="2183638"/>
                  </a:lnTo>
                  <a:lnTo>
                    <a:pt x="1153769" y="2183638"/>
                  </a:lnTo>
                  <a:lnTo>
                    <a:pt x="1153769" y="2170938"/>
                  </a:lnTo>
                  <a:close/>
                </a:path>
                <a:path w="1278890" h="3316604">
                  <a:moveTo>
                    <a:pt x="1157973" y="0"/>
                  </a:moveTo>
                  <a:lnTo>
                    <a:pt x="1145286" y="0"/>
                  </a:lnTo>
                  <a:lnTo>
                    <a:pt x="1145286" y="12700"/>
                  </a:lnTo>
                  <a:lnTo>
                    <a:pt x="1157973" y="12700"/>
                  </a:lnTo>
                  <a:lnTo>
                    <a:pt x="1157973" y="0"/>
                  </a:lnTo>
                  <a:close/>
                </a:path>
                <a:path w="1278890" h="3316604">
                  <a:moveTo>
                    <a:pt x="1167993" y="1038098"/>
                  </a:moveTo>
                  <a:lnTo>
                    <a:pt x="1117219" y="1038098"/>
                  </a:lnTo>
                  <a:lnTo>
                    <a:pt x="1117219" y="1050798"/>
                  </a:lnTo>
                  <a:lnTo>
                    <a:pt x="1167993" y="1050798"/>
                  </a:lnTo>
                  <a:lnTo>
                    <a:pt x="1167993" y="1038098"/>
                  </a:lnTo>
                  <a:close/>
                </a:path>
                <a:path w="1278890" h="3316604">
                  <a:moveTo>
                    <a:pt x="1189850" y="3303524"/>
                  </a:moveTo>
                  <a:lnTo>
                    <a:pt x="1177163" y="3303524"/>
                  </a:lnTo>
                  <a:lnTo>
                    <a:pt x="1177163" y="3316224"/>
                  </a:lnTo>
                  <a:lnTo>
                    <a:pt x="1189850" y="3316224"/>
                  </a:lnTo>
                  <a:lnTo>
                    <a:pt x="1189850" y="3303524"/>
                  </a:lnTo>
                  <a:close/>
                </a:path>
                <a:path w="1278890" h="3316604">
                  <a:moveTo>
                    <a:pt x="1204582" y="2170938"/>
                  </a:moveTo>
                  <a:lnTo>
                    <a:pt x="1191895" y="2170938"/>
                  </a:lnTo>
                  <a:lnTo>
                    <a:pt x="1191895" y="2183638"/>
                  </a:lnTo>
                  <a:lnTo>
                    <a:pt x="1204582" y="2183638"/>
                  </a:lnTo>
                  <a:lnTo>
                    <a:pt x="1204582" y="2170938"/>
                  </a:lnTo>
                  <a:close/>
                </a:path>
                <a:path w="1278890" h="3316604">
                  <a:moveTo>
                    <a:pt x="1218806" y="1038098"/>
                  </a:moveTo>
                  <a:lnTo>
                    <a:pt x="1206119" y="1038098"/>
                  </a:lnTo>
                  <a:lnTo>
                    <a:pt x="1206119" y="1050798"/>
                  </a:lnTo>
                  <a:lnTo>
                    <a:pt x="1218806" y="1050798"/>
                  </a:lnTo>
                  <a:lnTo>
                    <a:pt x="1218806" y="1038098"/>
                  </a:lnTo>
                  <a:close/>
                </a:path>
                <a:path w="1278890" h="3316604">
                  <a:moveTo>
                    <a:pt x="1246860" y="0"/>
                  </a:moveTo>
                  <a:lnTo>
                    <a:pt x="1196086" y="0"/>
                  </a:lnTo>
                  <a:lnTo>
                    <a:pt x="1196086" y="12700"/>
                  </a:lnTo>
                  <a:lnTo>
                    <a:pt x="1246860" y="12700"/>
                  </a:lnTo>
                  <a:lnTo>
                    <a:pt x="1246860" y="0"/>
                  </a:lnTo>
                  <a:close/>
                </a:path>
                <a:path w="1278890" h="3316604">
                  <a:moveTo>
                    <a:pt x="1278737" y="3303524"/>
                  </a:moveTo>
                  <a:lnTo>
                    <a:pt x="1227963" y="3303524"/>
                  </a:lnTo>
                  <a:lnTo>
                    <a:pt x="1227963" y="3316224"/>
                  </a:lnTo>
                  <a:lnTo>
                    <a:pt x="1278737" y="3316224"/>
                  </a:lnTo>
                  <a:lnTo>
                    <a:pt x="1278737" y="3303524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38949" y="1537461"/>
              <a:ext cx="278130" cy="3348354"/>
            </a:xfrm>
            <a:custGeom>
              <a:avLst/>
              <a:gdLst/>
              <a:ahLst/>
              <a:cxnLst/>
              <a:rect l="l" t="t" r="r" b="b"/>
              <a:pathLst>
                <a:path w="278129" h="3348354">
                  <a:moveTo>
                    <a:pt x="50774" y="3303524"/>
                  </a:moveTo>
                  <a:lnTo>
                    <a:pt x="0" y="3303524"/>
                  </a:lnTo>
                  <a:lnTo>
                    <a:pt x="0" y="3316224"/>
                  </a:lnTo>
                  <a:lnTo>
                    <a:pt x="50774" y="3316224"/>
                  </a:lnTo>
                  <a:lnTo>
                    <a:pt x="50774" y="3303524"/>
                  </a:lnTo>
                  <a:close/>
                </a:path>
                <a:path w="278129" h="3348354">
                  <a:moveTo>
                    <a:pt x="65506" y="2170938"/>
                  </a:moveTo>
                  <a:lnTo>
                    <a:pt x="14732" y="2170938"/>
                  </a:lnTo>
                  <a:lnTo>
                    <a:pt x="14732" y="2183638"/>
                  </a:lnTo>
                  <a:lnTo>
                    <a:pt x="65506" y="2183638"/>
                  </a:lnTo>
                  <a:lnTo>
                    <a:pt x="65506" y="2170938"/>
                  </a:lnTo>
                  <a:close/>
                </a:path>
                <a:path w="278129" h="3348354">
                  <a:moveTo>
                    <a:pt x="69710" y="0"/>
                  </a:moveTo>
                  <a:lnTo>
                    <a:pt x="57023" y="0"/>
                  </a:lnTo>
                  <a:lnTo>
                    <a:pt x="57023" y="12700"/>
                  </a:lnTo>
                  <a:lnTo>
                    <a:pt x="69710" y="12700"/>
                  </a:lnTo>
                  <a:lnTo>
                    <a:pt x="69710" y="0"/>
                  </a:lnTo>
                  <a:close/>
                </a:path>
                <a:path w="278129" h="3348354">
                  <a:moveTo>
                    <a:pt x="79730" y="1038098"/>
                  </a:moveTo>
                  <a:lnTo>
                    <a:pt x="28956" y="1038098"/>
                  </a:lnTo>
                  <a:lnTo>
                    <a:pt x="28956" y="1050798"/>
                  </a:lnTo>
                  <a:lnTo>
                    <a:pt x="79730" y="1050798"/>
                  </a:lnTo>
                  <a:lnTo>
                    <a:pt x="79730" y="1038098"/>
                  </a:lnTo>
                  <a:close/>
                </a:path>
                <a:path w="278129" h="3348354">
                  <a:moveTo>
                    <a:pt x="101460" y="3303524"/>
                  </a:moveTo>
                  <a:lnTo>
                    <a:pt x="88773" y="3303524"/>
                  </a:lnTo>
                  <a:lnTo>
                    <a:pt x="88773" y="3316224"/>
                  </a:lnTo>
                  <a:lnTo>
                    <a:pt x="101460" y="3316224"/>
                  </a:lnTo>
                  <a:lnTo>
                    <a:pt x="101460" y="3303524"/>
                  </a:lnTo>
                  <a:close/>
                </a:path>
                <a:path w="278129" h="3348354">
                  <a:moveTo>
                    <a:pt x="116192" y="2170938"/>
                  </a:moveTo>
                  <a:lnTo>
                    <a:pt x="103505" y="2170938"/>
                  </a:lnTo>
                  <a:lnTo>
                    <a:pt x="103505" y="2183638"/>
                  </a:lnTo>
                  <a:lnTo>
                    <a:pt x="116192" y="2183638"/>
                  </a:lnTo>
                  <a:lnTo>
                    <a:pt x="116192" y="2170938"/>
                  </a:lnTo>
                  <a:close/>
                </a:path>
                <a:path w="278129" h="3348354">
                  <a:moveTo>
                    <a:pt x="130416" y="1038098"/>
                  </a:moveTo>
                  <a:lnTo>
                    <a:pt x="117729" y="1038098"/>
                  </a:lnTo>
                  <a:lnTo>
                    <a:pt x="117729" y="1050798"/>
                  </a:lnTo>
                  <a:lnTo>
                    <a:pt x="130416" y="1050798"/>
                  </a:lnTo>
                  <a:lnTo>
                    <a:pt x="130416" y="1038098"/>
                  </a:lnTo>
                  <a:close/>
                </a:path>
                <a:path w="278129" h="3348354">
                  <a:moveTo>
                    <a:pt x="158470" y="0"/>
                  </a:moveTo>
                  <a:lnTo>
                    <a:pt x="107696" y="0"/>
                  </a:lnTo>
                  <a:lnTo>
                    <a:pt x="107696" y="12700"/>
                  </a:lnTo>
                  <a:lnTo>
                    <a:pt x="158470" y="12700"/>
                  </a:lnTo>
                  <a:lnTo>
                    <a:pt x="158470" y="0"/>
                  </a:lnTo>
                  <a:close/>
                </a:path>
                <a:path w="278129" h="3348354">
                  <a:moveTo>
                    <a:pt x="190347" y="3303524"/>
                  </a:moveTo>
                  <a:lnTo>
                    <a:pt x="139573" y="3303524"/>
                  </a:lnTo>
                  <a:lnTo>
                    <a:pt x="139573" y="3316224"/>
                  </a:lnTo>
                  <a:lnTo>
                    <a:pt x="190347" y="3316224"/>
                  </a:lnTo>
                  <a:lnTo>
                    <a:pt x="190347" y="3303524"/>
                  </a:lnTo>
                  <a:close/>
                </a:path>
                <a:path w="278129" h="3348354">
                  <a:moveTo>
                    <a:pt x="277622" y="3309874"/>
                  </a:moveTo>
                  <a:lnTo>
                    <a:pt x="201422" y="3271774"/>
                  </a:lnTo>
                  <a:lnTo>
                    <a:pt x="201422" y="3347974"/>
                  </a:lnTo>
                  <a:lnTo>
                    <a:pt x="277622" y="3309874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3253" y="3676650"/>
              <a:ext cx="123317" cy="76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7477" y="2543809"/>
              <a:ext cx="109093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5544" y="1505711"/>
              <a:ext cx="81025" cy="7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2440" y="3541776"/>
            <a:ext cx="1292860" cy="576580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Lucy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6851" y="2810255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83" y="344551"/>
                </a:lnTo>
                <a:lnTo>
                  <a:pt x="176669" y="358267"/>
                </a:lnTo>
                <a:lnTo>
                  <a:pt x="137375" y="371475"/>
                </a:lnTo>
                <a:lnTo>
                  <a:pt x="99136" y="388366"/>
                </a:lnTo>
                <a:lnTo>
                  <a:pt x="63030" y="408051"/>
                </a:lnTo>
                <a:lnTo>
                  <a:pt x="30086" y="429895"/>
                </a:lnTo>
                <a:lnTo>
                  <a:pt x="2070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1040" y="150876"/>
                </a:moveTo>
                <a:lnTo>
                  <a:pt x="443369" y="103124"/>
                </a:lnTo>
                <a:lnTo>
                  <a:pt x="422021" y="61722"/>
                </a:lnTo>
                <a:lnTo>
                  <a:pt x="389483" y="29083"/>
                </a:lnTo>
                <a:lnTo>
                  <a:pt x="348208" y="7747"/>
                </a:lnTo>
                <a:lnTo>
                  <a:pt x="300697" y="0"/>
                </a:lnTo>
                <a:lnTo>
                  <a:pt x="253174" y="7747"/>
                </a:lnTo>
                <a:lnTo>
                  <a:pt x="211899" y="29083"/>
                </a:lnTo>
                <a:lnTo>
                  <a:pt x="179362" y="61722"/>
                </a:lnTo>
                <a:lnTo>
                  <a:pt x="158013" y="103124"/>
                </a:lnTo>
                <a:lnTo>
                  <a:pt x="150355" y="150876"/>
                </a:lnTo>
                <a:lnTo>
                  <a:pt x="158013" y="198501"/>
                </a:lnTo>
                <a:lnTo>
                  <a:pt x="179362" y="239903"/>
                </a:lnTo>
                <a:lnTo>
                  <a:pt x="211899" y="272542"/>
                </a:lnTo>
                <a:lnTo>
                  <a:pt x="253174" y="294005"/>
                </a:lnTo>
                <a:lnTo>
                  <a:pt x="300697" y="301625"/>
                </a:lnTo>
                <a:lnTo>
                  <a:pt x="319214" y="298704"/>
                </a:lnTo>
                <a:lnTo>
                  <a:pt x="448043" y="169545"/>
                </a:lnTo>
                <a:lnTo>
                  <a:pt x="451040" y="1508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5871" y="964819"/>
            <a:ext cx="762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  </a:t>
            </a:r>
            <a:r>
              <a:rPr sz="1400" spc="-15" dirty="0">
                <a:latin typeface="Calibri"/>
                <a:cs typeface="Calibri"/>
              </a:rPr>
              <a:t>Password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823" y="140207"/>
            <a:ext cx="7281672" cy="3240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81341" y="3491610"/>
            <a:ext cx="12566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console.aws.com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6741" y="5502655"/>
            <a:ext cx="1270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cc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K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  S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c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et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cc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K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7447" y="4870703"/>
            <a:ext cx="7044055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0"/>
              </a:spcBef>
            </a:pPr>
            <a:r>
              <a:rPr sz="135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3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3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onsolas"/>
                <a:cs typeface="Consolas"/>
              </a:rPr>
              <a:t>s3api</a:t>
            </a:r>
            <a:r>
              <a:rPr sz="13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create-bucket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–bucket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my-bucket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–region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us-east-1</a:t>
            </a:r>
            <a:endParaRPr sz="135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4792" y="1722120"/>
            <a:ext cx="2962275" cy="3337560"/>
            <a:chOff x="1764792" y="1722120"/>
            <a:chExt cx="2962275" cy="3337560"/>
          </a:xfrm>
        </p:grpSpPr>
        <p:sp>
          <p:nvSpPr>
            <p:cNvPr id="11" name="object 11"/>
            <p:cNvSpPr/>
            <p:nvPr/>
          </p:nvSpPr>
          <p:spPr>
            <a:xfrm>
              <a:off x="1764792" y="1753869"/>
              <a:ext cx="1560195" cy="3274060"/>
            </a:xfrm>
            <a:custGeom>
              <a:avLst/>
              <a:gdLst/>
              <a:ahLst/>
              <a:cxnLst/>
              <a:rect l="l" t="t" r="r" b="b"/>
              <a:pathLst>
                <a:path w="1560195" h="3274060">
                  <a:moveTo>
                    <a:pt x="50800" y="2066544"/>
                  </a:moveTo>
                  <a:lnTo>
                    <a:pt x="0" y="2066544"/>
                  </a:lnTo>
                  <a:lnTo>
                    <a:pt x="0" y="2080260"/>
                  </a:lnTo>
                  <a:lnTo>
                    <a:pt x="50800" y="2080260"/>
                  </a:lnTo>
                  <a:lnTo>
                    <a:pt x="50800" y="2066544"/>
                  </a:lnTo>
                  <a:close/>
                </a:path>
                <a:path w="1560195" h="3274060">
                  <a:moveTo>
                    <a:pt x="101473" y="2066544"/>
                  </a:moveTo>
                  <a:lnTo>
                    <a:pt x="88773" y="2066544"/>
                  </a:lnTo>
                  <a:lnTo>
                    <a:pt x="88773" y="2080260"/>
                  </a:lnTo>
                  <a:lnTo>
                    <a:pt x="101473" y="2080260"/>
                  </a:lnTo>
                  <a:lnTo>
                    <a:pt x="101473" y="2066544"/>
                  </a:lnTo>
                  <a:close/>
                </a:path>
                <a:path w="1560195" h="3274060">
                  <a:moveTo>
                    <a:pt x="190373" y="2066544"/>
                  </a:moveTo>
                  <a:lnTo>
                    <a:pt x="139573" y="2066544"/>
                  </a:lnTo>
                  <a:lnTo>
                    <a:pt x="139573" y="2080260"/>
                  </a:lnTo>
                  <a:lnTo>
                    <a:pt x="190373" y="2080260"/>
                  </a:lnTo>
                  <a:lnTo>
                    <a:pt x="190373" y="2066544"/>
                  </a:lnTo>
                  <a:close/>
                </a:path>
                <a:path w="1560195" h="3274060">
                  <a:moveTo>
                    <a:pt x="241173" y="2066544"/>
                  </a:moveTo>
                  <a:lnTo>
                    <a:pt x="228473" y="2066544"/>
                  </a:lnTo>
                  <a:lnTo>
                    <a:pt x="228473" y="2080260"/>
                  </a:lnTo>
                  <a:lnTo>
                    <a:pt x="241173" y="2080260"/>
                  </a:lnTo>
                  <a:lnTo>
                    <a:pt x="241173" y="2066544"/>
                  </a:lnTo>
                  <a:close/>
                </a:path>
                <a:path w="1560195" h="3274060">
                  <a:moveTo>
                    <a:pt x="329946" y="2066544"/>
                  </a:moveTo>
                  <a:lnTo>
                    <a:pt x="279146" y="2066544"/>
                  </a:lnTo>
                  <a:lnTo>
                    <a:pt x="279146" y="2080260"/>
                  </a:lnTo>
                  <a:lnTo>
                    <a:pt x="329946" y="2080260"/>
                  </a:lnTo>
                  <a:lnTo>
                    <a:pt x="329946" y="2066544"/>
                  </a:lnTo>
                  <a:close/>
                </a:path>
                <a:path w="1560195" h="3274060">
                  <a:moveTo>
                    <a:pt x="380746" y="2066544"/>
                  </a:moveTo>
                  <a:lnTo>
                    <a:pt x="368046" y="2066544"/>
                  </a:lnTo>
                  <a:lnTo>
                    <a:pt x="368046" y="2080260"/>
                  </a:lnTo>
                  <a:lnTo>
                    <a:pt x="380746" y="2080260"/>
                  </a:lnTo>
                  <a:lnTo>
                    <a:pt x="380746" y="2066544"/>
                  </a:lnTo>
                  <a:close/>
                </a:path>
                <a:path w="1560195" h="3274060">
                  <a:moveTo>
                    <a:pt x="469519" y="2066544"/>
                  </a:moveTo>
                  <a:lnTo>
                    <a:pt x="418846" y="2066544"/>
                  </a:lnTo>
                  <a:lnTo>
                    <a:pt x="418846" y="2080260"/>
                  </a:lnTo>
                  <a:lnTo>
                    <a:pt x="469519" y="2080260"/>
                  </a:lnTo>
                  <a:lnTo>
                    <a:pt x="469519" y="2066544"/>
                  </a:lnTo>
                  <a:close/>
                </a:path>
                <a:path w="1560195" h="3274060">
                  <a:moveTo>
                    <a:pt x="520319" y="2066544"/>
                  </a:moveTo>
                  <a:lnTo>
                    <a:pt x="507619" y="2066544"/>
                  </a:lnTo>
                  <a:lnTo>
                    <a:pt x="507619" y="2080260"/>
                  </a:lnTo>
                  <a:lnTo>
                    <a:pt x="520319" y="2080260"/>
                  </a:lnTo>
                  <a:lnTo>
                    <a:pt x="520319" y="2066544"/>
                  </a:lnTo>
                  <a:close/>
                </a:path>
                <a:path w="1560195" h="3274060">
                  <a:moveTo>
                    <a:pt x="609219" y="2066544"/>
                  </a:moveTo>
                  <a:lnTo>
                    <a:pt x="558419" y="2066544"/>
                  </a:lnTo>
                  <a:lnTo>
                    <a:pt x="558419" y="2080260"/>
                  </a:lnTo>
                  <a:lnTo>
                    <a:pt x="609219" y="2080260"/>
                  </a:lnTo>
                  <a:lnTo>
                    <a:pt x="609219" y="2066544"/>
                  </a:lnTo>
                  <a:close/>
                </a:path>
                <a:path w="1560195" h="3274060">
                  <a:moveTo>
                    <a:pt x="659892" y="2066544"/>
                  </a:moveTo>
                  <a:lnTo>
                    <a:pt x="647192" y="2066544"/>
                  </a:lnTo>
                  <a:lnTo>
                    <a:pt x="647192" y="2080260"/>
                  </a:lnTo>
                  <a:lnTo>
                    <a:pt x="659892" y="2080260"/>
                  </a:lnTo>
                  <a:lnTo>
                    <a:pt x="659892" y="2066544"/>
                  </a:lnTo>
                  <a:close/>
                </a:path>
                <a:path w="1560195" h="3274060">
                  <a:moveTo>
                    <a:pt x="748792" y="2066544"/>
                  </a:moveTo>
                  <a:lnTo>
                    <a:pt x="697992" y="2066544"/>
                  </a:lnTo>
                  <a:lnTo>
                    <a:pt x="697992" y="2080260"/>
                  </a:lnTo>
                  <a:lnTo>
                    <a:pt x="748792" y="2080260"/>
                  </a:lnTo>
                  <a:lnTo>
                    <a:pt x="748792" y="2066544"/>
                  </a:lnTo>
                  <a:close/>
                </a:path>
                <a:path w="1560195" h="3274060">
                  <a:moveTo>
                    <a:pt x="799465" y="2066544"/>
                  </a:moveTo>
                  <a:lnTo>
                    <a:pt x="786765" y="2066544"/>
                  </a:lnTo>
                  <a:lnTo>
                    <a:pt x="786765" y="2080260"/>
                  </a:lnTo>
                  <a:lnTo>
                    <a:pt x="799465" y="2080260"/>
                  </a:lnTo>
                  <a:lnTo>
                    <a:pt x="799465" y="2066544"/>
                  </a:lnTo>
                  <a:close/>
                </a:path>
                <a:path w="1560195" h="3274060">
                  <a:moveTo>
                    <a:pt x="888365" y="2066544"/>
                  </a:moveTo>
                  <a:lnTo>
                    <a:pt x="837565" y="2066544"/>
                  </a:lnTo>
                  <a:lnTo>
                    <a:pt x="837565" y="2080260"/>
                  </a:lnTo>
                  <a:lnTo>
                    <a:pt x="888365" y="2080260"/>
                  </a:lnTo>
                  <a:lnTo>
                    <a:pt x="888365" y="2066544"/>
                  </a:lnTo>
                  <a:close/>
                </a:path>
                <a:path w="1560195" h="3274060">
                  <a:moveTo>
                    <a:pt x="939165" y="2066544"/>
                  </a:moveTo>
                  <a:lnTo>
                    <a:pt x="926465" y="2066544"/>
                  </a:lnTo>
                  <a:lnTo>
                    <a:pt x="926465" y="2080260"/>
                  </a:lnTo>
                  <a:lnTo>
                    <a:pt x="939165" y="2080260"/>
                  </a:lnTo>
                  <a:lnTo>
                    <a:pt x="939165" y="2066544"/>
                  </a:lnTo>
                  <a:close/>
                </a:path>
                <a:path w="1560195" h="3274060">
                  <a:moveTo>
                    <a:pt x="1027938" y="2066544"/>
                  </a:moveTo>
                  <a:lnTo>
                    <a:pt x="977138" y="2066544"/>
                  </a:lnTo>
                  <a:lnTo>
                    <a:pt x="977138" y="2080260"/>
                  </a:lnTo>
                  <a:lnTo>
                    <a:pt x="1027938" y="2080260"/>
                  </a:lnTo>
                  <a:lnTo>
                    <a:pt x="1027938" y="2066544"/>
                  </a:lnTo>
                  <a:close/>
                </a:path>
                <a:path w="1560195" h="3274060">
                  <a:moveTo>
                    <a:pt x="1078738" y="2066544"/>
                  </a:moveTo>
                  <a:lnTo>
                    <a:pt x="1066038" y="2066544"/>
                  </a:lnTo>
                  <a:lnTo>
                    <a:pt x="1066038" y="2080260"/>
                  </a:lnTo>
                  <a:lnTo>
                    <a:pt x="1078738" y="2080260"/>
                  </a:lnTo>
                  <a:lnTo>
                    <a:pt x="1078738" y="2066544"/>
                  </a:lnTo>
                  <a:close/>
                </a:path>
                <a:path w="1560195" h="3274060">
                  <a:moveTo>
                    <a:pt x="1167511" y="2066544"/>
                  </a:moveTo>
                  <a:lnTo>
                    <a:pt x="1116838" y="2066544"/>
                  </a:lnTo>
                  <a:lnTo>
                    <a:pt x="1116838" y="2080260"/>
                  </a:lnTo>
                  <a:lnTo>
                    <a:pt x="1167511" y="2080260"/>
                  </a:lnTo>
                  <a:lnTo>
                    <a:pt x="1167511" y="2066544"/>
                  </a:lnTo>
                  <a:close/>
                </a:path>
                <a:path w="1560195" h="3274060">
                  <a:moveTo>
                    <a:pt x="1218311" y="2066544"/>
                  </a:moveTo>
                  <a:lnTo>
                    <a:pt x="1205611" y="2066544"/>
                  </a:lnTo>
                  <a:lnTo>
                    <a:pt x="1205611" y="2080260"/>
                  </a:lnTo>
                  <a:lnTo>
                    <a:pt x="1218311" y="2080260"/>
                  </a:lnTo>
                  <a:lnTo>
                    <a:pt x="1218311" y="2066544"/>
                  </a:lnTo>
                  <a:close/>
                </a:path>
                <a:path w="1560195" h="3274060">
                  <a:moveTo>
                    <a:pt x="1307084" y="2066544"/>
                  </a:moveTo>
                  <a:lnTo>
                    <a:pt x="1256411" y="2066544"/>
                  </a:lnTo>
                  <a:lnTo>
                    <a:pt x="1256411" y="2080260"/>
                  </a:lnTo>
                  <a:lnTo>
                    <a:pt x="1307084" y="2080260"/>
                  </a:lnTo>
                  <a:lnTo>
                    <a:pt x="1307084" y="2066544"/>
                  </a:lnTo>
                  <a:close/>
                </a:path>
                <a:path w="1560195" h="3274060">
                  <a:moveTo>
                    <a:pt x="1357884" y="2066544"/>
                  </a:moveTo>
                  <a:lnTo>
                    <a:pt x="1345184" y="2066544"/>
                  </a:lnTo>
                  <a:lnTo>
                    <a:pt x="1345184" y="2080260"/>
                  </a:lnTo>
                  <a:lnTo>
                    <a:pt x="1357884" y="2080260"/>
                  </a:lnTo>
                  <a:lnTo>
                    <a:pt x="1357884" y="2066544"/>
                  </a:lnTo>
                  <a:close/>
                </a:path>
                <a:path w="1560195" h="3274060">
                  <a:moveTo>
                    <a:pt x="1446784" y="2066544"/>
                  </a:moveTo>
                  <a:lnTo>
                    <a:pt x="1395984" y="2066544"/>
                  </a:lnTo>
                  <a:lnTo>
                    <a:pt x="1395984" y="2080260"/>
                  </a:lnTo>
                  <a:lnTo>
                    <a:pt x="1446784" y="2080260"/>
                  </a:lnTo>
                  <a:lnTo>
                    <a:pt x="1446784" y="2066544"/>
                  </a:lnTo>
                  <a:close/>
                </a:path>
                <a:path w="1560195" h="3274060">
                  <a:moveTo>
                    <a:pt x="1464043" y="3217672"/>
                  </a:moveTo>
                  <a:lnTo>
                    <a:pt x="1451356" y="3217672"/>
                  </a:lnTo>
                  <a:lnTo>
                    <a:pt x="1451356" y="3230372"/>
                  </a:lnTo>
                  <a:lnTo>
                    <a:pt x="1464043" y="3230372"/>
                  </a:lnTo>
                  <a:lnTo>
                    <a:pt x="1464043" y="3217672"/>
                  </a:lnTo>
                  <a:close/>
                </a:path>
                <a:path w="1560195" h="3274060">
                  <a:moveTo>
                    <a:pt x="1464043" y="3128772"/>
                  </a:moveTo>
                  <a:lnTo>
                    <a:pt x="1451356" y="3128772"/>
                  </a:lnTo>
                  <a:lnTo>
                    <a:pt x="1451356" y="3179572"/>
                  </a:lnTo>
                  <a:lnTo>
                    <a:pt x="1464043" y="3179572"/>
                  </a:lnTo>
                  <a:lnTo>
                    <a:pt x="1464043" y="3128772"/>
                  </a:lnTo>
                  <a:close/>
                </a:path>
                <a:path w="1560195" h="3274060">
                  <a:moveTo>
                    <a:pt x="1464043" y="3077972"/>
                  </a:moveTo>
                  <a:lnTo>
                    <a:pt x="1451356" y="3077972"/>
                  </a:lnTo>
                  <a:lnTo>
                    <a:pt x="1451356" y="3090672"/>
                  </a:lnTo>
                  <a:lnTo>
                    <a:pt x="1464043" y="3090672"/>
                  </a:lnTo>
                  <a:lnTo>
                    <a:pt x="1464043" y="3077972"/>
                  </a:lnTo>
                  <a:close/>
                </a:path>
                <a:path w="1560195" h="3274060">
                  <a:moveTo>
                    <a:pt x="1464043" y="2989072"/>
                  </a:moveTo>
                  <a:lnTo>
                    <a:pt x="1451356" y="2989072"/>
                  </a:lnTo>
                  <a:lnTo>
                    <a:pt x="1451356" y="3039872"/>
                  </a:lnTo>
                  <a:lnTo>
                    <a:pt x="1464043" y="3039872"/>
                  </a:lnTo>
                  <a:lnTo>
                    <a:pt x="1464043" y="2989072"/>
                  </a:lnTo>
                  <a:close/>
                </a:path>
                <a:path w="1560195" h="3274060">
                  <a:moveTo>
                    <a:pt x="1464043" y="2938272"/>
                  </a:moveTo>
                  <a:lnTo>
                    <a:pt x="1451356" y="2938272"/>
                  </a:lnTo>
                  <a:lnTo>
                    <a:pt x="1451356" y="2950972"/>
                  </a:lnTo>
                  <a:lnTo>
                    <a:pt x="1464043" y="2950972"/>
                  </a:lnTo>
                  <a:lnTo>
                    <a:pt x="1464043" y="2938272"/>
                  </a:lnTo>
                  <a:close/>
                </a:path>
                <a:path w="1560195" h="3274060">
                  <a:moveTo>
                    <a:pt x="1464043" y="2849372"/>
                  </a:moveTo>
                  <a:lnTo>
                    <a:pt x="1451356" y="2849372"/>
                  </a:lnTo>
                  <a:lnTo>
                    <a:pt x="1451356" y="2900172"/>
                  </a:lnTo>
                  <a:lnTo>
                    <a:pt x="1464043" y="2900172"/>
                  </a:lnTo>
                  <a:lnTo>
                    <a:pt x="1464043" y="2849372"/>
                  </a:lnTo>
                  <a:close/>
                </a:path>
                <a:path w="1560195" h="3274060">
                  <a:moveTo>
                    <a:pt x="1464043" y="2798572"/>
                  </a:moveTo>
                  <a:lnTo>
                    <a:pt x="1451356" y="2798572"/>
                  </a:lnTo>
                  <a:lnTo>
                    <a:pt x="1451356" y="2811272"/>
                  </a:lnTo>
                  <a:lnTo>
                    <a:pt x="1464043" y="2811272"/>
                  </a:lnTo>
                  <a:lnTo>
                    <a:pt x="1464043" y="2798572"/>
                  </a:lnTo>
                  <a:close/>
                </a:path>
                <a:path w="1560195" h="3274060">
                  <a:moveTo>
                    <a:pt x="1464043" y="2709672"/>
                  </a:moveTo>
                  <a:lnTo>
                    <a:pt x="1451356" y="2709672"/>
                  </a:lnTo>
                  <a:lnTo>
                    <a:pt x="1451356" y="2760472"/>
                  </a:lnTo>
                  <a:lnTo>
                    <a:pt x="1464043" y="2760472"/>
                  </a:lnTo>
                  <a:lnTo>
                    <a:pt x="1464043" y="2709672"/>
                  </a:lnTo>
                  <a:close/>
                </a:path>
                <a:path w="1560195" h="3274060">
                  <a:moveTo>
                    <a:pt x="1464043" y="2658872"/>
                  </a:moveTo>
                  <a:lnTo>
                    <a:pt x="1451356" y="2658872"/>
                  </a:lnTo>
                  <a:lnTo>
                    <a:pt x="1451356" y="2671572"/>
                  </a:lnTo>
                  <a:lnTo>
                    <a:pt x="1464043" y="2671572"/>
                  </a:lnTo>
                  <a:lnTo>
                    <a:pt x="1464043" y="2658872"/>
                  </a:lnTo>
                  <a:close/>
                </a:path>
                <a:path w="1560195" h="3274060">
                  <a:moveTo>
                    <a:pt x="1464043" y="2569972"/>
                  </a:moveTo>
                  <a:lnTo>
                    <a:pt x="1451356" y="2569972"/>
                  </a:lnTo>
                  <a:lnTo>
                    <a:pt x="1451356" y="2620772"/>
                  </a:lnTo>
                  <a:lnTo>
                    <a:pt x="1464043" y="2620772"/>
                  </a:lnTo>
                  <a:lnTo>
                    <a:pt x="1464043" y="2569972"/>
                  </a:lnTo>
                  <a:close/>
                </a:path>
                <a:path w="1560195" h="3274060">
                  <a:moveTo>
                    <a:pt x="1464043" y="2519172"/>
                  </a:moveTo>
                  <a:lnTo>
                    <a:pt x="1451356" y="2519172"/>
                  </a:lnTo>
                  <a:lnTo>
                    <a:pt x="1451356" y="2531872"/>
                  </a:lnTo>
                  <a:lnTo>
                    <a:pt x="1464043" y="2531872"/>
                  </a:lnTo>
                  <a:lnTo>
                    <a:pt x="1464043" y="2519172"/>
                  </a:lnTo>
                  <a:close/>
                </a:path>
                <a:path w="1560195" h="3274060">
                  <a:moveTo>
                    <a:pt x="1464043" y="2430272"/>
                  </a:moveTo>
                  <a:lnTo>
                    <a:pt x="1451356" y="2430272"/>
                  </a:lnTo>
                  <a:lnTo>
                    <a:pt x="1451356" y="2481072"/>
                  </a:lnTo>
                  <a:lnTo>
                    <a:pt x="1464043" y="2481072"/>
                  </a:lnTo>
                  <a:lnTo>
                    <a:pt x="1464043" y="2430272"/>
                  </a:lnTo>
                  <a:close/>
                </a:path>
                <a:path w="1560195" h="3274060">
                  <a:moveTo>
                    <a:pt x="1464043" y="2379472"/>
                  </a:moveTo>
                  <a:lnTo>
                    <a:pt x="1451356" y="2379472"/>
                  </a:lnTo>
                  <a:lnTo>
                    <a:pt x="1451356" y="2392172"/>
                  </a:lnTo>
                  <a:lnTo>
                    <a:pt x="1464043" y="2392172"/>
                  </a:lnTo>
                  <a:lnTo>
                    <a:pt x="1464043" y="2379472"/>
                  </a:lnTo>
                  <a:close/>
                </a:path>
                <a:path w="1560195" h="3274060">
                  <a:moveTo>
                    <a:pt x="1464043" y="2290572"/>
                  </a:moveTo>
                  <a:lnTo>
                    <a:pt x="1451356" y="2290572"/>
                  </a:lnTo>
                  <a:lnTo>
                    <a:pt x="1451356" y="2341372"/>
                  </a:lnTo>
                  <a:lnTo>
                    <a:pt x="1464043" y="2341372"/>
                  </a:lnTo>
                  <a:lnTo>
                    <a:pt x="1464043" y="2290572"/>
                  </a:lnTo>
                  <a:close/>
                </a:path>
                <a:path w="1560195" h="3274060">
                  <a:moveTo>
                    <a:pt x="1464043" y="2239772"/>
                  </a:moveTo>
                  <a:lnTo>
                    <a:pt x="1451356" y="2239772"/>
                  </a:lnTo>
                  <a:lnTo>
                    <a:pt x="1451356" y="2252472"/>
                  </a:lnTo>
                  <a:lnTo>
                    <a:pt x="1464043" y="2252472"/>
                  </a:lnTo>
                  <a:lnTo>
                    <a:pt x="1464043" y="2239772"/>
                  </a:lnTo>
                  <a:close/>
                </a:path>
                <a:path w="1560195" h="3274060">
                  <a:moveTo>
                    <a:pt x="1464043" y="2150872"/>
                  </a:moveTo>
                  <a:lnTo>
                    <a:pt x="1451356" y="2150872"/>
                  </a:lnTo>
                  <a:lnTo>
                    <a:pt x="1451356" y="2201672"/>
                  </a:lnTo>
                  <a:lnTo>
                    <a:pt x="1464043" y="2201672"/>
                  </a:lnTo>
                  <a:lnTo>
                    <a:pt x="1464043" y="2150872"/>
                  </a:lnTo>
                  <a:close/>
                </a:path>
                <a:path w="1560195" h="3274060">
                  <a:moveTo>
                    <a:pt x="1464043" y="2100072"/>
                  </a:moveTo>
                  <a:lnTo>
                    <a:pt x="1451356" y="2100072"/>
                  </a:lnTo>
                  <a:lnTo>
                    <a:pt x="1451356" y="2112772"/>
                  </a:lnTo>
                  <a:lnTo>
                    <a:pt x="1464043" y="2112772"/>
                  </a:lnTo>
                  <a:lnTo>
                    <a:pt x="1464043" y="2100072"/>
                  </a:lnTo>
                  <a:close/>
                </a:path>
                <a:path w="1560195" h="3274060">
                  <a:moveTo>
                    <a:pt x="1467980" y="2037969"/>
                  </a:moveTo>
                  <a:lnTo>
                    <a:pt x="1455293" y="2037969"/>
                  </a:lnTo>
                  <a:lnTo>
                    <a:pt x="1455293" y="2050669"/>
                  </a:lnTo>
                  <a:lnTo>
                    <a:pt x="1467980" y="2050669"/>
                  </a:lnTo>
                  <a:lnTo>
                    <a:pt x="1467980" y="2037969"/>
                  </a:lnTo>
                  <a:close/>
                </a:path>
                <a:path w="1560195" h="3274060">
                  <a:moveTo>
                    <a:pt x="1467980" y="1949069"/>
                  </a:moveTo>
                  <a:lnTo>
                    <a:pt x="1455293" y="1949069"/>
                  </a:lnTo>
                  <a:lnTo>
                    <a:pt x="1455293" y="1999869"/>
                  </a:lnTo>
                  <a:lnTo>
                    <a:pt x="1467980" y="1999869"/>
                  </a:lnTo>
                  <a:lnTo>
                    <a:pt x="1467980" y="1949069"/>
                  </a:lnTo>
                  <a:close/>
                </a:path>
                <a:path w="1560195" h="3274060">
                  <a:moveTo>
                    <a:pt x="1467980" y="1898269"/>
                  </a:moveTo>
                  <a:lnTo>
                    <a:pt x="1455293" y="1898269"/>
                  </a:lnTo>
                  <a:lnTo>
                    <a:pt x="1455293" y="1910969"/>
                  </a:lnTo>
                  <a:lnTo>
                    <a:pt x="1467980" y="1910969"/>
                  </a:lnTo>
                  <a:lnTo>
                    <a:pt x="1467980" y="1898269"/>
                  </a:lnTo>
                  <a:close/>
                </a:path>
                <a:path w="1560195" h="3274060">
                  <a:moveTo>
                    <a:pt x="1467980" y="1809369"/>
                  </a:moveTo>
                  <a:lnTo>
                    <a:pt x="1455293" y="1809369"/>
                  </a:lnTo>
                  <a:lnTo>
                    <a:pt x="1455293" y="1860169"/>
                  </a:lnTo>
                  <a:lnTo>
                    <a:pt x="1467980" y="1860169"/>
                  </a:lnTo>
                  <a:lnTo>
                    <a:pt x="1467980" y="1809369"/>
                  </a:lnTo>
                  <a:close/>
                </a:path>
                <a:path w="1560195" h="3274060">
                  <a:moveTo>
                    <a:pt x="1467980" y="1758569"/>
                  </a:moveTo>
                  <a:lnTo>
                    <a:pt x="1455293" y="1758569"/>
                  </a:lnTo>
                  <a:lnTo>
                    <a:pt x="1455293" y="1771269"/>
                  </a:lnTo>
                  <a:lnTo>
                    <a:pt x="1467980" y="1771269"/>
                  </a:lnTo>
                  <a:lnTo>
                    <a:pt x="1467980" y="1758569"/>
                  </a:lnTo>
                  <a:close/>
                </a:path>
                <a:path w="1560195" h="3274060">
                  <a:moveTo>
                    <a:pt x="1467980" y="1669669"/>
                  </a:moveTo>
                  <a:lnTo>
                    <a:pt x="1455293" y="1669669"/>
                  </a:lnTo>
                  <a:lnTo>
                    <a:pt x="1455293" y="1720469"/>
                  </a:lnTo>
                  <a:lnTo>
                    <a:pt x="1467980" y="1720469"/>
                  </a:lnTo>
                  <a:lnTo>
                    <a:pt x="1467980" y="1669669"/>
                  </a:lnTo>
                  <a:close/>
                </a:path>
                <a:path w="1560195" h="3274060">
                  <a:moveTo>
                    <a:pt x="1467980" y="1618869"/>
                  </a:moveTo>
                  <a:lnTo>
                    <a:pt x="1455293" y="1618869"/>
                  </a:lnTo>
                  <a:lnTo>
                    <a:pt x="1455293" y="1631569"/>
                  </a:lnTo>
                  <a:lnTo>
                    <a:pt x="1467980" y="1631569"/>
                  </a:lnTo>
                  <a:lnTo>
                    <a:pt x="1467980" y="1618869"/>
                  </a:lnTo>
                  <a:close/>
                </a:path>
                <a:path w="1560195" h="3274060">
                  <a:moveTo>
                    <a:pt x="1467980" y="1529969"/>
                  </a:moveTo>
                  <a:lnTo>
                    <a:pt x="1455293" y="1529969"/>
                  </a:lnTo>
                  <a:lnTo>
                    <a:pt x="1455293" y="1580769"/>
                  </a:lnTo>
                  <a:lnTo>
                    <a:pt x="1467980" y="1580769"/>
                  </a:lnTo>
                  <a:lnTo>
                    <a:pt x="1467980" y="1529969"/>
                  </a:lnTo>
                  <a:close/>
                </a:path>
                <a:path w="1560195" h="3274060">
                  <a:moveTo>
                    <a:pt x="1467980" y="1479169"/>
                  </a:moveTo>
                  <a:lnTo>
                    <a:pt x="1455293" y="1479169"/>
                  </a:lnTo>
                  <a:lnTo>
                    <a:pt x="1455293" y="1491869"/>
                  </a:lnTo>
                  <a:lnTo>
                    <a:pt x="1467980" y="1491869"/>
                  </a:lnTo>
                  <a:lnTo>
                    <a:pt x="1467980" y="1479169"/>
                  </a:lnTo>
                  <a:close/>
                </a:path>
                <a:path w="1560195" h="3274060">
                  <a:moveTo>
                    <a:pt x="1467980" y="1390269"/>
                  </a:moveTo>
                  <a:lnTo>
                    <a:pt x="1455293" y="1390269"/>
                  </a:lnTo>
                  <a:lnTo>
                    <a:pt x="1455293" y="1441069"/>
                  </a:lnTo>
                  <a:lnTo>
                    <a:pt x="1467980" y="1441069"/>
                  </a:lnTo>
                  <a:lnTo>
                    <a:pt x="1467980" y="1390269"/>
                  </a:lnTo>
                  <a:close/>
                </a:path>
                <a:path w="1560195" h="3274060">
                  <a:moveTo>
                    <a:pt x="1467980" y="1339469"/>
                  </a:moveTo>
                  <a:lnTo>
                    <a:pt x="1455293" y="1339469"/>
                  </a:lnTo>
                  <a:lnTo>
                    <a:pt x="1455293" y="1352169"/>
                  </a:lnTo>
                  <a:lnTo>
                    <a:pt x="1467980" y="1352169"/>
                  </a:lnTo>
                  <a:lnTo>
                    <a:pt x="1467980" y="1339469"/>
                  </a:lnTo>
                  <a:close/>
                </a:path>
                <a:path w="1560195" h="3274060">
                  <a:moveTo>
                    <a:pt x="1467980" y="1250569"/>
                  </a:moveTo>
                  <a:lnTo>
                    <a:pt x="1455293" y="1250569"/>
                  </a:lnTo>
                  <a:lnTo>
                    <a:pt x="1455293" y="1301369"/>
                  </a:lnTo>
                  <a:lnTo>
                    <a:pt x="1467980" y="1301369"/>
                  </a:lnTo>
                  <a:lnTo>
                    <a:pt x="1467980" y="1250569"/>
                  </a:lnTo>
                  <a:close/>
                </a:path>
                <a:path w="1560195" h="3274060">
                  <a:moveTo>
                    <a:pt x="1467980" y="1199769"/>
                  </a:moveTo>
                  <a:lnTo>
                    <a:pt x="1455293" y="1199769"/>
                  </a:lnTo>
                  <a:lnTo>
                    <a:pt x="1455293" y="1212469"/>
                  </a:lnTo>
                  <a:lnTo>
                    <a:pt x="1467980" y="1212469"/>
                  </a:lnTo>
                  <a:lnTo>
                    <a:pt x="1467980" y="1199769"/>
                  </a:lnTo>
                  <a:close/>
                </a:path>
                <a:path w="1560195" h="3274060">
                  <a:moveTo>
                    <a:pt x="1467980" y="1110869"/>
                  </a:moveTo>
                  <a:lnTo>
                    <a:pt x="1455293" y="1110869"/>
                  </a:lnTo>
                  <a:lnTo>
                    <a:pt x="1455293" y="1161669"/>
                  </a:lnTo>
                  <a:lnTo>
                    <a:pt x="1467980" y="1161669"/>
                  </a:lnTo>
                  <a:lnTo>
                    <a:pt x="1467980" y="1110869"/>
                  </a:lnTo>
                  <a:close/>
                </a:path>
                <a:path w="1560195" h="3274060">
                  <a:moveTo>
                    <a:pt x="1467980" y="1060069"/>
                  </a:moveTo>
                  <a:lnTo>
                    <a:pt x="1455293" y="1060069"/>
                  </a:lnTo>
                  <a:lnTo>
                    <a:pt x="1455293" y="1072769"/>
                  </a:lnTo>
                  <a:lnTo>
                    <a:pt x="1467980" y="1072769"/>
                  </a:lnTo>
                  <a:lnTo>
                    <a:pt x="1467980" y="1060069"/>
                  </a:lnTo>
                  <a:close/>
                </a:path>
                <a:path w="1560195" h="3274060">
                  <a:moveTo>
                    <a:pt x="1467980" y="971169"/>
                  </a:moveTo>
                  <a:lnTo>
                    <a:pt x="1455293" y="971169"/>
                  </a:lnTo>
                  <a:lnTo>
                    <a:pt x="1455293" y="1021969"/>
                  </a:lnTo>
                  <a:lnTo>
                    <a:pt x="1467980" y="1021969"/>
                  </a:lnTo>
                  <a:lnTo>
                    <a:pt x="1467980" y="971169"/>
                  </a:lnTo>
                  <a:close/>
                </a:path>
                <a:path w="1560195" h="3274060">
                  <a:moveTo>
                    <a:pt x="1467980" y="920369"/>
                  </a:moveTo>
                  <a:lnTo>
                    <a:pt x="1455293" y="920369"/>
                  </a:lnTo>
                  <a:lnTo>
                    <a:pt x="1455293" y="933069"/>
                  </a:lnTo>
                  <a:lnTo>
                    <a:pt x="1467980" y="933069"/>
                  </a:lnTo>
                  <a:lnTo>
                    <a:pt x="1467980" y="920369"/>
                  </a:lnTo>
                  <a:close/>
                </a:path>
                <a:path w="1560195" h="3274060">
                  <a:moveTo>
                    <a:pt x="1467980" y="831469"/>
                  </a:moveTo>
                  <a:lnTo>
                    <a:pt x="1455293" y="831469"/>
                  </a:lnTo>
                  <a:lnTo>
                    <a:pt x="1455293" y="882269"/>
                  </a:lnTo>
                  <a:lnTo>
                    <a:pt x="1467980" y="882269"/>
                  </a:lnTo>
                  <a:lnTo>
                    <a:pt x="1467980" y="831469"/>
                  </a:lnTo>
                  <a:close/>
                </a:path>
                <a:path w="1560195" h="3274060">
                  <a:moveTo>
                    <a:pt x="1467980" y="780669"/>
                  </a:moveTo>
                  <a:lnTo>
                    <a:pt x="1455293" y="780669"/>
                  </a:lnTo>
                  <a:lnTo>
                    <a:pt x="1455293" y="793369"/>
                  </a:lnTo>
                  <a:lnTo>
                    <a:pt x="1467980" y="793369"/>
                  </a:lnTo>
                  <a:lnTo>
                    <a:pt x="1467980" y="780669"/>
                  </a:lnTo>
                  <a:close/>
                </a:path>
                <a:path w="1560195" h="3274060">
                  <a:moveTo>
                    <a:pt x="1467980" y="691769"/>
                  </a:moveTo>
                  <a:lnTo>
                    <a:pt x="1455293" y="691769"/>
                  </a:lnTo>
                  <a:lnTo>
                    <a:pt x="1455293" y="742569"/>
                  </a:lnTo>
                  <a:lnTo>
                    <a:pt x="1467980" y="742569"/>
                  </a:lnTo>
                  <a:lnTo>
                    <a:pt x="1467980" y="691769"/>
                  </a:lnTo>
                  <a:close/>
                </a:path>
                <a:path w="1560195" h="3274060">
                  <a:moveTo>
                    <a:pt x="1467980" y="640969"/>
                  </a:moveTo>
                  <a:lnTo>
                    <a:pt x="1455293" y="640969"/>
                  </a:lnTo>
                  <a:lnTo>
                    <a:pt x="1455293" y="653669"/>
                  </a:lnTo>
                  <a:lnTo>
                    <a:pt x="1467980" y="653669"/>
                  </a:lnTo>
                  <a:lnTo>
                    <a:pt x="1467980" y="640969"/>
                  </a:lnTo>
                  <a:close/>
                </a:path>
                <a:path w="1560195" h="3274060">
                  <a:moveTo>
                    <a:pt x="1467980" y="552069"/>
                  </a:moveTo>
                  <a:lnTo>
                    <a:pt x="1455293" y="552069"/>
                  </a:lnTo>
                  <a:lnTo>
                    <a:pt x="1455293" y="602869"/>
                  </a:lnTo>
                  <a:lnTo>
                    <a:pt x="1467980" y="602869"/>
                  </a:lnTo>
                  <a:lnTo>
                    <a:pt x="1467980" y="552069"/>
                  </a:lnTo>
                  <a:close/>
                </a:path>
                <a:path w="1560195" h="3274060">
                  <a:moveTo>
                    <a:pt x="1467980" y="501269"/>
                  </a:moveTo>
                  <a:lnTo>
                    <a:pt x="1455293" y="501269"/>
                  </a:lnTo>
                  <a:lnTo>
                    <a:pt x="1455293" y="513969"/>
                  </a:lnTo>
                  <a:lnTo>
                    <a:pt x="1467980" y="513969"/>
                  </a:lnTo>
                  <a:lnTo>
                    <a:pt x="1467980" y="501269"/>
                  </a:lnTo>
                  <a:close/>
                </a:path>
                <a:path w="1560195" h="3274060">
                  <a:moveTo>
                    <a:pt x="1467980" y="412369"/>
                  </a:moveTo>
                  <a:lnTo>
                    <a:pt x="1455293" y="412369"/>
                  </a:lnTo>
                  <a:lnTo>
                    <a:pt x="1455293" y="463169"/>
                  </a:lnTo>
                  <a:lnTo>
                    <a:pt x="1467980" y="463169"/>
                  </a:lnTo>
                  <a:lnTo>
                    <a:pt x="1467980" y="412369"/>
                  </a:lnTo>
                  <a:close/>
                </a:path>
                <a:path w="1560195" h="3274060">
                  <a:moveTo>
                    <a:pt x="1467980" y="361569"/>
                  </a:moveTo>
                  <a:lnTo>
                    <a:pt x="1455293" y="361569"/>
                  </a:lnTo>
                  <a:lnTo>
                    <a:pt x="1455293" y="374269"/>
                  </a:lnTo>
                  <a:lnTo>
                    <a:pt x="1467980" y="374269"/>
                  </a:lnTo>
                  <a:lnTo>
                    <a:pt x="1467980" y="361569"/>
                  </a:lnTo>
                  <a:close/>
                </a:path>
                <a:path w="1560195" h="3274060">
                  <a:moveTo>
                    <a:pt x="1467980" y="272669"/>
                  </a:moveTo>
                  <a:lnTo>
                    <a:pt x="1455293" y="272669"/>
                  </a:lnTo>
                  <a:lnTo>
                    <a:pt x="1455293" y="323469"/>
                  </a:lnTo>
                  <a:lnTo>
                    <a:pt x="1467980" y="323469"/>
                  </a:lnTo>
                  <a:lnTo>
                    <a:pt x="1467980" y="272669"/>
                  </a:lnTo>
                  <a:close/>
                </a:path>
                <a:path w="1560195" h="3274060">
                  <a:moveTo>
                    <a:pt x="1467980" y="221869"/>
                  </a:moveTo>
                  <a:lnTo>
                    <a:pt x="1455293" y="221869"/>
                  </a:lnTo>
                  <a:lnTo>
                    <a:pt x="1455293" y="234569"/>
                  </a:lnTo>
                  <a:lnTo>
                    <a:pt x="1467980" y="234569"/>
                  </a:lnTo>
                  <a:lnTo>
                    <a:pt x="1467980" y="221869"/>
                  </a:lnTo>
                  <a:close/>
                </a:path>
                <a:path w="1560195" h="3274060">
                  <a:moveTo>
                    <a:pt x="1467980" y="132969"/>
                  </a:moveTo>
                  <a:lnTo>
                    <a:pt x="1455293" y="132969"/>
                  </a:lnTo>
                  <a:lnTo>
                    <a:pt x="1455293" y="183769"/>
                  </a:lnTo>
                  <a:lnTo>
                    <a:pt x="1467980" y="183769"/>
                  </a:lnTo>
                  <a:lnTo>
                    <a:pt x="1467980" y="132969"/>
                  </a:lnTo>
                  <a:close/>
                </a:path>
                <a:path w="1560195" h="3274060">
                  <a:moveTo>
                    <a:pt x="1467980" y="82169"/>
                  </a:moveTo>
                  <a:lnTo>
                    <a:pt x="1455293" y="82169"/>
                  </a:lnTo>
                  <a:lnTo>
                    <a:pt x="1455293" y="94869"/>
                  </a:lnTo>
                  <a:lnTo>
                    <a:pt x="1467980" y="94869"/>
                  </a:lnTo>
                  <a:lnTo>
                    <a:pt x="1467980" y="82169"/>
                  </a:lnTo>
                  <a:close/>
                </a:path>
                <a:path w="1560195" h="3274060">
                  <a:moveTo>
                    <a:pt x="1474724" y="0"/>
                  </a:moveTo>
                  <a:lnTo>
                    <a:pt x="1455293" y="0"/>
                  </a:lnTo>
                  <a:lnTo>
                    <a:pt x="1455293" y="44069"/>
                  </a:lnTo>
                  <a:lnTo>
                    <a:pt x="1467993" y="44069"/>
                  </a:lnTo>
                  <a:lnTo>
                    <a:pt x="1467993" y="12700"/>
                  </a:lnTo>
                  <a:lnTo>
                    <a:pt x="1474724" y="12700"/>
                  </a:lnTo>
                  <a:lnTo>
                    <a:pt x="1474724" y="0"/>
                  </a:lnTo>
                  <a:close/>
                </a:path>
                <a:path w="1560195" h="3274060">
                  <a:moveTo>
                    <a:pt x="1509229" y="3261360"/>
                  </a:moveTo>
                  <a:lnTo>
                    <a:pt x="1458468" y="3261360"/>
                  </a:lnTo>
                  <a:lnTo>
                    <a:pt x="1458468" y="3274060"/>
                  </a:lnTo>
                  <a:lnTo>
                    <a:pt x="1509229" y="3274060"/>
                  </a:lnTo>
                  <a:lnTo>
                    <a:pt x="1509229" y="3261360"/>
                  </a:lnTo>
                  <a:close/>
                </a:path>
                <a:path w="1560195" h="3274060">
                  <a:moveTo>
                    <a:pt x="1525384" y="0"/>
                  </a:moveTo>
                  <a:lnTo>
                    <a:pt x="1512697" y="0"/>
                  </a:lnTo>
                  <a:lnTo>
                    <a:pt x="1512697" y="12700"/>
                  </a:lnTo>
                  <a:lnTo>
                    <a:pt x="1525384" y="12700"/>
                  </a:lnTo>
                  <a:lnTo>
                    <a:pt x="1525384" y="0"/>
                  </a:lnTo>
                  <a:close/>
                </a:path>
                <a:path w="1560195" h="3274060">
                  <a:moveTo>
                    <a:pt x="1559928" y="3261360"/>
                  </a:moveTo>
                  <a:lnTo>
                    <a:pt x="1547241" y="3261360"/>
                  </a:lnTo>
                  <a:lnTo>
                    <a:pt x="1547241" y="3274060"/>
                  </a:lnTo>
                  <a:lnTo>
                    <a:pt x="1559928" y="3274060"/>
                  </a:lnTo>
                  <a:lnTo>
                    <a:pt x="1559928" y="326136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2033" y="1753869"/>
              <a:ext cx="1269365" cy="3274060"/>
            </a:xfrm>
            <a:custGeom>
              <a:avLst/>
              <a:gdLst/>
              <a:ahLst/>
              <a:cxnLst/>
              <a:rect l="l" t="t" r="r" b="b"/>
              <a:pathLst>
                <a:path w="1269364" h="3274060">
                  <a:moveTo>
                    <a:pt x="12687" y="3261360"/>
                  </a:moveTo>
                  <a:lnTo>
                    <a:pt x="0" y="3261360"/>
                  </a:lnTo>
                  <a:lnTo>
                    <a:pt x="0" y="3274060"/>
                  </a:lnTo>
                  <a:lnTo>
                    <a:pt x="12687" y="3274060"/>
                  </a:lnTo>
                  <a:lnTo>
                    <a:pt x="12687" y="3261360"/>
                  </a:lnTo>
                  <a:close/>
                </a:path>
                <a:path w="1269364" h="3274060">
                  <a:moveTo>
                    <a:pt x="67017" y="0"/>
                  </a:moveTo>
                  <a:lnTo>
                    <a:pt x="16256" y="0"/>
                  </a:lnTo>
                  <a:lnTo>
                    <a:pt x="16256" y="12700"/>
                  </a:lnTo>
                  <a:lnTo>
                    <a:pt x="67017" y="12700"/>
                  </a:lnTo>
                  <a:lnTo>
                    <a:pt x="67017" y="0"/>
                  </a:lnTo>
                  <a:close/>
                </a:path>
                <a:path w="1269364" h="3274060">
                  <a:moveTo>
                    <a:pt x="101561" y="3261360"/>
                  </a:moveTo>
                  <a:lnTo>
                    <a:pt x="50800" y="3261360"/>
                  </a:lnTo>
                  <a:lnTo>
                    <a:pt x="50800" y="3274060"/>
                  </a:lnTo>
                  <a:lnTo>
                    <a:pt x="101561" y="3274060"/>
                  </a:lnTo>
                  <a:lnTo>
                    <a:pt x="101561" y="3261360"/>
                  </a:lnTo>
                  <a:close/>
                </a:path>
                <a:path w="1269364" h="3274060">
                  <a:moveTo>
                    <a:pt x="117843" y="0"/>
                  </a:moveTo>
                  <a:lnTo>
                    <a:pt x="105156" y="0"/>
                  </a:lnTo>
                  <a:lnTo>
                    <a:pt x="105156" y="12700"/>
                  </a:lnTo>
                  <a:lnTo>
                    <a:pt x="117843" y="12700"/>
                  </a:lnTo>
                  <a:lnTo>
                    <a:pt x="117843" y="0"/>
                  </a:lnTo>
                  <a:close/>
                </a:path>
                <a:path w="1269364" h="3274060">
                  <a:moveTo>
                    <a:pt x="152260" y="3261360"/>
                  </a:moveTo>
                  <a:lnTo>
                    <a:pt x="139573" y="3261360"/>
                  </a:lnTo>
                  <a:lnTo>
                    <a:pt x="139573" y="3274060"/>
                  </a:lnTo>
                  <a:lnTo>
                    <a:pt x="152260" y="3274060"/>
                  </a:lnTo>
                  <a:lnTo>
                    <a:pt x="152260" y="3261360"/>
                  </a:lnTo>
                  <a:close/>
                </a:path>
                <a:path w="1269364" h="3274060">
                  <a:moveTo>
                    <a:pt x="206590" y="0"/>
                  </a:moveTo>
                  <a:lnTo>
                    <a:pt x="155829" y="0"/>
                  </a:lnTo>
                  <a:lnTo>
                    <a:pt x="155829" y="12700"/>
                  </a:lnTo>
                  <a:lnTo>
                    <a:pt x="206590" y="12700"/>
                  </a:lnTo>
                  <a:lnTo>
                    <a:pt x="206590" y="0"/>
                  </a:lnTo>
                  <a:close/>
                </a:path>
                <a:path w="1269364" h="3274060">
                  <a:moveTo>
                    <a:pt x="241134" y="3261360"/>
                  </a:moveTo>
                  <a:lnTo>
                    <a:pt x="190373" y="3261360"/>
                  </a:lnTo>
                  <a:lnTo>
                    <a:pt x="190373" y="3274060"/>
                  </a:lnTo>
                  <a:lnTo>
                    <a:pt x="241134" y="3274060"/>
                  </a:lnTo>
                  <a:lnTo>
                    <a:pt x="241134" y="3261360"/>
                  </a:lnTo>
                  <a:close/>
                </a:path>
                <a:path w="1269364" h="3274060">
                  <a:moveTo>
                    <a:pt x="257416" y="0"/>
                  </a:moveTo>
                  <a:lnTo>
                    <a:pt x="244729" y="0"/>
                  </a:lnTo>
                  <a:lnTo>
                    <a:pt x="244729" y="12700"/>
                  </a:lnTo>
                  <a:lnTo>
                    <a:pt x="257416" y="12700"/>
                  </a:lnTo>
                  <a:lnTo>
                    <a:pt x="257416" y="0"/>
                  </a:lnTo>
                  <a:close/>
                </a:path>
                <a:path w="1269364" h="3274060">
                  <a:moveTo>
                    <a:pt x="291960" y="3261360"/>
                  </a:moveTo>
                  <a:lnTo>
                    <a:pt x="279273" y="3261360"/>
                  </a:lnTo>
                  <a:lnTo>
                    <a:pt x="279273" y="3274060"/>
                  </a:lnTo>
                  <a:lnTo>
                    <a:pt x="291960" y="3274060"/>
                  </a:lnTo>
                  <a:lnTo>
                    <a:pt x="291960" y="3261360"/>
                  </a:lnTo>
                  <a:close/>
                </a:path>
                <a:path w="1269364" h="3274060">
                  <a:moveTo>
                    <a:pt x="346163" y="0"/>
                  </a:moveTo>
                  <a:lnTo>
                    <a:pt x="295402" y="0"/>
                  </a:lnTo>
                  <a:lnTo>
                    <a:pt x="295402" y="12700"/>
                  </a:lnTo>
                  <a:lnTo>
                    <a:pt x="346163" y="12700"/>
                  </a:lnTo>
                  <a:lnTo>
                    <a:pt x="346163" y="0"/>
                  </a:lnTo>
                  <a:close/>
                </a:path>
                <a:path w="1269364" h="3274060">
                  <a:moveTo>
                    <a:pt x="380707" y="3261360"/>
                  </a:moveTo>
                  <a:lnTo>
                    <a:pt x="329946" y="3261360"/>
                  </a:lnTo>
                  <a:lnTo>
                    <a:pt x="329946" y="3274060"/>
                  </a:lnTo>
                  <a:lnTo>
                    <a:pt x="380707" y="3274060"/>
                  </a:lnTo>
                  <a:lnTo>
                    <a:pt x="380707" y="3261360"/>
                  </a:lnTo>
                  <a:close/>
                </a:path>
                <a:path w="1269364" h="3274060">
                  <a:moveTo>
                    <a:pt x="396989" y="0"/>
                  </a:moveTo>
                  <a:lnTo>
                    <a:pt x="384302" y="0"/>
                  </a:lnTo>
                  <a:lnTo>
                    <a:pt x="384302" y="12700"/>
                  </a:lnTo>
                  <a:lnTo>
                    <a:pt x="396989" y="12700"/>
                  </a:lnTo>
                  <a:lnTo>
                    <a:pt x="396989" y="0"/>
                  </a:lnTo>
                  <a:close/>
                </a:path>
                <a:path w="1269364" h="3274060">
                  <a:moveTo>
                    <a:pt x="431533" y="3261360"/>
                  </a:moveTo>
                  <a:lnTo>
                    <a:pt x="418846" y="3261360"/>
                  </a:lnTo>
                  <a:lnTo>
                    <a:pt x="418846" y="3274060"/>
                  </a:lnTo>
                  <a:lnTo>
                    <a:pt x="431533" y="3274060"/>
                  </a:lnTo>
                  <a:lnTo>
                    <a:pt x="431533" y="3261360"/>
                  </a:lnTo>
                  <a:close/>
                </a:path>
                <a:path w="1269364" h="3274060">
                  <a:moveTo>
                    <a:pt x="485863" y="0"/>
                  </a:moveTo>
                  <a:lnTo>
                    <a:pt x="435102" y="0"/>
                  </a:lnTo>
                  <a:lnTo>
                    <a:pt x="435102" y="12700"/>
                  </a:lnTo>
                  <a:lnTo>
                    <a:pt x="485863" y="12700"/>
                  </a:lnTo>
                  <a:lnTo>
                    <a:pt x="485863" y="0"/>
                  </a:lnTo>
                  <a:close/>
                </a:path>
                <a:path w="1269364" h="3274060">
                  <a:moveTo>
                    <a:pt x="520280" y="3261360"/>
                  </a:moveTo>
                  <a:lnTo>
                    <a:pt x="469519" y="3261360"/>
                  </a:lnTo>
                  <a:lnTo>
                    <a:pt x="469519" y="3274060"/>
                  </a:lnTo>
                  <a:lnTo>
                    <a:pt x="520280" y="3274060"/>
                  </a:lnTo>
                  <a:lnTo>
                    <a:pt x="520280" y="3261360"/>
                  </a:lnTo>
                  <a:close/>
                </a:path>
                <a:path w="1269364" h="3274060">
                  <a:moveTo>
                    <a:pt x="536562" y="0"/>
                  </a:moveTo>
                  <a:lnTo>
                    <a:pt x="523875" y="0"/>
                  </a:lnTo>
                  <a:lnTo>
                    <a:pt x="523875" y="12700"/>
                  </a:lnTo>
                  <a:lnTo>
                    <a:pt x="536562" y="12700"/>
                  </a:lnTo>
                  <a:lnTo>
                    <a:pt x="536562" y="0"/>
                  </a:lnTo>
                  <a:close/>
                </a:path>
                <a:path w="1269364" h="3274060">
                  <a:moveTo>
                    <a:pt x="571106" y="3261360"/>
                  </a:moveTo>
                  <a:lnTo>
                    <a:pt x="558419" y="3261360"/>
                  </a:lnTo>
                  <a:lnTo>
                    <a:pt x="558419" y="3274060"/>
                  </a:lnTo>
                  <a:lnTo>
                    <a:pt x="571106" y="3274060"/>
                  </a:lnTo>
                  <a:lnTo>
                    <a:pt x="571106" y="3261360"/>
                  </a:lnTo>
                  <a:close/>
                </a:path>
                <a:path w="1269364" h="3274060">
                  <a:moveTo>
                    <a:pt x="625436" y="0"/>
                  </a:moveTo>
                  <a:lnTo>
                    <a:pt x="574675" y="0"/>
                  </a:lnTo>
                  <a:lnTo>
                    <a:pt x="574675" y="12700"/>
                  </a:lnTo>
                  <a:lnTo>
                    <a:pt x="625436" y="12700"/>
                  </a:lnTo>
                  <a:lnTo>
                    <a:pt x="625436" y="0"/>
                  </a:lnTo>
                  <a:close/>
                </a:path>
                <a:path w="1269364" h="3274060">
                  <a:moveTo>
                    <a:pt x="659980" y="3261360"/>
                  </a:moveTo>
                  <a:lnTo>
                    <a:pt x="609219" y="3261360"/>
                  </a:lnTo>
                  <a:lnTo>
                    <a:pt x="609219" y="3274060"/>
                  </a:lnTo>
                  <a:lnTo>
                    <a:pt x="659980" y="3274060"/>
                  </a:lnTo>
                  <a:lnTo>
                    <a:pt x="659980" y="3261360"/>
                  </a:lnTo>
                  <a:close/>
                </a:path>
                <a:path w="1269364" h="3274060">
                  <a:moveTo>
                    <a:pt x="676135" y="0"/>
                  </a:moveTo>
                  <a:lnTo>
                    <a:pt x="663448" y="0"/>
                  </a:lnTo>
                  <a:lnTo>
                    <a:pt x="663448" y="12700"/>
                  </a:lnTo>
                  <a:lnTo>
                    <a:pt x="676135" y="12700"/>
                  </a:lnTo>
                  <a:lnTo>
                    <a:pt x="676135" y="0"/>
                  </a:lnTo>
                  <a:close/>
                </a:path>
                <a:path w="1269364" h="3274060">
                  <a:moveTo>
                    <a:pt x="710679" y="3261360"/>
                  </a:moveTo>
                  <a:lnTo>
                    <a:pt x="697992" y="3261360"/>
                  </a:lnTo>
                  <a:lnTo>
                    <a:pt x="697992" y="3274060"/>
                  </a:lnTo>
                  <a:lnTo>
                    <a:pt x="710679" y="3274060"/>
                  </a:lnTo>
                  <a:lnTo>
                    <a:pt x="710679" y="3261360"/>
                  </a:lnTo>
                  <a:close/>
                </a:path>
                <a:path w="1269364" h="3274060">
                  <a:moveTo>
                    <a:pt x="765009" y="0"/>
                  </a:moveTo>
                  <a:lnTo>
                    <a:pt x="714248" y="0"/>
                  </a:lnTo>
                  <a:lnTo>
                    <a:pt x="714248" y="12700"/>
                  </a:lnTo>
                  <a:lnTo>
                    <a:pt x="765009" y="12700"/>
                  </a:lnTo>
                  <a:lnTo>
                    <a:pt x="765009" y="0"/>
                  </a:lnTo>
                  <a:close/>
                </a:path>
                <a:path w="1269364" h="3274060">
                  <a:moveTo>
                    <a:pt x="799553" y="3261360"/>
                  </a:moveTo>
                  <a:lnTo>
                    <a:pt x="748792" y="3261360"/>
                  </a:lnTo>
                  <a:lnTo>
                    <a:pt x="748792" y="3274060"/>
                  </a:lnTo>
                  <a:lnTo>
                    <a:pt x="799553" y="3274060"/>
                  </a:lnTo>
                  <a:lnTo>
                    <a:pt x="799553" y="3261360"/>
                  </a:lnTo>
                  <a:close/>
                </a:path>
                <a:path w="1269364" h="3274060">
                  <a:moveTo>
                    <a:pt x="815835" y="0"/>
                  </a:moveTo>
                  <a:lnTo>
                    <a:pt x="803148" y="0"/>
                  </a:lnTo>
                  <a:lnTo>
                    <a:pt x="803148" y="12700"/>
                  </a:lnTo>
                  <a:lnTo>
                    <a:pt x="815835" y="12700"/>
                  </a:lnTo>
                  <a:lnTo>
                    <a:pt x="815835" y="0"/>
                  </a:lnTo>
                  <a:close/>
                </a:path>
                <a:path w="1269364" h="3274060">
                  <a:moveTo>
                    <a:pt x="850252" y="3261360"/>
                  </a:moveTo>
                  <a:lnTo>
                    <a:pt x="837565" y="3261360"/>
                  </a:lnTo>
                  <a:lnTo>
                    <a:pt x="837565" y="3274060"/>
                  </a:lnTo>
                  <a:lnTo>
                    <a:pt x="850252" y="3274060"/>
                  </a:lnTo>
                  <a:lnTo>
                    <a:pt x="850252" y="3261360"/>
                  </a:lnTo>
                  <a:close/>
                </a:path>
                <a:path w="1269364" h="3274060">
                  <a:moveTo>
                    <a:pt x="904582" y="0"/>
                  </a:moveTo>
                  <a:lnTo>
                    <a:pt x="853821" y="0"/>
                  </a:lnTo>
                  <a:lnTo>
                    <a:pt x="853821" y="12700"/>
                  </a:lnTo>
                  <a:lnTo>
                    <a:pt x="904582" y="12700"/>
                  </a:lnTo>
                  <a:lnTo>
                    <a:pt x="904582" y="0"/>
                  </a:lnTo>
                  <a:close/>
                </a:path>
                <a:path w="1269364" h="3274060">
                  <a:moveTo>
                    <a:pt x="939126" y="3261360"/>
                  </a:moveTo>
                  <a:lnTo>
                    <a:pt x="888365" y="3261360"/>
                  </a:lnTo>
                  <a:lnTo>
                    <a:pt x="888365" y="3274060"/>
                  </a:lnTo>
                  <a:lnTo>
                    <a:pt x="939126" y="3274060"/>
                  </a:lnTo>
                  <a:lnTo>
                    <a:pt x="939126" y="3261360"/>
                  </a:lnTo>
                  <a:close/>
                </a:path>
                <a:path w="1269364" h="3274060">
                  <a:moveTo>
                    <a:pt x="955408" y="0"/>
                  </a:moveTo>
                  <a:lnTo>
                    <a:pt x="942721" y="0"/>
                  </a:lnTo>
                  <a:lnTo>
                    <a:pt x="942721" y="12700"/>
                  </a:lnTo>
                  <a:lnTo>
                    <a:pt x="955408" y="12700"/>
                  </a:lnTo>
                  <a:lnTo>
                    <a:pt x="955408" y="0"/>
                  </a:lnTo>
                  <a:close/>
                </a:path>
                <a:path w="1269364" h="3274060">
                  <a:moveTo>
                    <a:pt x="989952" y="3261360"/>
                  </a:moveTo>
                  <a:lnTo>
                    <a:pt x="977265" y="3261360"/>
                  </a:lnTo>
                  <a:lnTo>
                    <a:pt x="977265" y="3274060"/>
                  </a:lnTo>
                  <a:lnTo>
                    <a:pt x="989952" y="3274060"/>
                  </a:lnTo>
                  <a:lnTo>
                    <a:pt x="989952" y="3261360"/>
                  </a:lnTo>
                  <a:close/>
                </a:path>
                <a:path w="1269364" h="3274060">
                  <a:moveTo>
                    <a:pt x="1044155" y="0"/>
                  </a:moveTo>
                  <a:lnTo>
                    <a:pt x="993394" y="0"/>
                  </a:lnTo>
                  <a:lnTo>
                    <a:pt x="993394" y="12700"/>
                  </a:lnTo>
                  <a:lnTo>
                    <a:pt x="1044155" y="12700"/>
                  </a:lnTo>
                  <a:lnTo>
                    <a:pt x="1044155" y="0"/>
                  </a:lnTo>
                  <a:close/>
                </a:path>
                <a:path w="1269364" h="3274060">
                  <a:moveTo>
                    <a:pt x="1078699" y="3261360"/>
                  </a:moveTo>
                  <a:lnTo>
                    <a:pt x="1027938" y="3261360"/>
                  </a:lnTo>
                  <a:lnTo>
                    <a:pt x="1027938" y="3274060"/>
                  </a:lnTo>
                  <a:lnTo>
                    <a:pt x="1078699" y="3274060"/>
                  </a:lnTo>
                  <a:lnTo>
                    <a:pt x="1078699" y="3261360"/>
                  </a:lnTo>
                  <a:close/>
                </a:path>
                <a:path w="1269364" h="3274060">
                  <a:moveTo>
                    <a:pt x="1094981" y="0"/>
                  </a:moveTo>
                  <a:lnTo>
                    <a:pt x="1082294" y="0"/>
                  </a:lnTo>
                  <a:lnTo>
                    <a:pt x="1082294" y="12700"/>
                  </a:lnTo>
                  <a:lnTo>
                    <a:pt x="1094981" y="12700"/>
                  </a:lnTo>
                  <a:lnTo>
                    <a:pt x="1094981" y="0"/>
                  </a:lnTo>
                  <a:close/>
                </a:path>
                <a:path w="1269364" h="3274060">
                  <a:moveTo>
                    <a:pt x="1129525" y="3261360"/>
                  </a:moveTo>
                  <a:lnTo>
                    <a:pt x="1116838" y="3261360"/>
                  </a:lnTo>
                  <a:lnTo>
                    <a:pt x="1116838" y="3274060"/>
                  </a:lnTo>
                  <a:lnTo>
                    <a:pt x="1129525" y="3274060"/>
                  </a:lnTo>
                  <a:lnTo>
                    <a:pt x="1129525" y="3261360"/>
                  </a:lnTo>
                  <a:close/>
                </a:path>
                <a:path w="1269364" h="3274060">
                  <a:moveTo>
                    <a:pt x="1183855" y="0"/>
                  </a:moveTo>
                  <a:lnTo>
                    <a:pt x="1133094" y="0"/>
                  </a:lnTo>
                  <a:lnTo>
                    <a:pt x="1133094" y="12700"/>
                  </a:lnTo>
                  <a:lnTo>
                    <a:pt x="1183855" y="12700"/>
                  </a:lnTo>
                  <a:lnTo>
                    <a:pt x="1183855" y="0"/>
                  </a:lnTo>
                  <a:close/>
                </a:path>
                <a:path w="1269364" h="3274060">
                  <a:moveTo>
                    <a:pt x="1218272" y="3261360"/>
                  </a:moveTo>
                  <a:lnTo>
                    <a:pt x="1167511" y="3261360"/>
                  </a:lnTo>
                  <a:lnTo>
                    <a:pt x="1167511" y="3274060"/>
                  </a:lnTo>
                  <a:lnTo>
                    <a:pt x="1218272" y="3274060"/>
                  </a:lnTo>
                  <a:lnTo>
                    <a:pt x="1218272" y="3261360"/>
                  </a:lnTo>
                  <a:close/>
                </a:path>
                <a:path w="1269364" h="3274060">
                  <a:moveTo>
                    <a:pt x="1234554" y="0"/>
                  </a:moveTo>
                  <a:lnTo>
                    <a:pt x="1221867" y="0"/>
                  </a:lnTo>
                  <a:lnTo>
                    <a:pt x="1221867" y="12700"/>
                  </a:lnTo>
                  <a:lnTo>
                    <a:pt x="1234554" y="12700"/>
                  </a:lnTo>
                  <a:lnTo>
                    <a:pt x="1234554" y="0"/>
                  </a:lnTo>
                  <a:close/>
                </a:path>
                <a:path w="1269364" h="3274060">
                  <a:moveTo>
                    <a:pt x="1269098" y="3261360"/>
                  </a:moveTo>
                  <a:lnTo>
                    <a:pt x="1256411" y="3261360"/>
                  </a:lnTo>
                  <a:lnTo>
                    <a:pt x="1256411" y="3274060"/>
                  </a:lnTo>
                  <a:lnTo>
                    <a:pt x="1269098" y="3274060"/>
                  </a:lnTo>
                  <a:lnTo>
                    <a:pt x="1269098" y="326136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4700" y="1722120"/>
              <a:ext cx="103250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9244" y="4983479"/>
              <a:ext cx="107822" cy="7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55664" y="173736"/>
            <a:ext cx="3935095" cy="2419985"/>
            <a:chOff x="6455664" y="173736"/>
            <a:chExt cx="3935095" cy="2419985"/>
          </a:xfrm>
        </p:grpSpPr>
        <p:sp>
          <p:nvSpPr>
            <p:cNvPr id="3" name="object 3"/>
            <p:cNvSpPr/>
            <p:nvPr/>
          </p:nvSpPr>
          <p:spPr>
            <a:xfrm>
              <a:off x="6461760" y="179832"/>
              <a:ext cx="3923029" cy="2407920"/>
            </a:xfrm>
            <a:custGeom>
              <a:avLst/>
              <a:gdLst/>
              <a:ahLst/>
              <a:cxnLst/>
              <a:rect l="l" t="t" r="r" b="b"/>
              <a:pathLst>
                <a:path w="3923029" h="2407920">
                  <a:moveTo>
                    <a:pt x="3679190" y="0"/>
                  </a:moveTo>
                  <a:lnTo>
                    <a:pt x="243332" y="0"/>
                  </a:lnTo>
                  <a:lnTo>
                    <a:pt x="194310" y="4952"/>
                  </a:lnTo>
                  <a:lnTo>
                    <a:pt x="148589" y="19176"/>
                  </a:lnTo>
                  <a:lnTo>
                    <a:pt x="107314" y="41656"/>
                  </a:lnTo>
                  <a:lnTo>
                    <a:pt x="71246" y="71374"/>
                  </a:lnTo>
                  <a:lnTo>
                    <a:pt x="41529" y="107442"/>
                  </a:lnTo>
                  <a:lnTo>
                    <a:pt x="19176" y="148844"/>
                  </a:lnTo>
                  <a:lnTo>
                    <a:pt x="4952" y="194564"/>
                  </a:lnTo>
                  <a:lnTo>
                    <a:pt x="0" y="243586"/>
                  </a:lnTo>
                  <a:lnTo>
                    <a:pt x="0" y="2163826"/>
                  </a:lnTo>
                  <a:lnTo>
                    <a:pt x="4952" y="2212848"/>
                  </a:lnTo>
                  <a:lnTo>
                    <a:pt x="19176" y="2258568"/>
                  </a:lnTo>
                  <a:lnTo>
                    <a:pt x="41529" y="2299970"/>
                  </a:lnTo>
                  <a:lnTo>
                    <a:pt x="71246" y="2336038"/>
                  </a:lnTo>
                  <a:lnTo>
                    <a:pt x="107314" y="2365756"/>
                  </a:lnTo>
                  <a:lnTo>
                    <a:pt x="148589" y="2388235"/>
                  </a:lnTo>
                  <a:lnTo>
                    <a:pt x="194310" y="2402459"/>
                  </a:lnTo>
                  <a:lnTo>
                    <a:pt x="243332" y="2407412"/>
                  </a:lnTo>
                  <a:lnTo>
                    <a:pt x="3679190" y="2407412"/>
                  </a:lnTo>
                  <a:lnTo>
                    <a:pt x="3728212" y="2402459"/>
                  </a:lnTo>
                  <a:lnTo>
                    <a:pt x="3773932" y="2388235"/>
                  </a:lnTo>
                  <a:lnTo>
                    <a:pt x="3815207" y="2365756"/>
                  </a:lnTo>
                  <a:lnTo>
                    <a:pt x="3851274" y="2336038"/>
                  </a:lnTo>
                  <a:lnTo>
                    <a:pt x="3880992" y="2299970"/>
                  </a:lnTo>
                  <a:lnTo>
                    <a:pt x="3903344" y="2258568"/>
                  </a:lnTo>
                  <a:lnTo>
                    <a:pt x="3917568" y="2212848"/>
                  </a:lnTo>
                  <a:lnTo>
                    <a:pt x="3922521" y="2163826"/>
                  </a:lnTo>
                  <a:lnTo>
                    <a:pt x="3922521" y="243586"/>
                  </a:lnTo>
                  <a:lnTo>
                    <a:pt x="3917568" y="194564"/>
                  </a:lnTo>
                  <a:lnTo>
                    <a:pt x="3903344" y="148844"/>
                  </a:lnTo>
                  <a:lnTo>
                    <a:pt x="3880992" y="107442"/>
                  </a:lnTo>
                  <a:lnTo>
                    <a:pt x="3851274" y="71374"/>
                  </a:lnTo>
                  <a:lnTo>
                    <a:pt x="3815207" y="41656"/>
                  </a:lnTo>
                  <a:lnTo>
                    <a:pt x="3773932" y="19176"/>
                  </a:lnTo>
                  <a:lnTo>
                    <a:pt x="3728212" y="4952"/>
                  </a:lnTo>
                  <a:lnTo>
                    <a:pt x="3679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61760" y="179832"/>
              <a:ext cx="3923029" cy="2407920"/>
            </a:xfrm>
            <a:custGeom>
              <a:avLst/>
              <a:gdLst/>
              <a:ahLst/>
              <a:cxnLst/>
              <a:rect l="l" t="t" r="r" b="b"/>
              <a:pathLst>
                <a:path w="3923029" h="2407920">
                  <a:moveTo>
                    <a:pt x="0" y="243586"/>
                  </a:moveTo>
                  <a:lnTo>
                    <a:pt x="4952" y="194564"/>
                  </a:lnTo>
                  <a:lnTo>
                    <a:pt x="19176" y="148844"/>
                  </a:lnTo>
                  <a:lnTo>
                    <a:pt x="41529" y="107442"/>
                  </a:lnTo>
                  <a:lnTo>
                    <a:pt x="71246" y="71374"/>
                  </a:lnTo>
                  <a:lnTo>
                    <a:pt x="107314" y="41656"/>
                  </a:lnTo>
                  <a:lnTo>
                    <a:pt x="148589" y="19176"/>
                  </a:lnTo>
                  <a:lnTo>
                    <a:pt x="194310" y="4952"/>
                  </a:lnTo>
                  <a:lnTo>
                    <a:pt x="243332" y="0"/>
                  </a:lnTo>
                  <a:lnTo>
                    <a:pt x="3679190" y="0"/>
                  </a:lnTo>
                  <a:lnTo>
                    <a:pt x="3728212" y="4952"/>
                  </a:lnTo>
                  <a:lnTo>
                    <a:pt x="3773932" y="19176"/>
                  </a:lnTo>
                  <a:lnTo>
                    <a:pt x="3815207" y="41656"/>
                  </a:lnTo>
                  <a:lnTo>
                    <a:pt x="3851274" y="71374"/>
                  </a:lnTo>
                  <a:lnTo>
                    <a:pt x="3880992" y="107442"/>
                  </a:lnTo>
                  <a:lnTo>
                    <a:pt x="3903344" y="148844"/>
                  </a:lnTo>
                  <a:lnTo>
                    <a:pt x="3917568" y="194564"/>
                  </a:lnTo>
                  <a:lnTo>
                    <a:pt x="3922521" y="243586"/>
                  </a:lnTo>
                  <a:lnTo>
                    <a:pt x="3922521" y="2163826"/>
                  </a:lnTo>
                  <a:lnTo>
                    <a:pt x="3917568" y="2212848"/>
                  </a:lnTo>
                  <a:lnTo>
                    <a:pt x="3903344" y="2258568"/>
                  </a:lnTo>
                  <a:lnTo>
                    <a:pt x="3880992" y="2299970"/>
                  </a:lnTo>
                  <a:lnTo>
                    <a:pt x="3851274" y="2336038"/>
                  </a:lnTo>
                  <a:lnTo>
                    <a:pt x="3815207" y="2365756"/>
                  </a:lnTo>
                  <a:lnTo>
                    <a:pt x="3773932" y="2388235"/>
                  </a:lnTo>
                  <a:lnTo>
                    <a:pt x="3728212" y="2402459"/>
                  </a:lnTo>
                  <a:lnTo>
                    <a:pt x="3679190" y="2407412"/>
                  </a:lnTo>
                  <a:lnTo>
                    <a:pt x="243332" y="2407412"/>
                  </a:lnTo>
                  <a:lnTo>
                    <a:pt x="194310" y="2402459"/>
                  </a:lnTo>
                  <a:lnTo>
                    <a:pt x="148589" y="2388235"/>
                  </a:lnTo>
                  <a:lnTo>
                    <a:pt x="107314" y="2365756"/>
                  </a:lnTo>
                  <a:lnTo>
                    <a:pt x="71246" y="2336038"/>
                  </a:lnTo>
                  <a:lnTo>
                    <a:pt x="41529" y="2299970"/>
                  </a:lnTo>
                  <a:lnTo>
                    <a:pt x="19176" y="2258568"/>
                  </a:lnTo>
                  <a:lnTo>
                    <a:pt x="4952" y="2212848"/>
                  </a:lnTo>
                  <a:lnTo>
                    <a:pt x="0" y="2163826"/>
                  </a:lnTo>
                  <a:lnTo>
                    <a:pt x="0" y="24358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4264" y="3255264"/>
            <a:ext cx="1316735" cy="105765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05327" y="3749040"/>
            <a:ext cx="2898775" cy="85725"/>
            <a:chOff x="3005327" y="3749040"/>
            <a:chExt cx="2898775" cy="857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327" y="3749040"/>
              <a:ext cx="100064" cy="85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33852" y="3777488"/>
              <a:ext cx="2769870" cy="28575"/>
            </a:xfrm>
            <a:custGeom>
              <a:avLst/>
              <a:gdLst/>
              <a:ahLst/>
              <a:cxnLst/>
              <a:rect l="l" t="t" r="r" b="b"/>
              <a:pathLst>
                <a:path w="2769870" h="28575">
                  <a:moveTo>
                    <a:pt x="28549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28549" y="28448"/>
                  </a:lnTo>
                  <a:lnTo>
                    <a:pt x="28549" y="0"/>
                  </a:lnTo>
                  <a:close/>
                </a:path>
                <a:path w="2769870" h="28575">
                  <a:moveTo>
                    <a:pt x="85699" y="0"/>
                  </a:moveTo>
                  <a:lnTo>
                    <a:pt x="57150" y="0"/>
                  </a:lnTo>
                  <a:lnTo>
                    <a:pt x="57150" y="28448"/>
                  </a:lnTo>
                  <a:lnTo>
                    <a:pt x="85699" y="28448"/>
                  </a:lnTo>
                  <a:lnTo>
                    <a:pt x="85699" y="0"/>
                  </a:lnTo>
                  <a:close/>
                </a:path>
                <a:path w="2769870" h="28575">
                  <a:moveTo>
                    <a:pt x="142849" y="0"/>
                  </a:moveTo>
                  <a:lnTo>
                    <a:pt x="114300" y="0"/>
                  </a:lnTo>
                  <a:lnTo>
                    <a:pt x="114300" y="28448"/>
                  </a:lnTo>
                  <a:lnTo>
                    <a:pt x="142849" y="28448"/>
                  </a:lnTo>
                  <a:lnTo>
                    <a:pt x="142849" y="0"/>
                  </a:lnTo>
                  <a:close/>
                </a:path>
                <a:path w="2769870" h="28575">
                  <a:moveTo>
                    <a:pt x="199872" y="0"/>
                  </a:moveTo>
                  <a:lnTo>
                    <a:pt x="171323" y="0"/>
                  </a:lnTo>
                  <a:lnTo>
                    <a:pt x="171323" y="28448"/>
                  </a:lnTo>
                  <a:lnTo>
                    <a:pt x="199872" y="28448"/>
                  </a:lnTo>
                  <a:lnTo>
                    <a:pt x="199872" y="0"/>
                  </a:lnTo>
                  <a:close/>
                </a:path>
                <a:path w="2769870" h="28575">
                  <a:moveTo>
                    <a:pt x="257022" y="0"/>
                  </a:moveTo>
                  <a:lnTo>
                    <a:pt x="228473" y="0"/>
                  </a:lnTo>
                  <a:lnTo>
                    <a:pt x="228473" y="28448"/>
                  </a:lnTo>
                  <a:lnTo>
                    <a:pt x="257022" y="28448"/>
                  </a:lnTo>
                  <a:lnTo>
                    <a:pt x="257022" y="0"/>
                  </a:lnTo>
                  <a:close/>
                </a:path>
                <a:path w="2769870" h="28575">
                  <a:moveTo>
                    <a:pt x="314172" y="0"/>
                  </a:moveTo>
                  <a:lnTo>
                    <a:pt x="285623" y="0"/>
                  </a:lnTo>
                  <a:lnTo>
                    <a:pt x="285623" y="28448"/>
                  </a:lnTo>
                  <a:lnTo>
                    <a:pt x="314172" y="28448"/>
                  </a:lnTo>
                  <a:lnTo>
                    <a:pt x="314172" y="0"/>
                  </a:lnTo>
                  <a:close/>
                </a:path>
                <a:path w="2769870" h="28575">
                  <a:moveTo>
                    <a:pt x="371195" y="0"/>
                  </a:moveTo>
                  <a:lnTo>
                    <a:pt x="342646" y="0"/>
                  </a:lnTo>
                  <a:lnTo>
                    <a:pt x="342646" y="28448"/>
                  </a:lnTo>
                  <a:lnTo>
                    <a:pt x="371195" y="28448"/>
                  </a:lnTo>
                  <a:lnTo>
                    <a:pt x="371195" y="0"/>
                  </a:lnTo>
                  <a:close/>
                </a:path>
                <a:path w="2769870" h="28575">
                  <a:moveTo>
                    <a:pt x="428345" y="0"/>
                  </a:moveTo>
                  <a:lnTo>
                    <a:pt x="399796" y="0"/>
                  </a:lnTo>
                  <a:lnTo>
                    <a:pt x="399796" y="28448"/>
                  </a:lnTo>
                  <a:lnTo>
                    <a:pt x="428345" y="28448"/>
                  </a:lnTo>
                  <a:lnTo>
                    <a:pt x="428345" y="0"/>
                  </a:lnTo>
                  <a:close/>
                </a:path>
                <a:path w="2769870" h="28575">
                  <a:moveTo>
                    <a:pt x="485495" y="0"/>
                  </a:moveTo>
                  <a:lnTo>
                    <a:pt x="456946" y="0"/>
                  </a:lnTo>
                  <a:lnTo>
                    <a:pt x="456946" y="28448"/>
                  </a:lnTo>
                  <a:lnTo>
                    <a:pt x="485495" y="28448"/>
                  </a:lnTo>
                  <a:lnTo>
                    <a:pt x="485495" y="0"/>
                  </a:lnTo>
                  <a:close/>
                </a:path>
                <a:path w="2769870" h="28575">
                  <a:moveTo>
                    <a:pt x="542518" y="0"/>
                  </a:moveTo>
                  <a:lnTo>
                    <a:pt x="513969" y="0"/>
                  </a:lnTo>
                  <a:lnTo>
                    <a:pt x="513969" y="28448"/>
                  </a:lnTo>
                  <a:lnTo>
                    <a:pt x="542518" y="28448"/>
                  </a:lnTo>
                  <a:lnTo>
                    <a:pt x="542518" y="0"/>
                  </a:lnTo>
                  <a:close/>
                </a:path>
                <a:path w="2769870" h="28575">
                  <a:moveTo>
                    <a:pt x="599668" y="0"/>
                  </a:moveTo>
                  <a:lnTo>
                    <a:pt x="571119" y="0"/>
                  </a:lnTo>
                  <a:lnTo>
                    <a:pt x="571119" y="28448"/>
                  </a:lnTo>
                  <a:lnTo>
                    <a:pt x="599668" y="28448"/>
                  </a:lnTo>
                  <a:lnTo>
                    <a:pt x="599668" y="0"/>
                  </a:lnTo>
                  <a:close/>
                </a:path>
                <a:path w="2769870" h="28575">
                  <a:moveTo>
                    <a:pt x="656818" y="0"/>
                  </a:moveTo>
                  <a:lnTo>
                    <a:pt x="628269" y="0"/>
                  </a:lnTo>
                  <a:lnTo>
                    <a:pt x="628269" y="28448"/>
                  </a:lnTo>
                  <a:lnTo>
                    <a:pt x="656818" y="28448"/>
                  </a:lnTo>
                  <a:lnTo>
                    <a:pt x="656818" y="0"/>
                  </a:lnTo>
                  <a:close/>
                </a:path>
                <a:path w="2769870" h="28575">
                  <a:moveTo>
                    <a:pt x="713968" y="0"/>
                  </a:moveTo>
                  <a:lnTo>
                    <a:pt x="685419" y="0"/>
                  </a:lnTo>
                  <a:lnTo>
                    <a:pt x="685419" y="28448"/>
                  </a:lnTo>
                  <a:lnTo>
                    <a:pt x="713968" y="28448"/>
                  </a:lnTo>
                  <a:lnTo>
                    <a:pt x="713968" y="0"/>
                  </a:lnTo>
                  <a:close/>
                </a:path>
                <a:path w="2769870" h="28575">
                  <a:moveTo>
                    <a:pt x="770991" y="0"/>
                  </a:moveTo>
                  <a:lnTo>
                    <a:pt x="742442" y="0"/>
                  </a:lnTo>
                  <a:lnTo>
                    <a:pt x="742442" y="28448"/>
                  </a:lnTo>
                  <a:lnTo>
                    <a:pt x="770991" y="28448"/>
                  </a:lnTo>
                  <a:lnTo>
                    <a:pt x="770991" y="0"/>
                  </a:lnTo>
                  <a:close/>
                </a:path>
                <a:path w="2769870" h="28575">
                  <a:moveTo>
                    <a:pt x="828141" y="0"/>
                  </a:moveTo>
                  <a:lnTo>
                    <a:pt x="799592" y="0"/>
                  </a:lnTo>
                  <a:lnTo>
                    <a:pt x="799592" y="28448"/>
                  </a:lnTo>
                  <a:lnTo>
                    <a:pt x="828141" y="28448"/>
                  </a:lnTo>
                  <a:lnTo>
                    <a:pt x="828141" y="0"/>
                  </a:lnTo>
                  <a:close/>
                </a:path>
                <a:path w="2769870" h="28575">
                  <a:moveTo>
                    <a:pt x="885291" y="0"/>
                  </a:moveTo>
                  <a:lnTo>
                    <a:pt x="856742" y="0"/>
                  </a:lnTo>
                  <a:lnTo>
                    <a:pt x="856742" y="28448"/>
                  </a:lnTo>
                  <a:lnTo>
                    <a:pt x="885291" y="28448"/>
                  </a:lnTo>
                  <a:lnTo>
                    <a:pt x="885291" y="0"/>
                  </a:lnTo>
                  <a:close/>
                </a:path>
                <a:path w="2769870" h="28575">
                  <a:moveTo>
                    <a:pt x="942314" y="0"/>
                  </a:moveTo>
                  <a:lnTo>
                    <a:pt x="913765" y="0"/>
                  </a:lnTo>
                  <a:lnTo>
                    <a:pt x="913765" y="28448"/>
                  </a:lnTo>
                  <a:lnTo>
                    <a:pt x="942314" y="28448"/>
                  </a:lnTo>
                  <a:lnTo>
                    <a:pt x="942314" y="0"/>
                  </a:lnTo>
                  <a:close/>
                </a:path>
                <a:path w="2769870" h="28575">
                  <a:moveTo>
                    <a:pt x="999464" y="0"/>
                  </a:moveTo>
                  <a:lnTo>
                    <a:pt x="970915" y="0"/>
                  </a:lnTo>
                  <a:lnTo>
                    <a:pt x="970915" y="28448"/>
                  </a:lnTo>
                  <a:lnTo>
                    <a:pt x="999464" y="28448"/>
                  </a:lnTo>
                  <a:lnTo>
                    <a:pt x="999464" y="0"/>
                  </a:lnTo>
                  <a:close/>
                </a:path>
                <a:path w="2769870" h="28575">
                  <a:moveTo>
                    <a:pt x="1056614" y="0"/>
                  </a:moveTo>
                  <a:lnTo>
                    <a:pt x="1028065" y="0"/>
                  </a:lnTo>
                  <a:lnTo>
                    <a:pt x="1028065" y="28448"/>
                  </a:lnTo>
                  <a:lnTo>
                    <a:pt x="1056614" y="28448"/>
                  </a:lnTo>
                  <a:lnTo>
                    <a:pt x="1056614" y="0"/>
                  </a:lnTo>
                  <a:close/>
                </a:path>
                <a:path w="2769870" h="28575">
                  <a:moveTo>
                    <a:pt x="1113637" y="0"/>
                  </a:moveTo>
                  <a:lnTo>
                    <a:pt x="1085088" y="0"/>
                  </a:lnTo>
                  <a:lnTo>
                    <a:pt x="1085088" y="28448"/>
                  </a:lnTo>
                  <a:lnTo>
                    <a:pt x="1113637" y="28448"/>
                  </a:lnTo>
                  <a:lnTo>
                    <a:pt x="1113637" y="0"/>
                  </a:lnTo>
                  <a:close/>
                </a:path>
                <a:path w="2769870" h="28575">
                  <a:moveTo>
                    <a:pt x="1170787" y="0"/>
                  </a:moveTo>
                  <a:lnTo>
                    <a:pt x="1142238" y="0"/>
                  </a:lnTo>
                  <a:lnTo>
                    <a:pt x="1142238" y="28448"/>
                  </a:lnTo>
                  <a:lnTo>
                    <a:pt x="1170787" y="28448"/>
                  </a:lnTo>
                  <a:lnTo>
                    <a:pt x="1170787" y="0"/>
                  </a:lnTo>
                  <a:close/>
                </a:path>
                <a:path w="2769870" h="28575">
                  <a:moveTo>
                    <a:pt x="1227937" y="0"/>
                  </a:moveTo>
                  <a:lnTo>
                    <a:pt x="1199388" y="0"/>
                  </a:lnTo>
                  <a:lnTo>
                    <a:pt x="1199388" y="28448"/>
                  </a:lnTo>
                  <a:lnTo>
                    <a:pt x="1227937" y="28448"/>
                  </a:lnTo>
                  <a:lnTo>
                    <a:pt x="1227937" y="0"/>
                  </a:lnTo>
                  <a:close/>
                </a:path>
                <a:path w="2769870" h="28575">
                  <a:moveTo>
                    <a:pt x="1284960" y="0"/>
                  </a:moveTo>
                  <a:lnTo>
                    <a:pt x="1256411" y="0"/>
                  </a:lnTo>
                  <a:lnTo>
                    <a:pt x="1256411" y="28448"/>
                  </a:lnTo>
                  <a:lnTo>
                    <a:pt x="1284960" y="28448"/>
                  </a:lnTo>
                  <a:lnTo>
                    <a:pt x="1284960" y="0"/>
                  </a:lnTo>
                  <a:close/>
                </a:path>
                <a:path w="2769870" h="28575">
                  <a:moveTo>
                    <a:pt x="1342110" y="0"/>
                  </a:moveTo>
                  <a:lnTo>
                    <a:pt x="1313561" y="0"/>
                  </a:lnTo>
                  <a:lnTo>
                    <a:pt x="1313561" y="28448"/>
                  </a:lnTo>
                  <a:lnTo>
                    <a:pt x="1342110" y="28448"/>
                  </a:lnTo>
                  <a:lnTo>
                    <a:pt x="1342110" y="0"/>
                  </a:lnTo>
                  <a:close/>
                </a:path>
                <a:path w="2769870" h="28575">
                  <a:moveTo>
                    <a:pt x="1399260" y="0"/>
                  </a:moveTo>
                  <a:lnTo>
                    <a:pt x="1370711" y="0"/>
                  </a:lnTo>
                  <a:lnTo>
                    <a:pt x="1370711" y="28448"/>
                  </a:lnTo>
                  <a:lnTo>
                    <a:pt x="1399260" y="28448"/>
                  </a:lnTo>
                  <a:lnTo>
                    <a:pt x="1399260" y="0"/>
                  </a:lnTo>
                  <a:close/>
                </a:path>
                <a:path w="2769870" h="28575">
                  <a:moveTo>
                    <a:pt x="1456283" y="0"/>
                  </a:moveTo>
                  <a:lnTo>
                    <a:pt x="1427734" y="0"/>
                  </a:lnTo>
                  <a:lnTo>
                    <a:pt x="1427734" y="28448"/>
                  </a:lnTo>
                  <a:lnTo>
                    <a:pt x="1456283" y="28448"/>
                  </a:lnTo>
                  <a:lnTo>
                    <a:pt x="1456283" y="0"/>
                  </a:lnTo>
                  <a:close/>
                </a:path>
                <a:path w="2769870" h="28575">
                  <a:moveTo>
                    <a:pt x="1513433" y="0"/>
                  </a:moveTo>
                  <a:lnTo>
                    <a:pt x="1484884" y="0"/>
                  </a:lnTo>
                  <a:lnTo>
                    <a:pt x="1484884" y="28448"/>
                  </a:lnTo>
                  <a:lnTo>
                    <a:pt x="1513433" y="28448"/>
                  </a:lnTo>
                  <a:lnTo>
                    <a:pt x="1513433" y="0"/>
                  </a:lnTo>
                  <a:close/>
                </a:path>
                <a:path w="2769870" h="28575">
                  <a:moveTo>
                    <a:pt x="1570583" y="0"/>
                  </a:moveTo>
                  <a:lnTo>
                    <a:pt x="1542034" y="0"/>
                  </a:lnTo>
                  <a:lnTo>
                    <a:pt x="1542034" y="28448"/>
                  </a:lnTo>
                  <a:lnTo>
                    <a:pt x="1570583" y="28448"/>
                  </a:lnTo>
                  <a:lnTo>
                    <a:pt x="1570583" y="0"/>
                  </a:lnTo>
                  <a:close/>
                </a:path>
                <a:path w="2769870" h="28575">
                  <a:moveTo>
                    <a:pt x="1627606" y="0"/>
                  </a:moveTo>
                  <a:lnTo>
                    <a:pt x="1599057" y="0"/>
                  </a:lnTo>
                  <a:lnTo>
                    <a:pt x="1599057" y="28448"/>
                  </a:lnTo>
                  <a:lnTo>
                    <a:pt x="1627606" y="28448"/>
                  </a:lnTo>
                  <a:lnTo>
                    <a:pt x="1627606" y="0"/>
                  </a:lnTo>
                  <a:close/>
                </a:path>
                <a:path w="2769870" h="28575">
                  <a:moveTo>
                    <a:pt x="1684756" y="0"/>
                  </a:moveTo>
                  <a:lnTo>
                    <a:pt x="1656207" y="0"/>
                  </a:lnTo>
                  <a:lnTo>
                    <a:pt x="1656207" y="28448"/>
                  </a:lnTo>
                  <a:lnTo>
                    <a:pt x="1684756" y="28448"/>
                  </a:lnTo>
                  <a:lnTo>
                    <a:pt x="1684756" y="0"/>
                  </a:lnTo>
                  <a:close/>
                </a:path>
                <a:path w="2769870" h="28575">
                  <a:moveTo>
                    <a:pt x="1741906" y="0"/>
                  </a:moveTo>
                  <a:lnTo>
                    <a:pt x="1713357" y="0"/>
                  </a:lnTo>
                  <a:lnTo>
                    <a:pt x="1713357" y="28448"/>
                  </a:lnTo>
                  <a:lnTo>
                    <a:pt x="1741906" y="28448"/>
                  </a:lnTo>
                  <a:lnTo>
                    <a:pt x="1741906" y="0"/>
                  </a:lnTo>
                  <a:close/>
                </a:path>
                <a:path w="2769870" h="28575">
                  <a:moveTo>
                    <a:pt x="1799056" y="0"/>
                  </a:moveTo>
                  <a:lnTo>
                    <a:pt x="1770507" y="0"/>
                  </a:lnTo>
                  <a:lnTo>
                    <a:pt x="1770507" y="28448"/>
                  </a:lnTo>
                  <a:lnTo>
                    <a:pt x="1799056" y="28448"/>
                  </a:lnTo>
                  <a:lnTo>
                    <a:pt x="1799056" y="0"/>
                  </a:lnTo>
                  <a:close/>
                </a:path>
                <a:path w="2769870" h="28575">
                  <a:moveTo>
                    <a:pt x="1856079" y="0"/>
                  </a:moveTo>
                  <a:lnTo>
                    <a:pt x="1827530" y="0"/>
                  </a:lnTo>
                  <a:lnTo>
                    <a:pt x="1827530" y="28448"/>
                  </a:lnTo>
                  <a:lnTo>
                    <a:pt x="1856079" y="28448"/>
                  </a:lnTo>
                  <a:lnTo>
                    <a:pt x="1856079" y="0"/>
                  </a:lnTo>
                  <a:close/>
                </a:path>
                <a:path w="2769870" h="28575">
                  <a:moveTo>
                    <a:pt x="1913229" y="0"/>
                  </a:moveTo>
                  <a:lnTo>
                    <a:pt x="1884680" y="0"/>
                  </a:lnTo>
                  <a:lnTo>
                    <a:pt x="1884680" y="28448"/>
                  </a:lnTo>
                  <a:lnTo>
                    <a:pt x="1913229" y="28448"/>
                  </a:lnTo>
                  <a:lnTo>
                    <a:pt x="1913229" y="0"/>
                  </a:lnTo>
                  <a:close/>
                </a:path>
                <a:path w="2769870" h="28575">
                  <a:moveTo>
                    <a:pt x="1970379" y="0"/>
                  </a:moveTo>
                  <a:lnTo>
                    <a:pt x="1941830" y="0"/>
                  </a:lnTo>
                  <a:lnTo>
                    <a:pt x="1941830" y="28448"/>
                  </a:lnTo>
                  <a:lnTo>
                    <a:pt x="1970379" y="28448"/>
                  </a:lnTo>
                  <a:lnTo>
                    <a:pt x="1970379" y="0"/>
                  </a:lnTo>
                  <a:close/>
                </a:path>
                <a:path w="2769870" h="28575">
                  <a:moveTo>
                    <a:pt x="2027402" y="0"/>
                  </a:moveTo>
                  <a:lnTo>
                    <a:pt x="1998853" y="0"/>
                  </a:lnTo>
                  <a:lnTo>
                    <a:pt x="1998853" y="28448"/>
                  </a:lnTo>
                  <a:lnTo>
                    <a:pt x="2027402" y="28448"/>
                  </a:lnTo>
                  <a:lnTo>
                    <a:pt x="2027402" y="0"/>
                  </a:lnTo>
                  <a:close/>
                </a:path>
                <a:path w="2769870" h="28575">
                  <a:moveTo>
                    <a:pt x="2084552" y="0"/>
                  </a:moveTo>
                  <a:lnTo>
                    <a:pt x="2056003" y="0"/>
                  </a:lnTo>
                  <a:lnTo>
                    <a:pt x="2056003" y="28448"/>
                  </a:lnTo>
                  <a:lnTo>
                    <a:pt x="2084552" y="28448"/>
                  </a:lnTo>
                  <a:lnTo>
                    <a:pt x="2084552" y="0"/>
                  </a:lnTo>
                  <a:close/>
                </a:path>
                <a:path w="2769870" h="28575">
                  <a:moveTo>
                    <a:pt x="2141702" y="0"/>
                  </a:moveTo>
                  <a:lnTo>
                    <a:pt x="2113153" y="0"/>
                  </a:lnTo>
                  <a:lnTo>
                    <a:pt x="2113153" y="28448"/>
                  </a:lnTo>
                  <a:lnTo>
                    <a:pt x="2141702" y="28448"/>
                  </a:lnTo>
                  <a:lnTo>
                    <a:pt x="2141702" y="0"/>
                  </a:lnTo>
                  <a:close/>
                </a:path>
                <a:path w="2769870" h="28575">
                  <a:moveTo>
                    <a:pt x="2198725" y="0"/>
                  </a:moveTo>
                  <a:lnTo>
                    <a:pt x="2170176" y="0"/>
                  </a:lnTo>
                  <a:lnTo>
                    <a:pt x="2170176" y="28448"/>
                  </a:lnTo>
                  <a:lnTo>
                    <a:pt x="2198725" y="28448"/>
                  </a:lnTo>
                  <a:lnTo>
                    <a:pt x="2198725" y="0"/>
                  </a:lnTo>
                  <a:close/>
                </a:path>
                <a:path w="2769870" h="28575">
                  <a:moveTo>
                    <a:pt x="2255875" y="0"/>
                  </a:moveTo>
                  <a:lnTo>
                    <a:pt x="2227326" y="0"/>
                  </a:lnTo>
                  <a:lnTo>
                    <a:pt x="2227326" y="28448"/>
                  </a:lnTo>
                  <a:lnTo>
                    <a:pt x="2255875" y="28448"/>
                  </a:lnTo>
                  <a:lnTo>
                    <a:pt x="2255875" y="0"/>
                  </a:lnTo>
                  <a:close/>
                </a:path>
                <a:path w="2769870" h="28575">
                  <a:moveTo>
                    <a:pt x="2313025" y="0"/>
                  </a:moveTo>
                  <a:lnTo>
                    <a:pt x="2284476" y="0"/>
                  </a:lnTo>
                  <a:lnTo>
                    <a:pt x="2284476" y="28448"/>
                  </a:lnTo>
                  <a:lnTo>
                    <a:pt x="2313025" y="28448"/>
                  </a:lnTo>
                  <a:lnTo>
                    <a:pt x="2313025" y="0"/>
                  </a:lnTo>
                  <a:close/>
                </a:path>
                <a:path w="2769870" h="28575">
                  <a:moveTo>
                    <a:pt x="2370048" y="0"/>
                  </a:moveTo>
                  <a:lnTo>
                    <a:pt x="2341499" y="0"/>
                  </a:lnTo>
                  <a:lnTo>
                    <a:pt x="2341499" y="28448"/>
                  </a:lnTo>
                  <a:lnTo>
                    <a:pt x="2370048" y="28448"/>
                  </a:lnTo>
                  <a:lnTo>
                    <a:pt x="2370048" y="0"/>
                  </a:lnTo>
                  <a:close/>
                </a:path>
                <a:path w="2769870" h="28575">
                  <a:moveTo>
                    <a:pt x="2427198" y="0"/>
                  </a:moveTo>
                  <a:lnTo>
                    <a:pt x="2398649" y="0"/>
                  </a:lnTo>
                  <a:lnTo>
                    <a:pt x="2398649" y="28448"/>
                  </a:lnTo>
                  <a:lnTo>
                    <a:pt x="2427198" y="28448"/>
                  </a:lnTo>
                  <a:lnTo>
                    <a:pt x="2427198" y="0"/>
                  </a:lnTo>
                  <a:close/>
                </a:path>
                <a:path w="2769870" h="28575">
                  <a:moveTo>
                    <a:pt x="2484348" y="0"/>
                  </a:moveTo>
                  <a:lnTo>
                    <a:pt x="2455799" y="0"/>
                  </a:lnTo>
                  <a:lnTo>
                    <a:pt x="2455799" y="28448"/>
                  </a:lnTo>
                  <a:lnTo>
                    <a:pt x="2484348" y="28448"/>
                  </a:lnTo>
                  <a:lnTo>
                    <a:pt x="2484348" y="0"/>
                  </a:lnTo>
                  <a:close/>
                </a:path>
                <a:path w="2769870" h="28575">
                  <a:moveTo>
                    <a:pt x="2541371" y="0"/>
                  </a:moveTo>
                  <a:lnTo>
                    <a:pt x="2512822" y="0"/>
                  </a:lnTo>
                  <a:lnTo>
                    <a:pt x="2512822" y="28448"/>
                  </a:lnTo>
                  <a:lnTo>
                    <a:pt x="2541371" y="28448"/>
                  </a:lnTo>
                  <a:lnTo>
                    <a:pt x="2541371" y="0"/>
                  </a:lnTo>
                  <a:close/>
                </a:path>
                <a:path w="2769870" h="28575">
                  <a:moveTo>
                    <a:pt x="2598521" y="0"/>
                  </a:moveTo>
                  <a:lnTo>
                    <a:pt x="2569972" y="0"/>
                  </a:lnTo>
                  <a:lnTo>
                    <a:pt x="2569972" y="28448"/>
                  </a:lnTo>
                  <a:lnTo>
                    <a:pt x="2598521" y="28448"/>
                  </a:lnTo>
                  <a:lnTo>
                    <a:pt x="2598521" y="0"/>
                  </a:lnTo>
                  <a:close/>
                </a:path>
                <a:path w="2769870" h="28575">
                  <a:moveTo>
                    <a:pt x="2655671" y="0"/>
                  </a:moveTo>
                  <a:lnTo>
                    <a:pt x="2627122" y="0"/>
                  </a:lnTo>
                  <a:lnTo>
                    <a:pt x="2627122" y="28448"/>
                  </a:lnTo>
                  <a:lnTo>
                    <a:pt x="2655671" y="28448"/>
                  </a:lnTo>
                  <a:lnTo>
                    <a:pt x="2655671" y="0"/>
                  </a:lnTo>
                  <a:close/>
                </a:path>
                <a:path w="2769870" h="28575">
                  <a:moveTo>
                    <a:pt x="2712694" y="0"/>
                  </a:moveTo>
                  <a:lnTo>
                    <a:pt x="2684145" y="0"/>
                  </a:lnTo>
                  <a:lnTo>
                    <a:pt x="2684145" y="28448"/>
                  </a:lnTo>
                  <a:lnTo>
                    <a:pt x="2712694" y="28448"/>
                  </a:lnTo>
                  <a:lnTo>
                    <a:pt x="2712694" y="0"/>
                  </a:lnTo>
                  <a:close/>
                </a:path>
                <a:path w="2769870" h="28575">
                  <a:moveTo>
                    <a:pt x="2769844" y="0"/>
                  </a:moveTo>
                  <a:lnTo>
                    <a:pt x="2741295" y="0"/>
                  </a:lnTo>
                  <a:lnTo>
                    <a:pt x="2741295" y="28448"/>
                  </a:lnTo>
                  <a:lnTo>
                    <a:pt x="2769844" y="28448"/>
                  </a:lnTo>
                  <a:lnTo>
                    <a:pt x="276984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296147" y="3570223"/>
            <a:ext cx="1910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AdministratorAccess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5871" y="268224"/>
            <a:ext cx="3685540" cy="224663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286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8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</a:pP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880744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698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69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698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80744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398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15783" y="2474976"/>
            <a:ext cx="2048510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815975" marR="284480" indent="-524510">
              <a:lnSpc>
                <a:spcPct val="100000"/>
              </a:lnSpc>
              <a:spcBef>
                <a:spcPts val="409"/>
              </a:spcBef>
            </a:pP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AdministratorAccess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2440" y="3541776"/>
            <a:ext cx="1292860" cy="576580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Lucy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6851" y="2810255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83" y="344551"/>
                </a:lnTo>
                <a:lnTo>
                  <a:pt x="176669" y="358267"/>
                </a:lnTo>
                <a:lnTo>
                  <a:pt x="137375" y="371475"/>
                </a:lnTo>
                <a:lnTo>
                  <a:pt x="99136" y="388366"/>
                </a:lnTo>
                <a:lnTo>
                  <a:pt x="63030" y="408051"/>
                </a:lnTo>
                <a:lnTo>
                  <a:pt x="30086" y="429895"/>
                </a:lnTo>
                <a:lnTo>
                  <a:pt x="2070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1040" y="150876"/>
                </a:moveTo>
                <a:lnTo>
                  <a:pt x="443369" y="103124"/>
                </a:lnTo>
                <a:lnTo>
                  <a:pt x="422021" y="61722"/>
                </a:lnTo>
                <a:lnTo>
                  <a:pt x="389483" y="29083"/>
                </a:lnTo>
                <a:lnTo>
                  <a:pt x="348208" y="7747"/>
                </a:lnTo>
                <a:lnTo>
                  <a:pt x="300697" y="0"/>
                </a:lnTo>
                <a:lnTo>
                  <a:pt x="253174" y="7747"/>
                </a:lnTo>
                <a:lnTo>
                  <a:pt x="211899" y="29083"/>
                </a:lnTo>
                <a:lnTo>
                  <a:pt x="179362" y="61722"/>
                </a:lnTo>
                <a:lnTo>
                  <a:pt x="158013" y="103124"/>
                </a:lnTo>
                <a:lnTo>
                  <a:pt x="150355" y="150876"/>
                </a:lnTo>
                <a:lnTo>
                  <a:pt x="158013" y="198501"/>
                </a:lnTo>
                <a:lnTo>
                  <a:pt x="179362" y="239903"/>
                </a:lnTo>
                <a:lnTo>
                  <a:pt x="211899" y="272542"/>
                </a:lnTo>
                <a:lnTo>
                  <a:pt x="253174" y="294005"/>
                </a:lnTo>
                <a:lnTo>
                  <a:pt x="300697" y="301625"/>
                </a:lnTo>
                <a:lnTo>
                  <a:pt x="319214" y="298704"/>
                </a:lnTo>
                <a:lnTo>
                  <a:pt x="448043" y="169545"/>
                </a:lnTo>
                <a:lnTo>
                  <a:pt x="451040" y="1508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795527"/>
            <a:ext cx="1316736" cy="10576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6084" y="1108075"/>
            <a:ext cx="191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AdministratorAccess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46632" y="2392679"/>
            <a:ext cx="9144000" cy="3569335"/>
            <a:chOff x="1246632" y="2392679"/>
            <a:chExt cx="9144000" cy="35693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632" y="2392679"/>
              <a:ext cx="9144000" cy="35356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82511" y="2950463"/>
              <a:ext cx="1304925" cy="2996565"/>
            </a:xfrm>
            <a:custGeom>
              <a:avLst/>
              <a:gdLst/>
              <a:ahLst/>
              <a:cxnLst/>
              <a:rect l="l" t="t" r="r" b="b"/>
              <a:pathLst>
                <a:path w="1304925" h="2996565">
                  <a:moveTo>
                    <a:pt x="0" y="217043"/>
                  </a:moveTo>
                  <a:lnTo>
                    <a:pt x="5714" y="167259"/>
                  </a:lnTo>
                  <a:lnTo>
                    <a:pt x="22098" y="121665"/>
                  </a:lnTo>
                  <a:lnTo>
                    <a:pt x="47751" y="81280"/>
                  </a:lnTo>
                  <a:lnTo>
                    <a:pt x="81407" y="47751"/>
                  </a:lnTo>
                  <a:lnTo>
                    <a:pt x="121792" y="22098"/>
                  </a:lnTo>
                  <a:lnTo>
                    <a:pt x="167639" y="5714"/>
                  </a:lnTo>
                  <a:lnTo>
                    <a:pt x="217423" y="0"/>
                  </a:lnTo>
                  <a:lnTo>
                    <a:pt x="1087119" y="0"/>
                  </a:lnTo>
                  <a:lnTo>
                    <a:pt x="1136904" y="5714"/>
                  </a:lnTo>
                  <a:lnTo>
                    <a:pt x="1182751" y="22098"/>
                  </a:lnTo>
                  <a:lnTo>
                    <a:pt x="1223137" y="47751"/>
                  </a:lnTo>
                  <a:lnTo>
                    <a:pt x="1256791" y="81280"/>
                  </a:lnTo>
                  <a:lnTo>
                    <a:pt x="1282445" y="121665"/>
                  </a:lnTo>
                  <a:lnTo>
                    <a:pt x="1298829" y="167259"/>
                  </a:lnTo>
                  <a:lnTo>
                    <a:pt x="1304543" y="217043"/>
                  </a:lnTo>
                  <a:lnTo>
                    <a:pt x="1304543" y="2779001"/>
                  </a:lnTo>
                  <a:lnTo>
                    <a:pt x="1298829" y="2828772"/>
                  </a:lnTo>
                  <a:lnTo>
                    <a:pt x="1282445" y="2874454"/>
                  </a:lnTo>
                  <a:lnTo>
                    <a:pt x="1256791" y="2914764"/>
                  </a:lnTo>
                  <a:lnTo>
                    <a:pt x="1223137" y="2948368"/>
                  </a:lnTo>
                  <a:lnTo>
                    <a:pt x="1182751" y="2973997"/>
                  </a:lnTo>
                  <a:lnTo>
                    <a:pt x="1136904" y="2990329"/>
                  </a:lnTo>
                  <a:lnTo>
                    <a:pt x="1087119" y="2996057"/>
                  </a:lnTo>
                  <a:lnTo>
                    <a:pt x="217423" y="2996057"/>
                  </a:lnTo>
                  <a:lnTo>
                    <a:pt x="167639" y="2990329"/>
                  </a:lnTo>
                  <a:lnTo>
                    <a:pt x="121792" y="2973997"/>
                  </a:lnTo>
                  <a:lnTo>
                    <a:pt x="81407" y="2948368"/>
                  </a:lnTo>
                  <a:lnTo>
                    <a:pt x="47751" y="2914764"/>
                  </a:lnTo>
                  <a:lnTo>
                    <a:pt x="22098" y="2874454"/>
                  </a:lnTo>
                  <a:lnTo>
                    <a:pt x="5714" y="2828772"/>
                  </a:lnTo>
                  <a:lnTo>
                    <a:pt x="0" y="2779001"/>
                  </a:lnTo>
                  <a:lnTo>
                    <a:pt x="0" y="217043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4196" y="6352743"/>
            <a:ext cx="8251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https://docs.aws.amazon.com/IAM/latest/UserGuide/access_policies_job-functions.html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95146" y="5855004"/>
            <a:ext cx="825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https://docs.aws.amazon.com/IAM/latest/UserGuide/access_policies_job-functions.html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93657" y="1195006"/>
          <a:ext cx="6141084" cy="3342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0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37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Job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Function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Administrator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AdministratorAccess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Billing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Billing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Da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8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mi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</a:t>
                      </a:r>
                      <a:r>
                        <a:rPr sz="1400" b="1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3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DatbaseAdministrator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r>
                        <a:rPr sz="1400" b="1" spc="-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Administrator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NetworkAdministrator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View-Only</a:t>
                      </a:r>
                      <a:r>
                        <a:rPr sz="1400" b="1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b="1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ViewOnlyAccess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0223" y="2465832"/>
            <a:ext cx="4097020" cy="2978150"/>
          </a:xfrm>
          <a:custGeom>
            <a:avLst/>
            <a:gdLst/>
            <a:ahLst/>
            <a:cxnLst/>
            <a:rect l="l" t="t" r="r" b="b"/>
            <a:pathLst>
              <a:path w="4097020" h="2978150">
                <a:moveTo>
                  <a:pt x="0" y="2977895"/>
                </a:moveTo>
                <a:lnTo>
                  <a:pt x="4096512" y="2977895"/>
                </a:lnTo>
                <a:lnTo>
                  <a:pt x="4096512" y="0"/>
                </a:lnTo>
                <a:lnTo>
                  <a:pt x="0" y="0"/>
                </a:lnTo>
                <a:lnTo>
                  <a:pt x="0" y="2977895"/>
                </a:lnTo>
                <a:close/>
              </a:path>
            </a:pathLst>
          </a:custGeom>
          <a:ln w="12192">
            <a:solidFill>
              <a:srgbClr val="2D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58838" y="3187700"/>
            <a:ext cx="15957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AmazonEC2FullAccess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58838" y="4559934"/>
            <a:ext cx="1501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AmazonS3FullAccess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039" y="2758439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3039" y="3587496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Abdul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039" y="4495800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49295" y="2895600"/>
            <a:ext cx="3599815" cy="2245995"/>
            <a:chOff x="2749295" y="2895600"/>
            <a:chExt cx="3599815" cy="2245995"/>
          </a:xfrm>
        </p:grpSpPr>
        <p:sp>
          <p:nvSpPr>
            <p:cNvPr id="9" name="object 9"/>
            <p:cNvSpPr/>
            <p:nvPr/>
          </p:nvSpPr>
          <p:spPr>
            <a:xfrm>
              <a:off x="5641848" y="4261103"/>
              <a:ext cx="704215" cy="880744"/>
            </a:xfrm>
            <a:custGeom>
              <a:avLst/>
              <a:gdLst/>
              <a:ahLst/>
              <a:cxnLst/>
              <a:rect l="l" t="t" r="r" b="b"/>
              <a:pathLst>
                <a:path w="704214" h="880745">
                  <a:moveTo>
                    <a:pt x="703961" y="52578"/>
                  </a:moveTo>
                  <a:lnTo>
                    <a:pt x="688594" y="15494"/>
                  </a:lnTo>
                  <a:lnTo>
                    <a:pt x="666496" y="3073"/>
                  </a:lnTo>
                  <a:lnTo>
                    <a:pt x="666496" y="836168"/>
                  </a:lnTo>
                  <a:lnTo>
                    <a:pt x="659765" y="842772"/>
                  </a:lnTo>
                  <a:lnTo>
                    <a:pt x="43942" y="842645"/>
                  </a:lnTo>
                  <a:lnTo>
                    <a:pt x="37338" y="835914"/>
                  </a:lnTo>
                  <a:lnTo>
                    <a:pt x="37465" y="44196"/>
                  </a:lnTo>
                  <a:lnTo>
                    <a:pt x="44196" y="37465"/>
                  </a:lnTo>
                  <a:lnTo>
                    <a:pt x="651637" y="37465"/>
                  </a:lnTo>
                  <a:lnTo>
                    <a:pt x="659892" y="37592"/>
                  </a:lnTo>
                  <a:lnTo>
                    <a:pt x="666369" y="44196"/>
                  </a:lnTo>
                  <a:lnTo>
                    <a:pt x="666496" y="836168"/>
                  </a:lnTo>
                  <a:lnTo>
                    <a:pt x="666496" y="3073"/>
                  </a:lnTo>
                  <a:lnTo>
                    <a:pt x="651510" y="0"/>
                  </a:lnTo>
                  <a:lnTo>
                    <a:pt x="52451" y="0"/>
                  </a:lnTo>
                  <a:lnTo>
                    <a:pt x="15367" y="15494"/>
                  </a:lnTo>
                  <a:lnTo>
                    <a:pt x="0" y="52578"/>
                  </a:lnTo>
                  <a:lnTo>
                    <a:pt x="0" y="827659"/>
                  </a:lnTo>
                  <a:lnTo>
                    <a:pt x="15367" y="864743"/>
                  </a:lnTo>
                  <a:lnTo>
                    <a:pt x="52451" y="880237"/>
                  </a:lnTo>
                  <a:lnTo>
                    <a:pt x="651510" y="880237"/>
                  </a:lnTo>
                  <a:lnTo>
                    <a:pt x="688594" y="864743"/>
                  </a:lnTo>
                  <a:lnTo>
                    <a:pt x="703961" y="827659"/>
                  </a:lnTo>
                  <a:lnTo>
                    <a:pt x="703961" y="52578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3288" y="4846320"/>
              <a:ext cx="185927" cy="1859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352544"/>
              <a:ext cx="237744" cy="173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581144"/>
              <a:ext cx="237744" cy="1737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38800" y="2895599"/>
              <a:ext cx="710565" cy="789940"/>
            </a:xfrm>
            <a:custGeom>
              <a:avLst/>
              <a:gdLst/>
              <a:ahLst/>
              <a:cxnLst/>
              <a:rect l="l" t="t" r="r" b="b"/>
              <a:pathLst>
                <a:path w="710564" h="789939">
                  <a:moveTo>
                    <a:pt x="161925" y="628015"/>
                  </a:moveTo>
                  <a:lnTo>
                    <a:pt x="120523" y="586740"/>
                  </a:lnTo>
                  <a:lnTo>
                    <a:pt x="93853" y="613410"/>
                  </a:lnTo>
                  <a:lnTo>
                    <a:pt x="135255" y="654570"/>
                  </a:lnTo>
                  <a:lnTo>
                    <a:pt x="161925" y="628015"/>
                  </a:lnTo>
                  <a:close/>
                </a:path>
                <a:path w="710564" h="789939">
                  <a:moveTo>
                    <a:pt x="710057" y="52832"/>
                  </a:moveTo>
                  <a:lnTo>
                    <a:pt x="705866" y="32258"/>
                  </a:lnTo>
                  <a:lnTo>
                    <a:pt x="694563" y="15494"/>
                  </a:lnTo>
                  <a:lnTo>
                    <a:pt x="677799" y="4191"/>
                  </a:lnTo>
                  <a:lnTo>
                    <a:pt x="657225" y="0"/>
                  </a:lnTo>
                  <a:lnTo>
                    <a:pt x="52832" y="0"/>
                  </a:lnTo>
                  <a:lnTo>
                    <a:pt x="32258" y="4191"/>
                  </a:lnTo>
                  <a:lnTo>
                    <a:pt x="15494" y="15494"/>
                  </a:lnTo>
                  <a:lnTo>
                    <a:pt x="4191" y="32258"/>
                  </a:lnTo>
                  <a:lnTo>
                    <a:pt x="0" y="52832"/>
                  </a:lnTo>
                  <a:lnTo>
                    <a:pt x="0" y="789432"/>
                  </a:lnTo>
                  <a:lnTo>
                    <a:pt x="37719" y="751713"/>
                  </a:lnTo>
                  <a:lnTo>
                    <a:pt x="37719" y="44323"/>
                  </a:lnTo>
                  <a:lnTo>
                    <a:pt x="44577" y="37592"/>
                  </a:lnTo>
                  <a:lnTo>
                    <a:pt x="665734" y="37719"/>
                  </a:lnTo>
                  <a:lnTo>
                    <a:pt x="672211" y="44323"/>
                  </a:lnTo>
                  <a:lnTo>
                    <a:pt x="672338" y="119380"/>
                  </a:lnTo>
                  <a:lnTo>
                    <a:pt x="710057" y="81661"/>
                  </a:lnTo>
                  <a:lnTo>
                    <a:pt x="710057" y="52832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2987039"/>
              <a:ext cx="237744" cy="173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000" y="3215640"/>
              <a:ext cx="237744" cy="1767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5391" y="3105911"/>
              <a:ext cx="100075" cy="8534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043" y="3134359"/>
              <a:ext cx="1959610" cy="32384"/>
            </a:xfrm>
            <a:custGeom>
              <a:avLst/>
              <a:gdLst/>
              <a:ahLst/>
              <a:cxnLst/>
              <a:rect l="l" t="t" r="r" b="b"/>
              <a:pathLst>
                <a:path w="1959610" h="32385">
                  <a:moveTo>
                    <a:pt x="28702" y="127"/>
                  </a:moveTo>
                  <a:lnTo>
                    <a:pt x="127" y="0"/>
                  </a:lnTo>
                  <a:lnTo>
                    <a:pt x="0" y="28448"/>
                  </a:lnTo>
                  <a:lnTo>
                    <a:pt x="28575" y="28575"/>
                  </a:lnTo>
                  <a:lnTo>
                    <a:pt x="28702" y="127"/>
                  </a:lnTo>
                  <a:close/>
                </a:path>
                <a:path w="1959610" h="32385">
                  <a:moveTo>
                    <a:pt x="85852" y="254"/>
                  </a:moveTo>
                  <a:lnTo>
                    <a:pt x="57277" y="127"/>
                  </a:lnTo>
                  <a:lnTo>
                    <a:pt x="57150" y="28575"/>
                  </a:lnTo>
                  <a:lnTo>
                    <a:pt x="85725" y="28702"/>
                  </a:lnTo>
                  <a:lnTo>
                    <a:pt x="85852" y="254"/>
                  </a:lnTo>
                  <a:close/>
                </a:path>
                <a:path w="1959610" h="32385">
                  <a:moveTo>
                    <a:pt x="143002" y="254"/>
                  </a:moveTo>
                  <a:lnTo>
                    <a:pt x="114427" y="254"/>
                  </a:lnTo>
                  <a:lnTo>
                    <a:pt x="114300" y="28702"/>
                  </a:lnTo>
                  <a:lnTo>
                    <a:pt x="142875" y="28702"/>
                  </a:lnTo>
                  <a:lnTo>
                    <a:pt x="143002" y="254"/>
                  </a:lnTo>
                  <a:close/>
                </a:path>
                <a:path w="1959610" h="32385">
                  <a:moveTo>
                    <a:pt x="200279" y="381"/>
                  </a:moveTo>
                  <a:lnTo>
                    <a:pt x="171577" y="381"/>
                  </a:lnTo>
                  <a:lnTo>
                    <a:pt x="171450" y="28829"/>
                  </a:lnTo>
                  <a:lnTo>
                    <a:pt x="200152" y="28829"/>
                  </a:lnTo>
                  <a:lnTo>
                    <a:pt x="200279" y="381"/>
                  </a:lnTo>
                  <a:close/>
                </a:path>
                <a:path w="1959610" h="32385">
                  <a:moveTo>
                    <a:pt x="257429" y="508"/>
                  </a:moveTo>
                  <a:lnTo>
                    <a:pt x="228854" y="508"/>
                  </a:lnTo>
                  <a:lnTo>
                    <a:pt x="228727" y="28956"/>
                  </a:lnTo>
                  <a:lnTo>
                    <a:pt x="257302" y="28956"/>
                  </a:lnTo>
                  <a:lnTo>
                    <a:pt x="257429" y="508"/>
                  </a:lnTo>
                  <a:close/>
                </a:path>
                <a:path w="1959610" h="32385">
                  <a:moveTo>
                    <a:pt x="314579" y="635"/>
                  </a:moveTo>
                  <a:lnTo>
                    <a:pt x="286004" y="508"/>
                  </a:lnTo>
                  <a:lnTo>
                    <a:pt x="285877" y="28956"/>
                  </a:lnTo>
                  <a:lnTo>
                    <a:pt x="314452" y="29083"/>
                  </a:lnTo>
                  <a:lnTo>
                    <a:pt x="314579" y="635"/>
                  </a:lnTo>
                  <a:close/>
                </a:path>
                <a:path w="1959610" h="32385">
                  <a:moveTo>
                    <a:pt x="371729" y="762"/>
                  </a:moveTo>
                  <a:lnTo>
                    <a:pt x="343154" y="635"/>
                  </a:lnTo>
                  <a:lnTo>
                    <a:pt x="343027" y="29083"/>
                  </a:lnTo>
                  <a:lnTo>
                    <a:pt x="371602" y="29210"/>
                  </a:lnTo>
                  <a:lnTo>
                    <a:pt x="371729" y="762"/>
                  </a:lnTo>
                  <a:close/>
                </a:path>
                <a:path w="1959610" h="32385">
                  <a:moveTo>
                    <a:pt x="429006" y="762"/>
                  </a:moveTo>
                  <a:lnTo>
                    <a:pt x="400431" y="762"/>
                  </a:lnTo>
                  <a:lnTo>
                    <a:pt x="400304" y="29210"/>
                  </a:lnTo>
                  <a:lnTo>
                    <a:pt x="428879" y="29210"/>
                  </a:lnTo>
                  <a:lnTo>
                    <a:pt x="429006" y="762"/>
                  </a:lnTo>
                  <a:close/>
                </a:path>
                <a:path w="1959610" h="32385">
                  <a:moveTo>
                    <a:pt x="486156" y="889"/>
                  </a:moveTo>
                  <a:lnTo>
                    <a:pt x="457581" y="889"/>
                  </a:lnTo>
                  <a:lnTo>
                    <a:pt x="457454" y="29337"/>
                  </a:lnTo>
                  <a:lnTo>
                    <a:pt x="486029" y="29337"/>
                  </a:lnTo>
                  <a:lnTo>
                    <a:pt x="486156" y="889"/>
                  </a:lnTo>
                  <a:close/>
                </a:path>
                <a:path w="1959610" h="32385">
                  <a:moveTo>
                    <a:pt x="543306" y="1016"/>
                  </a:moveTo>
                  <a:lnTo>
                    <a:pt x="514731" y="1016"/>
                  </a:lnTo>
                  <a:lnTo>
                    <a:pt x="514604" y="29464"/>
                  </a:lnTo>
                  <a:lnTo>
                    <a:pt x="543179" y="29464"/>
                  </a:lnTo>
                  <a:lnTo>
                    <a:pt x="543306" y="1016"/>
                  </a:lnTo>
                  <a:close/>
                </a:path>
                <a:path w="1959610" h="32385">
                  <a:moveTo>
                    <a:pt x="600456" y="1143"/>
                  </a:moveTo>
                  <a:lnTo>
                    <a:pt x="571881" y="1016"/>
                  </a:lnTo>
                  <a:lnTo>
                    <a:pt x="571754" y="29464"/>
                  </a:lnTo>
                  <a:lnTo>
                    <a:pt x="600329" y="29591"/>
                  </a:lnTo>
                  <a:lnTo>
                    <a:pt x="600456" y="1143"/>
                  </a:lnTo>
                  <a:close/>
                </a:path>
                <a:path w="1959610" h="32385">
                  <a:moveTo>
                    <a:pt x="657733" y="1270"/>
                  </a:moveTo>
                  <a:lnTo>
                    <a:pt x="629158" y="1143"/>
                  </a:lnTo>
                  <a:lnTo>
                    <a:pt x="629031" y="29591"/>
                  </a:lnTo>
                  <a:lnTo>
                    <a:pt x="657606" y="29718"/>
                  </a:lnTo>
                  <a:lnTo>
                    <a:pt x="657733" y="1270"/>
                  </a:lnTo>
                  <a:close/>
                </a:path>
                <a:path w="1959610" h="32385">
                  <a:moveTo>
                    <a:pt x="714883" y="1270"/>
                  </a:moveTo>
                  <a:lnTo>
                    <a:pt x="686308" y="1270"/>
                  </a:lnTo>
                  <a:lnTo>
                    <a:pt x="686181" y="29718"/>
                  </a:lnTo>
                  <a:lnTo>
                    <a:pt x="714756" y="29718"/>
                  </a:lnTo>
                  <a:lnTo>
                    <a:pt x="714883" y="1270"/>
                  </a:lnTo>
                  <a:close/>
                </a:path>
                <a:path w="1959610" h="32385">
                  <a:moveTo>
                    <a:pt x="772033" y="1397"/>
                  </a:moveTo>
                  <a:lnTo>
                    <a:pt x="743458" y="1397"/>
                  </a:lnTo>
                  <a:lnTo>
                    <a:pt x="743331" y="29845"/>
                  </a:lnTo>
                  <a:lnTo>
                    <a:pt x="771906" y="29845"/>
                  </a:lnTo>
                  <a:lnTo>
                    <a:pt x="772033" y="1397"/>
                  </a:lnTo>
                  <a:close/>
                </a:path>
                <a:path w="1959610" h="32385">
                  <a:moveTo>
                    <a:pt x="829310" y="1524"/>
                  </a:moveTo>
                  <a:lnTo>
                    <a:pt x="800608" y="1524"/>
                  </a:lnTo>
                  <a:lnTo>
                    <a:pt x="800481" y="29972"/>
                  </a:lnTo>
                  <a:lnTo>
                    <a:pt x="829183" y="29972"/>
                  </a:lnTo>
                  <a:lnTo>
                    <a:pt x="829310" y="1524"/>
                  </a:lnTo>
                  <a:close/>
                </a:path>
                <a:path w="1959610" h="32385">
                  <a:moveTo>
                    <a:pt x="886460" y="1651"/>
                  </a:moveTo>
                  <a:lnTo>
                    <a:pt x="857885" y="1524"/>
                  </a:lnTo>
                  <a:lnTo>
                    <a:pt x="857758" y="29972"/>
                  </a:lnTo>
                  <a:lnTo>
                    <a:pt x="886333" y="30099"/>
                  </a:lnTo>
                  <a:lnTo>
                    <a:pt x="886460" y="1651"/>
                  </a:lnTo>
                  <a:close/>
                </a:path>
                <a:path w="1959610" h="32385">
                  <a:moveTo>
                    <a:pt x="943610" y="1778"/>
                  </a:moveTo>
                  <a:lnTo>
                    <a:pt x="915035" y="1651"/>
                  </a:lnTo>
                  <a:lnTo>
                    <a:pt x="914908" y="30099"/>
                  </a:lnTo>
                  <a:lnTo>
                    <a:pt x="943483" y="30226"/>
                  </a:lnTo>
                  <a:lnTo>
                    <a:pt x="943610" y="1778"/>
                  </a:lnTo>
                  <a:close/>
                </a:path>
                <a:path w="1959610" h="32385">
                  <a:moveTo>
                    <a:pt x="1000760" y="1778"/>
                  </a:moveTo>
                  <a:lnTo>
                    <a:pt x="972185" y="1778"/>
                  </a:lnTo>
                  <a:lnTo>
                    <a:pt x="972058" y="30226"/>
                  </a:lnTo>
                  <a:lnTo>
                    <a:pt x="1000633" y="30226"/>
                  </a:lnTo>
                  <a:lnTo>
                    <a:pt x="1000760" y="1778"/>
                  </a:lnTo>
                  <a:close/>
                </a:path>
                <a:path w="1959610" h="32385">
                  <a:moveTo>
                    <a:pt x="1058037" y="1905"/>
                  </a:moveTo>
                  <a:lnTo>
                    <a:pt x="1029462" y="1905"/>
                  </a:lnTo>
                  <a:lnTo>
                    <a:pt x="1029335" y="30353"/>
                  </a:lnTo>
                  <a:lnTo>
                    <a:pt x="1057910" y="30353"/>
                  </a:lnTo>
                  <a:lnTo>
                    <a:pt x="1058037" y="1905"/>
                  </a:lnTo>
                  <a:close/>
                </a:path>
                <a:path w="1959610" h="32385">
                  <a:moveTo>
                    <a:pt x="1115187" y="2032"/>
                  </a:moveTo>
                  <a:lnTo>
                    <a:pt x="1086612" y="2032"/>
                  </a:lnTo>
                  <a:lnTo>
                    <a:pt x="1086485" y="30480"/>
                  </a:lnTo>
                  <a:lnTo>
                    <a:pt x="1115060" y="30480"/>
                  </a:lnTo>
                  <a:lnTo>
                    <a:pt x="1115187" y="2032"/>
                  </a:lnTo>
                  <a:close/>
                </a:path>
                <a:path w="1959610" h="32385">
                  <a:moveTo>
                    <a:pt x="1172337" y="2159"/>
                  </a:moveTo>
                  <a:lnTo>
                    <a:pt x="1143762" y="2032"/>
                  </a:lnTo>
                  <a:lnTo>
                    <a:pt x="1143635" y="30480"/>
                  </a:lnTo>
                  <a:lnTo>
                    <a:pt x="1172210" y="30607"/>
                  </a:lnTo>
                  <a:lnTo>
                    <a:pt x="1172337" y="2159"/>
                  </a:lnTo>
                  <a:close/>
                </a:path>
                <a:path w="1959610" h="32385">
                  <a:moveTo>
                    <a:pt x="1229487" y="2286"/>
                  </a:moveTo>
                  <a:lnTo>
                    <a:pt x="1200912" y="2159"/>
                  </a:lnTo>
                  <a:lnTo>
                    <a:pt x="1200785" y="30607"/>
                  </a:lnTo>
                  <a:lnTo>
                    <a:pt x="1229360" y="30734"/>
                  </a:lnTo>
                  <a:lnTo>
                    <a:pt x="1229487" y="2286"/>
                  </a:lnTo>
                  <a:close/>
                </a:path>
                <a:path w="1959610" h="32385">
                  <a:moveTo>
                    <a:pt x="1286764" y="2286"/>
                  </a:moveTo>
                  <a:lnTo>
                    <a:pt x="1258189" y="2286"/>
                  </a:lnTo>
                  <a:lnTo>
                    <a:pt x="1258062" y="30734"/>
                  </a:lnTo>
                  <a:lnTo>
                    <a:pt x="1286637" y="30734"/>
                  </a:lnTo>
                  <a:lnTo>
                    <a:pt x="1286764" y="2286"/>
                  </a:lnTo>
                  <a:close/>
                </a:path>
                <a:path w="1959610" h="32385">
                  <a:moveTo>
                    <a:pt x="1343914" y="2413"/>
                  </a:moveTo>
                  <a:lnTo>
                    <a:pt x="1315339" y="2413"/>
                  </a:lnTo>
                  <a:lnTo>
                    <a:pt x="1315212" y="30861"/>
                  </a:lnTo>
                  <a:lnTo>
                    <a:pt x="1343787" y="30861"/>
                  </a:lnTo>
                  <a:lnTo>
                    <a:pt x="1343914" y="2413"/>
                  </a:lnTo>
                  <a:close/>
                </a:path>
                <a:path w="1959610" h="32385">
                  <a:moveTo>
                    <a:pt x="1401064" y="2540"/>
                  </a:moveTo>
                  <a:lnTo>
                    <a:pt x="1372489" y="2540"/>
                  </a:lnTo>
                  <a:lnTo>
                    <a:pt x="1372362" y="30988"/>
                  </a:lnTo>
                  <a:lnTo>
                    <a:pt x="1400937" y="30988"/>
                  </a:lnTo>
                  <a:lnTo>
                    <a:pt x="1401064" y="2540"/>
                  </a:lnTo>
                  <a:close/>
                </a:path>
                <a:path w="1959610" h="32385">
                  <a:moveTo>
                    <a:pt x="1458341" y="2667"/>
                  </a:moveTo>
                  <a:lnTo>
                    <a:pt x="1429639" y="2540"/>
                  </a:lnTo>
                  <a:lnTo>
                    <a:pt x="1429512" y="30988"/>
                  </a:lnTo>
                  <a:lnTo>
                    <a:pt x="1458214" y="31115"/>
                  </a:lnTo>
                  <a:lnTo>
                    <a:pt x="1458341" y="2667"/>
                  </a:lnTo>
                  <a:close/>
                </a:path>
                <a:path w="1959610" h="32385">
                  <a:moveTo>
                    <a:pt x="1515491" y="2794"/>
                  </a:moveTo>
                  <a:lnTo>
                    <a:pt x="1486916" y="2667"/>
                  </a:lnTo>
                  <a:lnTo>
                    <a:pt x="1486789" y="31115"/>
                  </a:lnTo>
                  <a:lnTo>
                    <a:pt x="1515364" y="31242"/>
                  </a:lnTo>
                  <a:lnTo>
                    <a:pt x="1515491" y="2794"/>
                  </a:lnTo>
                  <a:close/>
                </a:path>
                <a:path w="1959610" h="32385">
                  <a:moveTo>
                    <a:pt x="1572641" y="2921"/>
                  </a:moveTo>
                  <a:lnTo>
                    <a:pt x="1544066" y="2794"/>
                  </a:lnTo>
                  <a:lnTo>
                    <a:pt x="1543939" y="31242"/>
                  </a:lnTo>
                  <a:lnTo>
                    <a:pt x="1572514" y="31369"/>
                  </a:lnTo>
                  <a:lnTo>
                    <a:pt x="1572641" y="2921"/>
                  </a:lnTo>
                  <a:close/>
                </a:path>
                <a:path w="1959610" h="32385">
                  <a:moveTo>
                    <a:pt x="1629791" y="2921"/>
                  </a:moveTo>
                  <a:lnTo>
                    <a:pt x="1601216" y="2921"/>
                  </a:lnTo>
                  <a:lnTo>
                    <a:pt x="1601089" y="31369"/>
                  </a:lnTo>
                  <a:lnTo>
                    <a:pt x="1629664" y="31369"/>
                  </a:lnTo>
                  <a:lnTo>
                    <a:pt x="1629791" y="2921"/>
                  </a:lnTo>
                  <a:close/>
                </a:path>
                <a:path w="1959610" h="32385">
                  <a:moveTo>
                    <a:pt x="1687068" y="3048"/>
                  </a:moveTo>
                  <a:lnTo>
                    <a:pt x="1658493" y="3048"/>
                  </a:lnTo>
                  <a:lnTo>
                    <a:pt x="1658366" y="31496"/>
                  </a:lnTo>
                  <a:lnTo>
                    <a:pt x="1686941" y="31496"/>
                  </a:lnTo>
                  <a:lnTo>
                    <a:pt x="1687068" y="3048"/>
                  </a:lnTo>
                  <a:close/>
                </a:path>
                <a:path w="1959610" h="32385">
                  <a:moveTo>
                    <a:pt x="1744218" y="3175"/>
                  </a:moveTo>
                  <a:lnTo>
                    <a:pt x="1715643" y="3175"/>
                  </a:lnTo>
                  <a:lnTo>
                    <a:pt x="1715516" y="31623"/>
                  </a:lnTo>
                  <a:lnTo>
                    <a:pt x="1744091" y="31623"/>
                  </a:lnTo>
                  <a:lnTo>
                    <a:pt x="1744218" y="3175"/>
                  </a:lnTo>
                  <a:close/>
                </a:path>
                <a:path w="1959610" h="32385">
                  <a:moveTo>
                    <a:pt x="1801368" y="3302"/>
                  </a:moveTo>
                  <a:lnTo>
                    <a:pt x="1772793" y="3175"/>
                  </a:lnTo>
                  <a:lnTo>
                    <a:pt x="1772666" y="31623"/>
                  </a:lnTo>
                  <a:lnTo>
                    <a:pt x="1801241" y="31750"/>
                  </a:lnTo>
                  <a:lnTo>
                    <a:pt x="1801368" y="3302"/>
                  </a:lnTo>
                  <a:close/>
                </a:path>
                <a:path w="1959610" h="32385">
                  <a:moveTo>
                    <a:pt x="1858645" y="3429"/>
                  </a:moveTo>
                  <a:lnTo>
                    <a:pt x="1829943" y="3302"/>
                  </a:lnTo>
                  <a:lnTo>
                    <a:pt x="1829816" y="31750"/>
                  </a:lnTo>
                  <a:lnTo>
                    <a:pt x="1858518" y="31877"/>
                  </a:lnTo>
                  <a:lnTo>
                    <a:pt x="1858645" y="3429"/>
                  </a:lnTo>
                  <a:close/>
                </a:path>
                <a:path w="1959610" h="32385">
                  <a:moveTo>
                    <a:pt x="1915795" y="3429"/>
                  </a:moveTo>
                  <a:lnTo>
                    <a:pt x="1887220" y="3429"/>
                  </a:lnTo>
                  <a:lnTo>
                    <a:pt x="1887093" y="31877"/>
                  </a:lnTo>
                  <a:lnTo>
                    <a:pt x="1915668" y="31877"/>
                  </a:lnTo>
                  <a:lnTo>
                    <a:pt x="1915795" y="3429"/>
                  </a:lnTo>
                  <a:close/>
                </a:path>
                <a:path w="1959610" h="32385">
                  <a:moveTo>
                    <a:pt x="1959229" y="3556"/>
                  </a:moveTo>
                  <a:lnTo>
                    <a:pt x="1944370" y="3556"/>
                  </a:lnTo>
                  <a:lnTo>
                    <a:pt x="1944243" y="32004"/>
                  </a:lnTo>
                  <a:lnTo>
                    <a:pt x="1959229" y="32004"/>
                  </a:lnTo>
                  <a:lnTo>
                    <a:pt x="1959229" y="355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49295" y="3831336"/>
              <a:ext cx="99949" cy="853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77693" y="3859783"/>
              <a:ext cx="1956435" cy="32384"/>
            </a:xfrm>
            <a:custGeom>
              <a:avLst/>
              <a:gdLst/>
              <a:ahLst/>
              <a:cxnLst/>
              <a:rect l="l" t="t" r="r" b="b"/>
              <a:pathLst>
                <a:path w="1956435" h="32385">
                  <a:moveTo>
                    <a:pt x="28702" y="127"/>
                  </a:moveTo>
                  <a:lnTo>
                    <a:pt x="127" y="0"/>
                  </a:lnTo>
                  <a:lnTo>
                    <a:pt x="0" y="28448"/>
                  </a:lnTo>
                  <a:lnTo>
                    <a:pt x="28575" y="28575"/>
                  </a:lnTo>
                  <a:lnTo>
                    <a:pt x="28702" y="127"/>
                  </a:lnTo>
                  <a:close/>
                </a:path>
                <a:path w="1956435" h="32385">
                  <a:moveTo>
                    <a:pt x="85852" y="254"/>
                  </a:moveTo>
                  <a:lnTo>
                    <a:pt x="57277" y="127"/>
                  </a:lnTo>
                  <a:lnTo>
                    <a:pt x="57150" y="28575"/>
                  </a:lnTo>
                  <a:lnTo>
                    <a:pt x="85725" y="28702"/>
                  </a:lnTo>
                  <a:lnTo>
                    <a:pt x="85852" y="254"/>
                  </a:lnTo>
                  <a:close/>
                </a:path>
                <a:path w="1956435" h="32385">
                  <a:moveTo>
                    <a:pt x="142875" y="254"/>
                  </a:moveTo>
                  <a:lnTo>
                    <a:pt x="114300" y="254"/>
                  </a:lnTo>
                  <a:lnTo>
                    <a:pt x="114173" y="28702"/>
                  </a:lnTo>
                  <a:lnTo>
                    <a:pt x="142748" y="28702"/>
                  </a:lnTo>
                  <a:lnTo>
                    <a:pt x="142875" y="254"/>
                  </a:lnTo>
                  <a:close/>
                </a:path>
                <a:path w="1956435" h="32385">
                  <a:moveTo>
                    <a:pt x="200025" y="381"/>
                  </a:moveTo>
                  <a:lnTo>
                    <a:pt x="171450" y="381"/>
                  </a:lnTo>
                  <a:lnTo>
                    <a:pt x="171323" y="28829"/>
                  </a:lnTo>
                  <a:lnTo>
                    <a:pt x="199898" y="28829"/>
                  </a:lnTo>
                  <a:lnTo>
                    <a:pt x="200025" y="381"/>
                  </a:lnTo>
                  <a:close/>
                </a:path>
                <a:path w="1956435" h="32385">
                  <a:moveTo>
                    <a:pt x="257048" y="508"/>
                  </a:moveTo>
                  <a:lnTo>
                    <a:pt x="228600" y="508"/>
                  </a:lnTo>
                  <a:lnTo>
                    <a:pt x="228473" y="28956"/>
                  </a:lnTo>
                  <a:lnTo>
                    <a:pt x="256921" y="28956"/>
                  </a:lnTo>
                  <a:lnTo>
                    <a:pt x="257048" y="508"/>
                  </a:lnTo>
                  <a:close/>
                </a:path>
                <a:path w="1956435" h="32385">
                  <a:moveTo>
                    <a:pt x="314198" y="635"/>
                  </a:moveTo>
                  <a:lnTo>
                    <a:pt x="285623" y="508"/>
                  </a:lnTo>
                  <a:lnTo>
                    <a:pt x="285496" y="28956"/>
                  </a:lnTo>
                  <a:lnTo>
                    <a:pt x="314071" y="29083"/>
                  </a:lnTo>
                  <a:lnTo>
                    <a:pt x="314198" y="635"/>
                  </a:lnTo>
                  <a:close/>
                </a:path>
                <a:path w="1956435" h="32385">
                  <a:moveTo>
                    <a:pt x="371348" y="762"/>
                  </a:moveTo>
                  <a:lnTo>
                    <a:pt x="342773" y="635"/>
                  </a:lnTo>
                  <a:lnTo>
                    <a:pt x="342646" y="29083"/>
                  </a:lnTo>
                  <a:lnTo>
                    <a:pt x="371221" y="29210"/>
                  </a:lnTo>
                  <a:lnTo>
                    <a:pt x="371348" y="762"/>
                  </a:lnTo>
                  <a:close/>
                </a:path>
                <a:path w="1956435" h="32385">
                  <a:moveTo>
                    <a:pt x="428371" y="762"/>
                  </a:moveTo>
                  <a:lnTo>
                    <a:pt x="399796" y="762"/>
                  </a:lnTo>
                  <a:lnTo>
                    <a:pt x="399669" y="29210"/>
                  </a:lnTo>
                  <a:lnTo>
                    <a:pt x="428244" y="29210"/>
                  </a:lnTo>
                  <a:lnTo>
                    <a:pt x="428371" y="762"/>
                  </a:lnTo>
                  <a:close/>
                </a:path>
                <a:path w="1956435" h="32385">
                  <a:moveTo>
                    <a:pt x="485521" y="889"/>
                  </a:moveTo>
                  <a:lnTo>
                    <a:pt x="456946" y="889"/>
                  </a:lnTo>
                  <a:lnTo>
                    <a:pt x="456819" y="29337"/>
                  </a:lnTo>
                  <a:lnTo>
                    <a:pt x="485394" y="29337"/>
                  </a:lnTo>
                  <a:lnTo>
                    <a:pt x="485521" y="889"/>
                  </a:lnTo>
                  <a:close/>
                </a:path>
                <a:path w="1956435" h="32385">
                  <a:moveTo>
                    <a:pt x="542544" y="1016"/>
                  </a:moveTo>
                  <a:lnTo>
                    <a:pt x="514096" y="1016"/>
                  </a:lnTo>
                  <a:lnTo>
                    <a:pt x="513969" y="29464"/>
                  </a:lnTo>
                  <a:lnTo>
                    <a:pt x="542417" y="29464"/>
                  </a:lnTo>
                  <a:lnTo>
                    <a:pt x="542544" y="1016"/>
                  </a:lnTo>
                  <a:close/>
                </a:path>
                <a:path w="1956435" h="32385">
                  <a:moveTo>
                    <a:pt x="599694" y="1143"/>
                  </a:moveTo>
                  <a:lnTo>
                    <a:pt x="571119" y="1016"/>
                  </a:lnTo>
                  <a:lnTo>
                    <a:pt x="570992" y="29464"/>
                  </a:lnTo>
                  <a:lnTo>
                    <a:pt x="599567" y="29591"/>
                  </a:lnTo>
                  <a:lnTo>
                    <a:pt x="599694" y="1143"/>
                  </a:lnTo>
                  <a:close/>
                </a:path>
                <a:path w="1956435" h="32385">
                  <a:moveTo>
                    <a:pt x="656844" y="1270"/>
                  </a:moveTo>
                  <a:lnTo>
                    <a:pt x="628269" y="1143"/>
                  </a:lnTo>
                  <a:lnTo>
                    <a:pt x="628142" y="29591"/>
                  </a:lnTo>
                  <a:lnTo>
                    <a:pt x="656717" y="29718"/>
                  </a:lnTo>
                  <a:lnTo>
                    <a:pt x="656844" y="1270"/>
                  </a:lnTo>
                  <a:close/>
                </a:path>
                <a:path w="1956435" h="32385">
                  <a:moveTo>
                    <a:pt x="713867" y="1270"/>
                  </a:moveTo>
                  <a:lnTo>
                    <a:pt x="685419" y="1270"/>
                  </a:lnTo>
                  <a:lnTo>
                    <a:pt x="685292" y="29718"/>
                  </a:lnTo>
                  <a:lnTo>
                    <a:pt x="713740" y="29718"/>
                  </a:lnTo>
                  <a:lnTo>
                    <a:pt x="713867" y="1270"/>
                  </a:lnTo>
                  <a:close/>
                </a:path>
                <a:path w="1956435" h="32385">
                  <a:moveTo>
                    <a:pt x="771017" y="1397"/>
                  </a:moveTo>
                  <a:lnTo>
                    <a:pt x="742442" y="1397"/>
                  </a:lnTo>
                  <a:lnTo>
                    <a:pt x="742315" y="29845"/>
                  </a:lnTo>
                  <a:lnTo>
                    <a:pt x="770890" y="29845"/>
                  </a:lnTo>
                  <a:lnTo>
                    <a:pt x="771017" y="1397"/>
                  </a:lnTo>
                  <a:close/>
                </a:path>
                <a:path w="1956435" h="32385">
                  <a:moveTo>
                    <a:pt x="828167" y="1524"/>
                  </a:moveTo>
                  <a:lnTo>
                    <a:pt x="799592" y="1524"/>
                  </a:lnTo>
                  <a:lnTo>
                    <a:pt x="799465" y="29972"/>
                  </a:lnTo>
                  <a:lnTo>
                    <a:pt x="828040" y="29972"/>
                  </a:lnTo>
                  <a:lnTo>
                    <a:pt x="828167" y="1524"/>
                  </a:lnTo>
                  <a:close/>
                </a:path>
                <a:path w="1956435" h="32385">
                  <a:moveTo>
                    <a:pt x="885190" y="1651"/>
                  </a:moveTo>
                  <a:lnTo>
                    <a:pt x="856615" y="1524"/>
                  </a:lnTo>
                  <a:lnTo>
                    <a:pt x="856488" y="29972"/>
                  </a:lnTo>
                  <a:lnTo>
                    <a:pt x="885063" y="30099"/>
                  </a:lnTo>
                  <a:lnTo>
                    <a:pt x="885190" y="1651"/>
                  </a:lnTo>
                  <a:close/>
                </a:path>
                <a:path w="1956435" h="32385">
                  <a:moveTo>
                    <a:pt x="942340" y="1778"/>
                  </a:moveTo>
                  <a:lnTo>
                    <a:pt x="913765" y="1651"/>
                  </a:lnTo>
                  <a:lnTo>
                    <a:pt x="913638" y="30099"/>
                  </a:lnTo>
                  <a:lnTo>
                    <a:pt x="942213" y="30226"/>
                  </a:lnTo>
                  <a:lnTo>
                    <a:pt x="942340" y="1778"/>
                  </a:lnTo>
                  <a:close/>
                </a:path>
                <a:path w="1956435" h="32385">
                  <a:moveTo>
                    <a:pt x="999363" y="1778"/>
                  </a:moveTo>
                  <a:lnTo>
                    <a:pt x="970915" y="1778"/>
                  </a:lnTo>
                  <a:lnTo>
                    <a:pt x="970788" y="30226"/>
                  </a:lnTo>
                  <a:lnTo>
                    <a:pt x="999236" y="30226"/>
                  </a:lnTo>
                  <a:lnTo>
                    <a:pt x="999363" y="1778"/>
                  </a:lnTo>
                  <a:close/>
                </a:path>
                <a:path w="1956435" h="32385">
                  <a:moveTo>
                    <a:pt x="1056513" y="1905"/>
                  </a:moveTo>
                  <a:lnTo>
                    <a:pt x="1027938" y="1905"/>
                  </a:lnTo>
                  <a:lnTo>
                    <a:pt x="1027811" y="30353"/>
                  </a:lnTo>
                  <a:lnTo>
                    <a:pt x="1056386" y="30353"/>
                  </a:lnTo>
                  <a:lnTo>
                    <a:pt x="1056513" y="1905"/>
                  </a:lnTo>
                  <a:close/>
                </a:path>
                <a:path w="1956435" h="32385">
                  <a:moveTo>
                    <a:pt x="1113663" y="2032"/>
                  </a:moveTo>
                  <a:lnTo>
                    <a:pt x="1085088" y="2032"/>
                  </a:lnTo>
                  <a:lnTo>
                    <a:pt x="1084961" y="30480"/>
                  </a:lnTo>
                  <a:lnTo>
                    <a:pt x="1113536" y="30480"/>
                  </a:lnTo>
                  <a:lnTo>
                    <a:pt x="1113663" y="2032"/>
                  </a:lnTo>
                  <a:close/>
                </a:path>
                <a:path w="1956435" h="32385">
                  <a:moveTo>
                    <a:pt x="1170686" y="2159"/>
                  </a:moveTo>
                  <a:lnTo>
                    <a:pt x="1142111" y="2032"/>
                  </a:lnTo>
                  <a:lnTo>
                    <a:pt x="1141984" y="30480"/>
                  </a:lnTo>
                  <a:lnTo>
                    <a:pt x="1170559" y="30607"/>
                  </a:lnTo>
                  <a:lnTo>
                    <a:pt x="1170686" y="2159"/>
                  </a:lnTo>
                  <a:close/>
                </a:path>
                <a:path w="1956435" h="32385">
                  <a:moveTo>
                    <a:pt x="1227836" y="2286"/>
                  </a:moveTo>
                  <a:lnTo>
                    <a:pt x="1199261" y="2159"/>
                  </a:lnTo>
                  <a:lnTo>
                    <a:pt x="1199134" y="30607"/>
                  </a:lnTo>
                  <a:lnTo>
                    <a:pt x="1227709" y="30734"/>
                  </a:lnTo>
                  <a:lnTo>
                    <a:pt x="1227836" y="2286"/>
                  </a:lnTo>
                  <a:close/>
                </a:path>
                <a:path w="1956435" h="32385">
                  <a:moveTo>
                    <a:pt x="1284986" y="2286"/>
                  </a:moveTo>
                  <a:lnTo>
                    <a:pt x="1256411" y="2286"/>
                  </a:lnTo>
                  <a:lnTo>
                    <a:pt x="1256284" y="30734"/>
                  </a:lnTo>
                  <a:lnTo>
                    <a:pt x="1284859" y="30734"/>
                  </a:lnTo>
                  <a:lnTo>
                    <a:pt x="1284986" y="2286"/>
                  </a:lnTo>
                  <a:close/>
                </a:path>
                <a:path w="1956435" h="32385">
                  <a:moveTo>
                    <a:pt x="1342009" y="2413"/>
                  </a:moveTo>
                  <a:lnTo>
                    <a:pt x="1313434" y="2413"/>
                  </a:lnTo>
                  <a:lnTo>
                    <a:pt x="1313307" y="30861"/>
                  </a:lnTo>
                  <a:lnTo>
                    <a:pt x="1341882" y="30861"/>
                  </a:lnTo>
                  <a:lnTo>
                    <a:pt x="1342009" y="2413"/>
                  </a:lnTo>
                  <a:close/>
                </a:path>
                <a:path w="1956435" h="32385">
                  <a:moveTo>
                    <a:pt x="1399159" y="2540"/>
                  </a:moveTo>
                  <a:lnTo>
                    <a:pt x="1370584" y="2540"/>
                  </a:lnTo>
                  <a:lnTo>
                    <a:pt x="1370457" y="30988"/>
                  </a:lnTo>
                  <a:lnTo>
                    <a:pt x="1399032" y="30988"/>
                  </a:lnTo>
                  <a:lnTo>
                    <a:pt x="1399159" y="2540"/>
                  </a:lnTo>
                  <a:close/>
                </a:path>
                <a:path w="1956435" h="32385">
                  <a:moveTo>
                    <a:pt x="1456182" y="2667"/>
                  </a:moveTo>
                  <a:lnTo>
                    <a:pt x="1427734" y="2540"/>
                  </a:lnTo>
                  <a:lnTo>
                    <a:pt x="1427607" y="30988"/>
                  </a:lnTo>
                  <a:lnTo>
                    <a:pt x="1456055" y="31115"/>
                  </a:lnTo>
                  <a:lnTo>
                    <a:pt x="1456182" y="2667"/>
                  </a:lnTo>
                  <a:close/>
                </a:path>
                <a:path w="1956435" h="32385">
                  <a:moveTo>
                    <a:pt x="1513332" y="2794"/>
                  </a:moveTo>
                  <a:lnTo>
                    <a:pt x="1484757" y="2667"/>
                  </a:lnTo>
                  <a:lnTo>
                    <a:pt x="1484630" y="31115"/>
                  </a:lnTo>
                  <a:lnTo>
                    <a:pt x="1513205" y="31242"/>
                  </a:lnTo>
                  <a:lnTo>
                    <a:pt x="1513332" y="2794"/>
                  </a:lnTo>
                  <a:close/>
                </a:path>
                <a:path w="1956435" h="32385">
                  <a:moveTo>
                    <a:pt x="1570482" y="2921"/>
                  </a:moveTo>
                  <a:lnTo>
                    <a:pt x="1541907" y="2794"/>
                  </a:lnTo>
                  <a:lnTo>
                    <a:pt x="1541780" y="31242"/>
                  </a:lnTo>
                  <a:lnTo>
                    <a:pt x="1570355" y="31369"/>
                  </a:lnTo>
                  <a:lnTo>
                    <a:pt x="1570482" y="2921"/>
                  </a:lnTo>
                  <a:close/>
                </a:path>
                <a:path w="1956435" h="32385">
                  <a:moveTo>
                    <a:pt x="1627505" y="2921"/>
                  </a:moveTo>
                  <a:lnTo>
                    <a:pt x="1598930" y="2921"/>
                  </a:lnTo>
                  <a:lnTo>
                    <a:pt x="1598803" y="31369"/>
                  </a:lnTo>
                  <a:lnTo>
                    <a:pt x="1627378" y="31369"/>
                  </a:lnTo>
                  <a:lnTo>
                    <a:pt x="1627505" y="2921"/>
                  </a:lnTo>
                  <a:close/>
                </a:path>
                <a:path w="1956435" h="32385">
                  <a:moveTo>
                    <a:pt x="1684655" y="3048"/>
                  </a:moveTo>
                  <a:lnTo>
                    <a:pt x="1656080" y="3048"/>
                  </a:lnTo>
                  <a:lnTo>
                    <a:pt x="1655953" y="31496"/>
                  </a:lnTo>
                  <a:lnTo>
                    <a:pt x="1684528" y="31496"/>
                  </a:lnTo>
                  <a:lnTo>
                    <a:pt x="1684655" y="3048"/>
                  </a:lnTo>
                  <a:close/>
                </a:path>
                <a:path w="1956435" h="32385">
                  <a:moveTo>
                    <a:pt x="1741678" y="3175"/>
                  </a:moveTo>
                  <a:lnTo>
                    <a:pt x="1713230" y="3175"/>
                  </a:lnTo>
                  <a:lnTo>
                    <a:pt x="1713103" y="31623"/>
                  </a:lnTo>
                  <a:lnTo>
                    <a:pt x="1741551" y="31623"/>
                  </a:lnTo>
                  <a:lnTo>
                    <a:pt x="1741678" y="3175"/>
                  </a:lnTo>
                  <a:close/>
                </a:path>
                <a:path w="1956435" h="32385">
                  <a:moveTo>
                    <a:pt x="1798828" y="3302"/>
                  </a:moveTo>
                  <a:lnTo>
                    <a:pt x="1770253" y="3175"/>
                  </a:lnTo>
                  <a:lnTo>
                    <a:pt x="1770126" y="31623"/>
                  </a:lnTo>
                  <a:lnTo>
                    <a:pt x="1798701" y="31750"/>
                  </a:lnTo>
                  <a:lnTo>
                    <a:pt x="1798828" y="3302"/>
                  </a:lnTo>
                  <a:close/>
                </a:path>
                <a:path w="1956435" h="32385">
                  <a:moveTo>
                    <a:pt x="1855978" y="3429"/>
                  </a:moveTo>
                  <a:lnTo>
                    <a:pt x="1827403" y="3302"/>
                  </a:lnTo>
                  <a:lnTo>
                    <a:pt x="1827276" y="31750"/>
                  </a:lnTo>
                  <a:lnTo>
                    <a:pt x="1855851" y="31877"/>
                  </a:lnTo>
                  <a:lnTo>
                    <a:pt x="1855978" y="3429"/>
                  </a:lnTo>
                  <a:close/>
                </a:path>
                <a:path w="1956435" h="32385">
                  <a:moveTo>
                    <a:pt x="1913001" y="3429"/>
                  </a:moveTo>
                  <a:lnTo>
                    <a:pt x="1884426" y="3429"/>
                  </a:lnTo>
                  <a:lnTo>
                    <a:pt x="1884299" y="31877"/>
                  </a:lnTo>
                  <a:lnTo>
                    <a:pt x="1912874" y="31877"/>
                  </a:lnTo>
                  <a:lnTo>
                    <a:pt x="1913001" y="3429"/>
                  </a:lnTo>
                  <a:close/>
                </a:path>
                <a:path w="1956435" h="32385">
                  <a:moveTo>
                    <a:pt x="1956435" y="3556"/>
                  </a:moveTo>
                  <a:lnTo>
                    <a:pt x="1941576" y="3556"/>
                  </a:lnTo>
                  <a:lnTo>
                    <a:pt x="1941449" y="32004"/>
                  </a:lnTo>
                  <a:lnTo>
                    <a:pt x="1956435" y="32004"/>
                  </a:lnTo>
                  <a:lnTo>
                    <a:pt x="1956435" y="355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4535" y="4739639"/>
              <a:ext cx="99949" cy="853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92933" y="4768087"/>
              <a:ext cx="1956435" cy="32384"/>
            </a:xfrm>
            <a:custGeom>
              <a:avLst/>
              <a:gdLst/>
              <a:ahLst/>
              <a:cxnLst/>
              <a:rect l="l" t="t" r="r" b="b"/>
              <a:pathLst>
                <a:path w="1956435" h="32385">
                  <a:moveTo>
                    <a:pt x="28702" y="127"/>
                  </a:moveTo>
                  <a:lnTo>
                    <a:pt x="127" y="0"/>
                  </a:lnTo>
                  <a:lnTo>
                    <a:pt x="0" y="28448"/>
                  </a:lnTo>
                  <a:lnTo>
                    <a:pt x="28575" y="28575"/>
                  </a:lnTo>
                  <a:lnTo>
                    <a:pt x="28702" y="127"/>
                  </a:lnTo>
                  <a:close/>
                </a:path>
                <a:path w="1956435" h="32385">
                  <a:moveTo>
                    <a:pt x="85852" y="254"/>
                  </a:moveTo>
                  <a:lnTo>
                    <a:pt x="57277" y="127"/>
                  </a:lnTo>
                  <a:lnTo>
                    <a:pt x="57150" y="28575"/>
                  </a:lnTo>
                  <a:lnTo>
                    <a:pt x="85725" y="28702"/>
                  </a:lnTo>
                  <a:lnTo>
                    <a:pt x="85852" y="254"/>
                  </a:lnTo>
                  <a:close/>
                </a:path>
                <a:path w="1956435" h="32385">
                  <a:moveTo>
                    <a:pt x="142875" y="254"/>
                  </a:moveTo>
                  <a:lnTo>
                    <a:pt x="114300" y="254"/>
                  </a:lnTo>
                  <a:lnTo>
                    <a:pt x="114173" y="28702"/>
                  </a:lnTo>
                  <a:lnTo>
                    <a:pt x="142748" y="28702"/>
                  </a:lnTo>
                  <a:lnTo>
                    <a:pt x="142875" y="254"/>
                  </a:lnTo>
                  <a:close/>
                </a:path>
                <a:path w="1956435" h="32385">
                  <a:moveTo>
                    <a:pt x="200025" y="381"/>
                  </a:moveTo>
                  <a:lnTo>
                    <a:pt x="171450" y="381"/>
                  </a:lnTo>
                  <a:lnTo>
                    <a:pt x="171323" y="28829"/>
                  </a:lnTo>
                  <a:lnTo>
                    <a:pt x="199898" y="28829"/>
                  </a:lnTo>
                  <a:lnTo>
                    <a:pt x="200025" y="381"/>
                  </a:lnTo>
                  <a:close/>
                </a:path>
                <a:path w="1956435" h="32385">
                  <a:moveTo>
                    <a:pt x="257048" y="508"/>
                  </a:moveTo>
                  <a:lnTo>
                    <a:pt x="228600" y="508"/>
                  </a:lnTo>
                  <a:lnTo>
                    <a:pt x="228473" y="28956"/>
                  </a:lnTo>
                  <a:lnTo>
                    <a:pt x="256921" y="28956"/>
                  </a:lnTo>
                  <a:lnTo>
                    <a:pt x="257048" y="508"/>
                  </a:lnTo>
                  <a:close/>
                </a:path>
                <a:path w="1956435" h="32385">
                  <a:moveTo>
                    <a:pt x="314198" y="635"/>
                  </a:moveTo>
                  <a:lnTo>
                    <a:pt x="285623" y="508"/>
                  </a:lnTo>
                  <a:lnTo>
                    <a:pt x="285496" y="28956"/>
                  </a:lnTo>
                  <a:lnTo>
                    <a:pt x="314071" y="29083"/>
                  </a:lnTo>
                  <a:lnTo>
                    <a:pt x="314198" y="635"/>
                  </a:lnTo>
                  <a:close/>
                </a:path>
                <a:path w="1956435" h="32385">
                  <a:moveTo>
                    <a:pt x="371335" y="762"/>
                  </a:moveTo>
                  <a:lnTo>
                    <a:pt x="342773" y="635"/>
                  </a:lnTo>
                  <a:lnTo>
                    <a:pt x="342646" y="29083"/>
                  </a:lnTo>
                  <a:lnTo>
                    <a:pt x="371208" y="29210"/>
                  </a:lnTo>
                  <a:lnTo>
                    <a:pt x="371335" y="762"/>
                  </a:lnTo>
                  <a:close/>
                </a:path>
                <a:path w="1956435" h="32385">
                  <a:moveTo>
                    <a:pt x="428358" y="762"/>
                  </a:moveTo>
                  <a:lnTo>
                    <a:pt x="399783" y="762"/>
                  </a:lnTo>
                  <a:lnTo>
                    <a:pt x="399669" y="29210"/>
                  </a:lnTo>
                  <a:lnTo>
                    <a:pt x="428244" y="29210"/>
                  </a:lnTo>
                  <a:lnTo>
                    <a:pt x="428358" y="762"/>
                  </a:lnTo>
                  <a:close/>
                </a:path>
                <a:path w="1956435" h="32385">
                  <a:moveTo>
                    <a:pt x="485521" y="889"/>
                  </a:moveTo>
                  <a:lnTo>
                    <a:pt x="456946" y="889"/>
                  </a:lnTo>
                  <a:lnTo>
                    <a:pt x="456819" y="29337"/>
                  </a:lnTo>
                  <a:lnTo>
                    <a:pt x="485394" y="29337"/>
                  </a:lnTo>
                  <a:lnTo>
                    <a:pt x="485521" y="889"/>
                  </a:lnTo>
                  <a:close/>
                </a:path>
                <a:path w="1956435" h="32385">
                  <a:moveTo>
                    <a:pt x="542544" y="1016"/>
                  </a:moveTo>
                  <a:lnTo>
                    <a:pt x="514096" y="1016"/>
                  </a:lnTo>
                  <a:lnTo>
                    <a:pt x="513969" y="29464"/>
                  </a:lnTo>
                  <a:lnTo>
                    <a:pt x="542417" y="29464"/>
                  </a:lnTo>
                  <a:lnTo>
                    <a:pt x="542544" y="1016"/>
                  </a:lnTo>
                  <a:close/>
                </a:path>
                <a:path w="1956435" h="32385">
                  <a:moveTo>
                    <a:pt x="599694" y="1143"/>
                  </a:moveTo>
                  <a:lnTo>
                    <a:pt x="571119" y="1016"/>
                  </a:lnTo>
                  <a:lnTo>
                    <a:pt x="570992" y="29464"/>
                  </a:lnTo>
                  <a:lnTo>
                    <a:pt x="599567" y="29591"/>
                  </a:lnTo>
                  <a:lnTo>
                    <a:pt x="599694" y="1143"/>
                  </a:lnTo>
                  <a:close/>
                </a:path>
                <a:path w="1956435" h="32385">
                  <a:moveTo>
                    <a:pt x="656844" y="1270"/>
                  </a:moveTo>
                  <a:lnTo>
                    <a:pt x="628269" y="1143"/>
                  </a:lnTo>
                  <a:lnTo>
                    <a:pt x="628142" y="29591"/>
                  </a:lnTo>
                  <a:lnTo>
                    <a:pt x="656717" y="29718"/>
                  </a:lnTo>
                  <a:lnTo>
                    <a:pt x="656844" y="1270"/>
                  </a:lnTo>
                  <a:close/>
                </a:path>
                <a:path w="1956435" h="32385">
                  <a:moveTo>
                    <a:pt x="713867" y="1270"/>
                  </a:moveTo>
                  <a:lnTo>
                    <a:pt x="685419" y="1270"/>
                  </a:lnTo>
                  <a:lnTo>
                    <a:pt x="685292" y="29718"/>
                  </a:lnTo>
                  <a:lnTo>
                    <a:pt x="713740" y="29718"/>
                  </a:lnTo>
                  <a:lnTo>
                    <a:pt x="713867" y="1270"/>
                  </a:lnTo>
                  <a:close/>
                </a:path>
                <a:path w="1956435" h="32385">
                  <a:moveTo>
                    <a:pt x="771017" y="1397"/>
                  </a:moveTo>
                  <a:lnTo>
                    <a:pt x="742442" y="1397"/>
                  </a:lnTo>
                  <a:lnTo>
                    <a:pt x="742315" y="29845"/>
                  </a:lnTo>
                  <a:lnTo>
                    <a:pt x="770890" y="29845"/>
                  </a:lnTo>
                  <a:lnTo>
                    <a:pt x="771017" y="1397"/>
                  </a:lnTo>
                  <a:close/>
                </a:path>
                <a:path w="1956435" h="32385">
                  <a:moveTo>
                    <a:pt x="828167" y="1524"/>
                  </a:moveTo>
                  <a:lnTo>
                    <a:pt x="799592" y="1524"/>
                  </a:lnTo>
                  <a:lnTo>
                    <a:pt x="799465" y="29972"/>
                  </a:lnTo>
                  <a:lnTo>
                    <a:pt x="828040" y="29972"/>
                  </a:lnTo>
                  <a:lnTo>
                    <a:pt x="828167" y="1524"/>
                  </a:lnTo>
                  <a:close/>
                </a:path>
                <a:path w="1956435" h="32385">
                  <a:moveTo>
                    <a:pt x="885190" y="1651"/>
                  </a:moveTo>
                  <a:lnTo>
                    <a:pt x="856615" y="1524"/>
                  </a:lnTo>
                  <a:lnTo>
                    <a:pt x="856488" y="29972"/>
                  </a:lnTo>
                  <a:lnTo>
                    <a:pt x="885063" y="30099"/>
                  </a:lnTo>
                  <a:lnTo>
                    <a:pt x="885190" y="1651"/>
                  </a:lnTo>
                  <a:close/>
                </a:path>
                <a:path w="1956435" h="32385">
                  <a:moveTo>
                    <a:pt x="942340" y="1778"/>
                  </a:moveTo>
                  <a:lnTo>
                    <a:pt x="913765" y="1651"/>
                  </a:lnTo>
                  <a:lnTo>
                    <a:pt x="913638" y="30099"/>
                  </a:lnTo>
                  <a:lnTo>
                    <a:pt x="942213" y="30226"/>
                  </a:lnTo>
                  <a:lnTo>
                    <a:pt x="942340" y="1778"/>
                  </a:lnTo>
                  <a:close/>
                </a:path>
                <a:path w="1956435" h="32385">
                  <a:moveTo>
                    <a:pt x="999363" y="1778"/>
                  </a:moveTo>
                  <a:lnTo>
                    <a:pt x="970915" y="1778"/>
                  </a:lnTo>
                  <a:lnTo>
                    <a:pt x="970788" y="30226"/>
                  </a:lnTo>
                  <a:lnTo>
                    <a:pt x="999236" y="30226"/>
                  </a:lnTo>
                  <a:lnTo>
                    <a:pt x="999363" y="1778"/>
                  </a:lnTo>
                  <a:close/>
                </a:path>
                <a:path w="1956435" h="32385">
                  <a:moveTo>
                    <a:pt x="1056513" y="1905"/>
                  </a:moveTo>
                  <a:lnTo>
                    <a:pt x="1027938" y="1905"/>
                  </a:lnTo>
                  <a:lnTo>
                    <a:pt x="1027811" y="30353"/>
                  </a:lnTo>
                  <a:lnTo>
                    <a:pt x="1056386" y="30353"/>
                  </a:lnTo>
                  <a:lnTo>
                    <a:pt x="1056513" y="1905"/>
                  </a:lnTo>
                  <a:close/>
                </a:path>
                <a:path w="1956435" h="32385">
                  <a:moveTo>
                    <a:pt x="1113663" y="2032"/>
                  </a:moveTo>
                  <a:lnTo>
                    <a:pt x="1085088" y="2032"/>
                  </a:lnTo>
                  <a:lnTo>
                    <a:pt x="1084961" y="30480"/>
                  </a:lnTo>
                  <a:lnTo>
                    <a:pt x="1113536" y="30480"/>
                  </a:lnTo>
                  <a:lnTo>
                    <a:pt x="1113663" y="2032"/>
                  </a:lnTo>
                  <a:close/>
                </a:path>
                <a:path w="1956435" h="32385">
                  <a:moveTo>
                    <a:pt x="1170686" y="2159"/>
                  </a:moveTo>
                  <a:lnTo>
                    <a:pt x="1142111" y="2032"/>
                  </a:lnTo>
                  <a:lnTo>
                    <a:pt x="1141984" y="30480"/>
                  </a:lnTo>
                  <a:lnTo>
                    <a:pt x="1170559" y="30607"/>
                  </a:lnTo>
                  <a:lnTo>
                    <a:pt x="1170686" y="2159"/>
                  </a:lnTo>
                  <a:close/>
                </a:path>
                <a:path w="1956435" h="32385">
                  <a:moveTo>
                    <a:pt x="1227836" y="2286"/>
                  </a:moveTo>
                  <a:lnTo>
                    <a:pt x="1199261" y="2159"/>
                  </a:lnTo>
                  <a:lnTo>
                    <a:pt x="1199134" y="30607"/>
                  </a:lnTo>
                  <a:lnTo>
                    <a:pt x="1227709" y="30734"/>
                  </a:lnTo>
                  <a:lnTo>
                    <a:pt x="1227836" y="2286"/>
                  </a:lnTo>
                  <a:close/>
                </a:path>
                <a:path w="1956435" h="32385">
                  <a:moveTo>
                    <a:pt x="1284986" y="2286"/>
                  </a:moveTo>
                  <a:lnTo>
                    <a:pt x="1256411" y="2286"/>
                  </a:lnTo>
                  <a:lnTo>
                    <a:pt x="1256284" y="30734"/>
                  </a:lnTo>
                  <a:lnTo>
                    <a:pt x="1284859" y="30734"/>
                  </a:lnTo>
                  <a:lnTo>
                    <a:pt x="1284986" y="2286"/>
                  </a:lnTo>
                  <a:close/>
                </a:path>
                <a:path w="1956435" h="32385">
                  <a:moveTo>
                    <a:pt x="1342009" y="2413"/>
                  </a:moveTo>
                  <a:lnTo>
                    <a:pt x="1313434" y="2413"/>
                  </a:lnTo>
                  <a:lnTo>
                    <a:pt x="1313307" y="30861"/>
                  </a:lnTo>
                  <a:lnTo>
                    <a:pt x="1341882" y="30861"/>
                  </a:lnTo>
                  <a:lnTo>
                    <a:pt x="1342009" y="2413"/>
                  </a:lnTo>
                  <a:close/>
                </a:path>
                <a:path w="1956435" h="32385">
                  <a:moveTo>
                    <a:pt x="1399159" y="2540"/>
                  </a:moveTo>
                  <a:lnTo>
                    <a:pt x="1370584" y="2540"/>
                  </a:lnTo>
                  <a:lnTo>
                    <a:pt x="1370457" y="30988"/>
                  </a:lnTo>
                  <a:lnTo>
                    <a:pt x="1399032" y="30988"/>
                  </a:lnTo>
                  <a:lnTo>
                    <a:pt x="1399159" y="2540"/>
                  </a:lnTo>
                  <a:close/>
                </a:path>
                <a:path w="1956435" h="32385">
                  <a:moveTo>
                    <a:pt x="1456182" y="2667"/>
                  </a:moveTo>
                  <a:lnTo>
                    <a:pt x="1427734" y="2540"/>
                  </a:lnTo>
                  <a:lnTo>
                    <a:pt x="1427607" y="30988"/>
                  </a:lnTo>
                  <a:lnTo>
                    <a:pt x="1456055" y="31115"/>
                  </a:lnTo>
                  <a:lnTo>
                    <a:pt x="1456182" y="2667"/>
                  </a:lnTo>
                  <a:close/>
                </a:path>
                <a:path w="1956435" h="32385">
                  <a:moveTo>
                    <a:pt x="1513332" y="2794"/>
                  </a:moveTo>
                  <a:lnTo>
                    <a:pt x="1484757" y="2667"/>
                  </a:lnTo>
                  <a:lnTo>
                    <a:pt x="1484630" y="31115"/>
                  </a:lnTo>
                  <a:lnTo>
                    <a:pt x="1513205" y="31242"/>
                  </a:lnTo>
                  <a:lnTo>
                    <a:pt x="1513332" y="2794"/>
                  </a:lnTo>
                  <a:close/>
                </a:path>
                <a:path w="1956435" h="32385">
                  <a:moveTo>
                    <a:pt x="1570482" y="2921"/>
                  </a:moveTo>
                  <a:lnTo>
                    <a:pt x="1541907" y="2794"/>
                  </a:lnTo>
                  <a:lnTo>
                    <a:pt x="1541780" y="31242"/>
                  </a:lnTo>
                  <a:lnTo>
                    <a:pt x="1570355" y="31369"/>
                  </a:lnTo>
                  <a:lnTo>
                    <a:pt x="1570482" y="2921"/>
                  </a:lnTo>
                  <a:close/>
                </a:path>
                <a:path w="1956435" h="32385">
                  <a:moveTo>
                    <a:pt x="1627505" y="2921"/>
                  </a:moveTo>
                  <a:lnTo>
                    <a:pt x="1598930" y="2921"/>
                  </a:lnTo>
                  <a:lnTo>
                    <a:pt x="1598803" y="31369"/>
                  </a:lnTo>
                  <a:lnTo>
                    <a:pt x="1627378" y="31369"/>
                  </a:lnTo>
                  <a:lnTo>
                    <a:pt x="1627505" y="2921"/>
                  </a:lnTo>
                  <a:close/>
                </a:path>
                <a:path w="1956435" h="32385">
                  <a:moveTo>
                    <a:pt x="1684655" y="3048"/>
                  </a:moveTo>
                  <a:lnTo>
                    <a:pt x="1656080" y="3048"/>
                  </a:lnTo>
                  <a:lnTo>
                    <a:pt x="1655953" y="31496"/>
                  </a:lnTo>
                  <a:lnTo>
                    <a:pt x="1684528" y="31496"/>
                  </a:lnTo>
                  <a:lnTo>
                    <a:pt x="1684655" y="3048"/>
                  </a:lnTo>
                  <a:close/>
                </a:path>
                <a:path w="1956435" h="32385">
                  <a:moveTo>
                    <a:pt x="1741678" y="3175"/>
                  </a:moveTo>
                  <a:lnTo>
                    <a:pt x="1713230" y="3175"/>
                  </a:lnTo>
                  <a:lnTo>
                    <a:pt x="1713103" y="31623"/>
                  </a:lnTo>
                  <a:lnTo>
                    <a:pt x="1741551" y="31623"/>
                  </a:lnTo>
                  <a:lnTo>
                    <a:pt x="1741678" y="3175"/>
                  </a:lnTo>
                  <a:close/>
                </a:path>
                <a:path w="1956435" h="32385">
                  <a:moveTo>
                    <a:pt x="1798828" y="3302"/>
                  </a:moveTo>
                  <a:lnTo>
                    <a:pt x="1770253" y="3175"/>
                  </a:lnTo>
                  <a:lnTo>
                    <a:pt x="1770126" y="31623"/>
                  </a:lnTo>
                  <a:lnTo>
                    <a:pt x="1798701" y="31750"/>
                  </a:lnTo>
                  <a:lnTo>
                    <a:pt x="1798828" y="3302"/>
                  </a:lnTo>
                  <a:close/>
                </a:path>
                <a:path w="1956435" h="32385">
                  <a:moveTo>
                    <a:pt x="1855978" y="3429"/>
                  </a:moveTo>
                  <a:lnTo>
                    <a:pt x="1827403" y="3302"/>
                  </a:lnTo>
                  <a:lnTo>
                    <a:pt x="1827276" y="31750"/>
                  </a:lnTo>
                  <a:lnTo>
                    <a:pt x="1855851" y="31877"/>
                  </a:lnTo>
                  <a:lnTo>
                    <a:pt x="1855978" y="3429"/>
                  </a:lnTo>
                  <a:close/>
                </a:path>
                <a:path w="1956435" h="32385">
                  <a:moveTo>
                    <a:pt x="1913001" y="3429"/>
                  </a:moveTo>
                  <a:lnTo>
                    <a:pt x="1884426" y="3429"/>
                  </a:lnTo>
                  <a:lnTo>
                    <a:pt x="1884299" y="31877"/>
                  </a:lnTo>
                  <a:lnTo>
                    <a:pt x="1912874" y="31877"/>
                  </a:lnTo>
                  <a:lnTo>
                    <a:pt x="1913001" y="3429"/>
                  </a:lnTo>
                  <a:close/>
                </a:path>
                <a:path w="1956435" h="32385">
                  <a:moveTo>
                    <a:pt x="1956435" y="3556"/>
                  </a:moveTo>
                  <a:lnTo>
                    <a:pt x="1941576" y="3556"/>
                  </a:lnTo>
                  <a:lnTo>
                    <a:pt x="1941449" y="32004"/>
                  </a:lnTo>
                  <a:lnTo>
                    <a:pt x="1956435" y="32004"/>
                  </a:lnTo>
                  <a:lnTo>
                    <a:pt x="1956435" y="3556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408" y="1203960"/>
            <a:ext cx="2306955" cy="4282440"/>
          </a:xfrm>
          <a:custGeom>
            <a:avLst/>
            <a:gdLst/>
            <a:ahLst/>
            <a:cxnLst/>
            <a:rect l="l" t="t" r="r" b="b"/>
            <a:pathLst>
              <a:path w="2306954" h="4282440">
                <a:moveTo>
                  <a:pt x="2306828" y="0"/>
                </a:moveTo>
                <a:lnTo>
                  <a:pt x="0" y="0"/>
                </a:lnTo>
                <a:lnTo>
                  <a:pt x="0" y="4282186"/>
                </a:lnTo>
                <a:lnTo>
                  <a:pt x="2306828" y="4282186"/>
                </a:lnTo>
                <a:lnTo>
                  <a:pt x="230682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840223" y="2465832"/>
            <a:ext cx="4097020" cy="2978150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118360">
              <a:lnSpc>
                <a:spcPct val="100000"/>
              </a:lnSpc>
              <a:spcBef>
                <a:spcPts val="944"/>
              </a:spcBef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AmazonEC2FullAccess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Calibri"/>
              <a:cs typeface="Calibri"/>
            </a:endParaRPr>
          </a:p>
          <a:p>
            <a:pPr marL="2118360">
              <a:lnSpc>
                <a:spcPct val="100000"/>
              </a:lnSpc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AmazonS3FullAccess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039" y="2758439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039" y="3587496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372110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Abdul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3039" y="4495800"/>
            <a:ext cx="1292860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48967" y="1341119"/>
            <a:ext cx="3163570" cy="2578735"/>
            <a:chOff x="1648967" y="1341119"/>
            <a:chExt cx="3163570" cy="257873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5744" y="3834384"/>
              <a:ext cx="99928" cy="853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14268" y="3862831"/>
              <a:ext cx="1398270" cy="28575"/>
            </a:xfrm>
            <a:custGeom>
              <a:avLst/>
              <a:gdLst/>
              <a:ahLst/>
              <a:cxnLst/>
              <a:rect l="l" t="t" r="r" b="b"/>
              <a:pathLst>
                <a:path w="1398270" h="28575">
                  <a:moveTo>
                    <a:pt x="28536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28536" y="28448"/>
                  </a:lnTo>
                  <a:lnTo>
                    <a:pt x="28536" y="0"/>
                  </a:lnTo>
                  <a:close/>
                </a:path>
                <a:path w="1398270" h="28575">
                  <a:moveTo>
                    <a:pt x="85559" y="0"/>
                  </a:moveTo>
                  <a:lnTo>
                    <a:pt x="57023" y="0"/>
                  </a:lnTo>
                  <a:lnTo>
                    <a:pt x="57023" y="28448"/>
                  </a:lnTo>
                  <a:lnTo>
                    <a:pt x="85559" y="28448"/>
                  </a:lnTo>
                  <a:lnTo>
                    <a:pt x="85559" y="0"/>
                  </a:lnTo>
                  <a:close/>
                </a:path>
                <a:path w="1398270" h="28575">
                  <a:moveTo>
                    <a:pt x="142582" y="0"/>
                  </a:moveTo>
                  <a:lnTo>
                    <a:pt x="114046" y="0"/>
                  </a:lnTo>
                  <a:lnTo>
                    <a:pt x="114046" y="28448"/>
                  </a:lnTo>
                  <a:lnTo>
                    <a:pt x="142582" y="28448"/>
                  </a:lnTo>
                  <a:lnTo>
                    <a:pt x="142582" y="0"/>
                  </a:lnTo>
                  <a:close/>
                </a:path>
                <a:path w="1398270" h="28575">
                  <a:moveTo>
                    <a:pt x="199732" y="0"/>
                  </a:moveTo>
                  <a:lnTo>
                    <a:pt x="171196" y="0"/>
                  </a:lnTo>
                  <a:lnTo>
                    <a:pt x="171196" y="28448"/>
                  </a:lnTo>
                  <a:lnTo>
                    <a:pt x="199732" y="28448"/>
                  </a:lnTo>
                  <a:lnTo>
                    <a:pt x="199732" y="0"/>
                  </a:lnTo>
                  <a:close/>
                </a:path>
                <a:path w="1398270" h="28575">
                  <a:moveTo>
                    <a:pt x="256755" y="0"/>
                  </a:moveTo>
                  <a:lnTo>
                    <a:pt x="228219" y="0"/>
                  </a:lnTo>
                  <a:lnTo>
                    <a:pt x="228219" y="28448"/>
                  </a:lnTo>
                  <a:lnTo>
                    <a:pt x="256755" y="28448"/>
                  </a:lnTo>
                  <a:lnTo>
                    <a:pt x="256755" y="0"/>
                  </a:lnTo>
                  <a:close/>
                </a:path>
                <a:path w="1398270" h="28575">
                  <a:moveTo>
                    <a:pt x="313905" y="0"/>
                  </a:moveTo>
                  <a:lnTo>
                    <a:pt x="285369" y="0"/>
                  </a:lnTo>
                  <a:lnTo>
                    <a:pt x="285369" y="28448"/>
                  </a:lnTo>
                  <a:lnTo>
                    <a:pt x="313905" y="28448"/>
                  </a:lnTo>
                  <a:lnTo>
                    <a:pt x="313905" y="0"/>
                  </a:lnTo>
                  <a:close/>
                </a:path>
                <a:path w="1398270" h="28575">
                  <a:moveTo>
                    <a:pt x="370928" y="0"/>
                  </a:moveTo>
                  <a:lnTo>
                    <a:pt x="342392" y="0"/>
                  </a:lnTo>
                  <a:lnTo>
                    <a:pt x="342392" y="28448"/>
                  </a:lnTo>
                  <a:lnTo>
                    <a:pt x="370928" y="28448"/>
                  </a:lnTo>
                  <a:lnTo>
                    <a:pt x="370928" y="0"/>
                  </a:lnTo>
                  <a:close/>
                </a:path>
                <a:path w="1398270" h="28575">
                  <a:moveTo>
                    <a:pt x="427951" y="0"/>
                  </a:moveTo>
                  <a:lnTo>
                    <a:pt x="399415" y="0"/>
                  </a:lnTo>
                  <a:lnTo>
                    <a:pt x="399415" y="28448"/>
                  </a:lnTo>
                  <a:lnTo>
                    <a:pt x="427951" y="28448"/>
                  </a:lnTo>
                  <a:lnTo>
                    <a:pt x="427951" y="0"/>
                  </a:lnTo>
                  <a:close/>
                </a:path>
                <a:path w="1398270" h="28575">
                  <a:moveTo>
                    <a:pt x="485101" y="0"/>
                  </a:moveTo>
                  <a:lnTo>
                    <a:pt x="456565" y="0"/>
                  </a:lnTo>
                  <a:lnTo>
                    <a:pt x="456565" y="28448"/>
                  </a:lnTo>
                  <a:lnTo>
                    <a:pt x="485101" y="28448"/>
                  </a:lnTo>
                  <a:lnTo>
                    <a:pt x="485101" y="0"/>
                  </a:lnTo>
                  <a:close/>
                </a:path>
                <a:path w="1398270" h="28575">
                  <a:moveTo>
                    <a:pt x="542124" y="0"/>
                  </a:moveTo>
                  <a:lnTo>
                    <a:pt x="513588" y="0"/>
                  </a:lnTo>
                  <a:lnTo>
                    <a:pt x="513588" y="28448"/>
                  </a:lnTo>
                  <a:lnTo>
                    <a:pt x="542124" y="28448"/>
                  </a:lnTo>
                  <a:lnTo>
                    <a:pt x="542124" y="0"/>
                  </a:lnTo>
                  <a:close/>
                </a:path>
                <a:path w="1398270" h="28575">
                  <a:moveTo>
                    <a:pt x="599274" y="0"/>
                  </a:moveTo>
                  <a:lnTo>
                    <a:pt x="570738" y="0"/>
                  </a:lnTo>
                  <a:lnTo>
                    <a:pt x="570738" y="28448"/>
                  </a:lnTo>
                  <a:lnTo>
                    <a:pt x="599274" y="28448"/>
                  </a:lnTo>
                  <a:lnTo>
                    <a:pt x="599274" y="0"/>
                  </a:lnTo>
                  <a:close/>
                </a:path>
                <a:path w="1398270" h="28575">
                  <a:moveTo>
                    <a:pt x="656297" y="0"/>
                  </a:moveTo>
                  <a:lnTo>
                    <a:pt x="627761" y="0"/>
                  </a:lnTo>
                  <a:lnTo>
                    <a:pt x="627761" y="28448"/>
                  </a:lnTo>
                  <a:lnTo>
                    <a:pt x="656297" y="28448"/>
                  </a:lnTo>
                  <a:lnTo>
                    <a:pt x="656297" y="0"/>
                  </a:lnTo>
                  <a:close/>
                </a:path>
                <a:path w="1398270" h="28575">
                  <a:moveTo>
                    <a:pt x="713320" y="0"/>
                  </a:moveTo>
                  <a:lnTo>
                    <a:pt x="684784" y="0"/>
                  </a:lnTo>
                  <a:lnTo>
                    <a:pt x="684784" y="28448"/>
                  </a:lnTo>
                  <a:lnTo>
                    <a:pt x="713320" y="28448"/>
                  </a:lnTo>
                  <a:lnTo>
                    <a:pt x="713320" y="0"/>
                  </a:lnTo>
                  <a:close/>
                </a:path>
                <a:path w="1398270" h="28575">
                  <a:moveTo>
                    <a:pt x="770470" y="0"/>
                  </a:moveTo>
                  <a:lnTo>
                    <a:pt x="741934" y="0"/>
                  </a:lnTo>
                  <a:lnTo>
                    <a:pt x="741934" y="28448"/>
                  </a:lnTo>
                  <a:lnTo>
                    <a:pt x="770470" y="28448"/>
                  </a:lnTo>
                  <a:lnTo>
                    <a:pt x="770470" y="0"/>
                  </a:lnTo>
                  <a:close/>
                </a:path>
                <a:path w="1398270" h="28575">
                  <a:moveTo>
                    <a:pt x="827493" y="0"/>
                  </a:moveTo>
                  <a:lnTo>
                    <a:pt x="798957" y="0"/>
                  </a:lnTo>
                  <a:lnTo>
                    <a:pt x="798957" y="28448"/>
                  </a:lnTo>
                  <a:lnTo>
                    <a:pt x="827493" y="28448"/>
                  </a:lnTo>
                  <a:lnTo>
                    <a:pt x="827493" y="0"/>
                  </a:lnTo>
                  <a:close/>
                </a:path>
                <a:path w="1398270" h="28575">
                  <a:moveTo>
                    <a:pt x="884643" y="0"/>
                  </a:moveTo>
                  <a:lnTo>
                    <a:pt x="856107" y="0"/>
                  </a:lnTo>
                  <a:lnTo>
                    <a:pt x="856107" y="28448"/>
                  </a:lnTo>
                  <a:lnTo>
                    <a:pt x="884643" y="28448"/>
                  </a:lnTo>
                  <a:lnTo>
                    <a:pt x="884643" y="0"/>
                  </a:lnTo>
                  <a:close/>
                </a:path>
                <a:path w="1398270" h="28575">
                  <a:moveTo>
                    <a:pt x="941666" y="0"/>
                  </a:moveTo>
                  <a:lnTo>
                    <a:pt x="913130" y="0"/>
                  </a:lnTo>
                  <a:lnTo>
                    <a:pt x="913130" y="28448"/>
                  </a:lnTo>
                  <a:lnTo>
                    <a:pt x="941666" y="28448"/>
                  </a:lnTo>
                  <a:lnTo>
                    <a:pt x="941666" y="0"/>
                  </a:lnTo>
                  <a:close/>
                </a:path>
                <a:path w="1398270" h="28575">
                  <a:moveTo>
                    <a:pt x="998689" y="0"/>
                  </a:moveTo>
                  <a:lnTo>
                    <a:pt x="970153" y="0"/>
                  </a:lnTo>
                  <a:lnTo>
                    <a:pt x="970153" y="28448"/>
                  </a:lnTo>
                  <a:lnTo>
                    <a:pt x="998689" y="28448"/>
                  </a:lnTo>
                  <a:lnTo>
                    <a:pt x="998689" y="0"/>
                  </a:lnTo>
                  <a:close/>
                </a:path>
                <a:path w="1398270" h="28575">
                  <a:moveTo>
                    <a:pt x="1055839" y="0"/>
                  </a:moveTo>
                  <a:lnTo>
                    <a:pt x="1027303" y="0"/>
                  </a:lnTo>
                  <a:lnTo>
                    <a:pt x="1027303" y="28448"/>
                  </a:lnTo>
                  <a:lnTo>
                    <a:pt x="1055839" y="28448"/>
                  </a:lnTo>
                  <a:lnTo>
                    <a:pt x="1055839" y="0"/>
                  </a:lnTo>
                  <a:close/>
                </a:path>
                <a:path w="1398270" h="28575">
                  <a:moveTo>
                    <a:pt x="1112862" y="0"/>
                  </a:moveTo>
                  <a:lnTo>
                    <a:pt x="1084326" y="0"/>
                  </a:lnTo>
                  <a:lnTo>
                    <a:pt x="1084326" y="28448"/>
                  </a:lnTo>
                  <a:lnTo>
                    <a:pt x="1112862" y="28448"/>
                  </a:lnTo>
                  <a:lnTo>
                    <a:pt x="1112862" y="0"/>
                  </a:lnTo>
                  <a:close/>
                </a:path>
                <a:path w="1398270" h="28575">
                  <a:moveTo>
                    <a:pt x="1170012" y="0"/>
                  </a:moveTo>
                  <a:lnTo>
                    <a:pt x="1141476" y="0"/>
                  </a:lnTo>
                  <a:lnTo>
                    <a:pt x="1141476" y="28448"/>
                  </a:lnTo>
                  <a:lnTo>
                    <a:pt x="1170012" y="28448"/>
                  </a:lnTo>
                  <a:lnTo>
                    <a:pt x="1170012" y="0"/>
                  </a:lnTo>
                  <a:close/>
                </a:path>
                <a:path w="1398270" h="28575">
                  <a:moveTo>
                    <a:pt x="1227035" y="0"/>
                  </a:moveTo>
                  <a:lnTo>
                    <a:pt x="1198499" y="0"/>
                  </a:lnTo>
                  <a:lnTo>
                    <a:pt x="1198499" y="28448"/>
                  </a:lnTo>
                  <a:lnTo>
                    <a:pt x="1227035" y="28448"/>
                  </a:lnTo>
                  <a:lnTo>
                    <a:pt x="1227035" y="0"/>
                  </a:lnTo>
                  <a:close/>
                </a:path>
                <a:path w="1398270" h="28575">
                  <a:moveTo>
                    <a:pt x="1284185" y="0"/>
                  </a:moveTo>
                  <a:lnTo>
                    <a:pt x="1255649" y="0"/>
                  </a:lnTo>
                  <a:lnTo>
                    <a:pt x="1255649" y="28448"/>
                  </a:lnTo>
                  <a:lnTo>
                    <a:pt x="1284185" y="28448"/>
                  </a:lnTo>
                  <a:lnTo>
                    <a:pt x="1284185" y="0"/>
                  </a:lnTo>
                  <a:close/>
                </a:path>
                <a:path w="1398270" h="28575">
                  <a:moveTo>
                    <a:pt x="1341208" y="0"/>
                  </a:moveTo>
                  <a:lnTo>
                    <a:pt x="1312672" y="0"/>
                  </a:lnTo>
                  <a:lnTo>
                    <a:pt x="1312672" y="28448"/>
                  </a:lnTo>
                  <a:lnTo>
                    <a:pt x="1341208" y="28448"/>
                  </a:lnTo>
                  <a:lnTo>
                    <a:pt x="1341208" y="0"/>
                  </a:lnTo>
                  <a:close/>
                </a:path>
                <a:path w="1398270" h="28575">
                  <a:moveTo>
                    <a:pt x="1398231" y="0"/>
                  </a:moveTo>
                  <a:lnTo>
                    <a:pt x="1369695" y="0"/>
                  </a:lnTo>
                  <a:lnTo>
                    <a:pt x="1369695" y="28448"/>
                  </a:lnTo>
                  <a:lnTo>
                    <a:pt x="1398231" y="28448"/>
                  </a:lnTo>
                  <a:lnTo>
                    <a:pt x="139823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447" y="1341119"/>
              <a:ext cx="713232" cy="886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11451" y="1373123"/>
              <a:ext cx="655320" cy="825500"/>
            </a:xfrm>
            <a:custGeom>
              <a:avLst/>
              <a:gdLst/>
              <a:ahLst/>
              <a:cxnLst/>
              <a:rect l="l" t="t" r="r" b="b"/>
              <a:pathLst>
                <a:path w="655319" h="825500">
                  <a:moveTo>
                    <a:pt x="0" y="35560"/>
                  </a:moveTo>
                  <a:lnTo>
                    <a:pt x="2793" y="21716"/>
                  </a:lnTo>
                  <a:lnTo>
                    <a:pt x="10541" y="10413"/>
                  </a:lnTo>
                  <a:lnTo>
                    <a:pt x="21843" y="2793"/>
                  </a:lnTo>
                  <a:lnTo>
                    <a:pt x="35814" y="0"/>
                  </a:lnTo>
                  <a:lnTo>
                    <a:pt x="619252" y="0"/>
                  </a:lnTo>
                  <a:lnTo>
                    <a:pt x="633222" y="2793"/>
                  </a:lnTo>
                  <a:lnTo>
                    <a:pt x="644525" y="10413"/>
                  </a:lnTo>
                  <a:lnTo>
                    <a:pt x="652272" y="21716"/>
                  </a:lnTo>
                  <a:lnTo>
                    <a:pt x="655066" y="35560"/>
                  </a:lnTo>
                  <a:lnTo>
                    <a:pt x="655066" y="789939"/>
                  </a:lnTo>
                  <a:lnTo>
                    <a:pt x="652272" y="803783"/>
                  </a:lnTo>
                  <a:lnTo>
                    <a:pt x="644525" y="815086"/>
                  </a:lnTo>
                  <a:lnTo>
                    <a:pt x="633222" y="822705"/>
                  </a:lnTo>
                  <a:lnTo>
                    <a:pt x="619252" y="825500"/>
                  </a:lnTo>
                  <a:lnTo>
                    <a:pt x="35814" y="825500"/>
                  </a:lnTo>
                  <a:lnTo>
                    <a:pt x="21843" y="822705"/>
                  </a:lnTo>
                  <a:lnTo>
                    <a:pt x="10541" y="815086"/>
                  </a:lnTo>
                  <a:lnTo>
                    <a:pt x="2793" y="803783"/>
                  </a:lnTo>
                  <a:lnTo>
                    <a:pt x="0" y="789939"/>
                  </a:lnTo>
                  <a:lnTo>
                    <a:pt x="0" y="35560"/>
                  </a:lnTo>
                  <a:close/>
                </a:path>
              </a:pathLst>
            </a:custGeom>
            <a:ln w="27432">
              <a:solidFill>
                <a:srgbClr val="D5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4415" y="1438655"/>
              <a:ext cx="655320" cy="828675"/>
            </a:xfrm>
            <a:custGeom>
              <a:avLst/>
              <a:gdLst/>
              <a:ahLst/>
              <a:cxnLst/>
              <a:rect l="l" t="t" r="r" b="b"/>
              <a:pathLst>
                <a:path w="655319" h="828675">
                  <a:moveTo>
                    <a:pt x="619251" y="0"/>
                  </a:moveTo>
                  <a:lnTo>
                    <a:pt x="35813" y="0"/>
                  </a:lnTo>
                  <a:lnTo>
                    <a:pt x="21843" y="2794"/>
                  </a:lnTo>
                  <a:lnTo>
                    <a:pt x="10540" y="10414"/>
                  </a:lnTo>
                  <a:lnTo>
                    <a:pt x="2793" y="21844"/>
                  </a:lnTo>
                  <a:lnTo>
                    <a:pt x="0" y="35687"/>
                  </a:lnTo>
                  <a:lnTo>
                    <a:pt x="0" y="792861"/>
                  </a:lnTo>
                  <a:lnTo>
                    <a:pt x="2793" y="806704"/>
                  </a:lnTo>
                  <a:lnTo>
                    <a:pt x="10540" y="818134"/>
                  </a:lnTo>
                  <a:lnTo>
                    <a:pt x="21843" y="825754"/>
                  </a:lnTo>
                  <a:lnTo>
                    <a:pt x="35813" y="828548"/>
                  </a:lnTo>
                  <a:lnTo>
                    <a:pt x="619251" y="828548"/>
                  </a:lnTo>
                  <a:lnTo>
                    <a:pt x="633221" y="825754"/>
                  </a:lnTo>
                  <a:lnTo>
                    <a:pt x="644525" y="818134"/>
                  </a:lnTo>
                  <a:lnTo>
                    <a:pt x="652271" y="806704"/>
                  </a:lnTo>
                  <a:lnTo>
                    <a:pt x="655065" y="792861"/>
                  </a:lnTo>
                  <a:lnTo>
                    <a:pt x="655065" y="35687"/>
                  </a:lnTo>
                  <a:lnTo>
                    <a:pt x="652271" y="21844"/>
                  </a:lnTo>
                  <a:lnTo>
                    <a:pt x="644525" y="10414"/>
                  </a:lnTo>
                  <a:lnTo>
                    <a:pt x="633221" y="2794"/>
                  </a:lnTo>
                  <a:lnTo>
                    <a:pt x="619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05939" y="1440179"/>
              <a:ext cx="655320" cy="828675"/>
            </a:xfrm>
            <a:custGeom>
              <a:avLst/>
              <a:gdLst/>
              <a:ahLst/>
              <a:cxnLst/>
              <a:rect l="l" t="t" r="r" b="b"/>
              <a:pathLst>
                <a:path w="655319" h="828675">
                  <a:moveTo>
                    <a:pt x="0" y="35687"/>
                  </a:moveTo>
                  <a:lnTo>
                    <a:pt x="2793" y="21844"/>
                  </a:lnTo>
                  <a:lnTo>
                    <a:pt x="10541" y="10414"/>
                  </a:lnTo>
                  <a:lnTo>
                    <a:pt x="21843" y="2794"/>
                  </a:lnTo>
                  <a:lnTo>
                    <a:pt x="35814" y="0"/>
                  </a:lnTo>
                  <a:lnTo>
                    <a:pt x="619252" y="0"/>
                  </a:lnTo>
                  <a:lnTo>
                    <a:pt x="633222" y="2794"/>
                  </a:lnTo>
                  <a:lnTo>
                    <a:pt x="644525" y="10414"/>
                  </a:lnTo>
                  <a:lnTo>
                    <a:pt x="652272" y="21844"/>
                  </a:lnTo>
                  <a:lnTo>
                    <a:pt x="655066" y="35687"/>
                  </a:lnTo>
                  <a:lnTo>
                    <a:pt x="655066" y="792861"/>
                  </a:lnTo>
                  <a:lnTo>
                    <a:pt x="652272" y="806704"/>
                  </a:lnTo>
                  <a:lnTo>
                    <a:pt x="644525" y="818134"/>
                  </a:lnTo>
                  <a:lnTo>
                    <a:pt x="633222" y="825754"/>
                  </a:lnTo>
                  <a:lnTo>
                    <a:pt x="619252" y="828548"/>
                  </a:lnTo>
                  <a:lnTo>
                    <a:pt x="35814" y="828548"/>
                  </a:lnTo>
                  <a:lnTo>
                    <a:pt x="21843" y="825754"/>
                  </a:lnTo>
                  <a:lnTo>
                    <a:pt x="10541" y="818134"/>
                  </a:lnTo>
                  <a:lnTo>
                    <a:pt x="2793" y="806704"/>
                  </a:lnTo>
                  <a:lnTo>
                    <a:pt x="0" y="792861"/>
                  </a:lnTo>
                  <a:lnTo>
                    <a:pt x="0" y="35687"/>
                  </a:lnTo>
                  <a:close/>
                </a:path>
              </a:pathLst>
            </a:custGeom>
            <a:ln w="27432">
              <a:solidFill>
                <a:srgbClr val="D5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967" y="1371599"/>
              <a:ext cx="963168" cy="96316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78408" y="1203960"/>
            <a:ext cx="2307590" cy="4282440"/>
          </a:xfrm>
          <a:prstGeom prst="rect">
            <a:avLst/>
          </a:prstGeom>
          <a:ln w="12192">
            <a:solidFill>
              <a:srgbClr val="4470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728345">
              <a:lnSpc>
                <a:spcPct val="100000"/>
              </a:lnSpc>
              <a:spcBef>
                <a:spcPts val="1180"/>
              </a:spcBef>
            </a:pP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IA</a:t>
            </a: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M</a:t>
            </a:r>
            <a:r>
              <a:rPr sz="1400" spc="-6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444444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4444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444444"/>
                </a:solidFill>
                <a:latin typeface="Calibri"/>
                <a:cs typeface="Calibri"/>
              </a:rPr>
              <a:t>u</a:t>
            </a: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alibri"/>
              <a:cs typeface="Calibri"/>
            </a:endParaRPr>
          </a:p>
          <a:p>
            <a:pPr marL="40195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Developer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641847" y="4261103"/>
            <a:ext cx="704215" cy="880744"/>
            <a:chOff x="5641847" y="4261103"/>
            <a:chExt cx="704215" cy="880744"/>
          </a:xfrm>
        </p:grpSpPr>
        <p:sp>
          <p:nvSpPr>
            <p:cNvPr id="17" name="object 17"/>
            <p:cNvSpPr/>
            <p:nvPr/>
          </p:nvSpPr>
          <p:spPr>
            <a:xfrm>
              <a:off x="5641848" y="4261103"/>
              <a:ext cx="704215" cy="880744"/>
            </a:xfrm>
            <a:custGeom>
              <a:avLst/>
              <a:gdLst/>
              <a:ahLst/>
              <a:cxnLst/>
              <a:rect l="l" t="t" r="r" b="b"/>
              <a:pathLst>
                <a:path w="704214" h="880745">
                  <a:moveTo>
                    <a:pt x="703961" y="52578"/>
                  </a:moveTo>
                  <a:lnTo>
                    <a:pt x="688594" y="15494"/>
                  </a:lnTo>
                  <a:lnTo>
                    <a:pt x="666496" y="3073"/>
                  </a:lnTo>
                  <a:lnTo>
                    <a:pt x="666496" y="836168"/>
                  </a:lnTo>
                  <a:lnTo>
                    <a:pt x="659765" y="842772"/>
                  </a:lnTo>
                  <a:lnTo>
                    <a:pt x="43942" y="842645"/>
                  </a:lnTo>
                  <a:lnTo>
                    <a:pt x="37338" y="835914"/>
                  </a:lnTo>
                  <a:lnTo>
                    <a:pt x="37465" y="44196"/>
                  </a:lnTo>
                  <a:lnTo>
                    <a:pt x="44196" y="37465"/>
                  </a:lnTo>
                  <a:lnTo>
                    <a:pt x="651637" y="37465"/>
                  </a:lnTo>
                  <a:lnTo>
                    <a:pt x="659892" y="37592"/>
                  </a:lnTo>
                  <a:lnTo>
                    <a:pt x="666369" y="44196"/>
                  </a:lnTo>
                  <a:lnTo>
                    <a:pt x="666496" y="836168"/>
                  </a:lnTo>
                  <a:lnTo>
                    <a:pt x="666496" y="3073"/>
                  </a:lnTo>
                  <a:lnTo>
                    <a:pt x="651510" y="0"/>
                  </a:lnTo>
                  <a:lnTo>
                    <a:pt x="52451" y="0"/>
                  </a:lnTo>
                  <a:lnTo>
                    <a:pt x="15367" y="15494"/>
                  </a:lnTo>
                  <a:lnTo>
                    <a:pt x="0" y="52578"/>
                  </a:lnTo>
                  <a:lnTo>
                    <a:pt x="0" y="827659"/>
                  </a:lnTo>
                  <a:lnTo>
                    <a:pt x="15367" y="864743"/>
                  </a:lnTo>
                  <a:lnTo>
                    <a:pt x="52451" y="880237"/>
                  </a:lnTo>
                  <a:lnTo>
                    <a:pt x="651510" y="880237"/>
                  </a:lnTo>
                  <a:lnTo>
                    <a:pt x="688594" y="864743"/>
                  </a:lnTo>
                  <a:lnTo>
                    <a:pt x="703961" y="827659"/>
                  </a:lnTo>
                  <a:lnTo>
                    <a:pt x="703961" y="52578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3287" y="4846319"/>
              <a:ext cx="185927" cy="185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999" y="4352543"/>
              <a:ext cx="237744" cy="173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999" y="4581143"/>
              <a:ext cx="237744" cy="17373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638800" y="2895600"/>
            <a:ext cx="710565" cy="789940"/>
            <a:chOff x="5638800" y="2895600"/>
            <a:chExt cx="710565" cy="789940"/>
          </a:xfrm>
        </p:grpSpPr>
        <p:sp>
          <p:nvSpPr>
            <p:cNvPr id="22" name="object 22"/>
            <p:cNvSpPr/>
            <p:nvPr/>
          </p:nvSpPr>
          <p:spPr>
            <a:xfrm>
              <a:off x="5638800" y="2895599"/>
              <a:ext cx="710565" cy="789940"/>
            </a:xfrm>
            <a:custGeom>
              <a:avLst/>
              <a:gdLst/>
              <a:ahLst/>
              <a:cxnLst/>
              <a:rect l="l" t="t" r="r" b="b"/>
              <a:pathLst>
                <a:path w="710564" h="789939">
                  <a:moveTo>
                    <a:pt x="161925" y="628015"/>
                  </a:moveTo>
                  <a:lnTo>
                    <a:pt x="120523" y="586740"/>
                  </a:lnTo>
                  <a:lnTo>
                    <a:pt x="93853" y="613410"/>
                  </a:lnTo>
                  <a:lnTo>
                    <a:pt x="135255" y="654570"/>
                  </a:lnTo>
                  <a:lnTo>
                    <a:pt x="161925" y="628015"/>
                  </a:lnTo>
                  <a:close/>
                </a:path>
                <a:path w="710564" h="789939">
                  <a:moveTo>
                    <a:pt x="710057" y="52832"/>
                  </a:moveTo>
                  <a:lnTo>
                    <a:pt x="705866" y="32258"/>
                  </a:lnTo>
                  <a:lnTo>
                    <a:pt x="694563" y="15494"/>
                  </a:lnTo>
                  <a:lnTo>
                    <a:pt x="677799" y="4191"/>
                  </a:lnTo>
                  <a:lnTo>
                    <a:pt x="657225" y="0"/>
                  </a:lnTo>
                  <a:lnTo>
                    <a:pt x="52832" y="0"/>
                  </a:lnTo>
                  <a:lnTo>
                    <a:pt x="32258" y="4191"/>
                  </a:lnTo>
                  <a:lnTo>
                    <a:pt x="15494" y="15494"/>
                  </a:lnTo>
                  <a:lnTo>
                    <a:pt x="4191" y="32258"/>
                  </a:lnTo>
                  <a:lnTo>
                    <a:pt x="0" y="52832"/>
                  </a:lnTo>
                  <a:lnTo>
                    <a:pt x="0" y="789432"/>
                  </a:lnTo>
                  <a:lnTo>
                    <a:pt x="37719" y="751713"/>
                  </a:lnTo>
                  <a:lnTo>
                    <a:pt x="37719" y="44323"/>
                  </a:lnTo>
                  <a:lnTo>
                    <a:pt x="44577" y="37592"/>
                  </a:lnTo>
                  <a:lnTo>
                    <a:pt x="665734" y="37719"/>
                  </a:lnTo>
                  <a:lnTo>
                    <a:pt x="672211" y="44323"/>
                  </a:lnTo>
                  <a:lnTo>
                    <a:pt x="672338" y="119380"/>
                  </a:lnTo>
                  <a:lnTo>
                    <a:pt x="710057" y="81661"/>
                  </a:lnTo>
                  <a:lnTo>
                    <a:pt x="710057" y="52832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0" y="2987039"/>
              <a:ext cx="237744" cy="173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5000" y="3215640"/>
              <a:ext cx="237744" cy="176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3671" y="1082039"/>
            <a:ext cx="2304415" cy="4282440"/>
          </a:xfrm>
          <a:custGeom>
            <a:avLst/>
            <a:gdLst/>
            <a:ahLst/>
            <a:cxnLst/>
            <a:rect l="l" t="t" r="r" b="b"/>
            <a:pathLst>
              <a:path w="2304415" h="4282440">
                <a:moveTo>
                  <a:pt x="2304160" y="0"/>
                </a:moveTo>
                <a:lnTo>
                  <a:pt x="0" y="0"/>
                </a:lnTo>
                <a:lnTo>
                  <a:pt x="0" y="4282186"/>
                </a:lnTo>
                <a:lnTo>
                  <a:pt x="2304160" y="4282186"/>
                </a:lnTo>
                <a:lnTo>
                  <a:pt x="230416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95488" y="2343911"/>
            <a:ext cx="4096385" cy="2978150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119630">
              <a:lnSpc>
                <a:spcPct val="100000"/>
              </a:lnSpc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AmazonEC2FullAccess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libri"/>
              <a:cs typeface="Calibri"/>
            </a:endParaRPr>
          </a:p>
          <a:p>
            <a:pPr marL="211963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AmazonS3FullAccess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8303" y="2633472"/>
            <a:ext cx="129286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18303" y="3465576"/>
            <a:ext cx="1292860" cy="5734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944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Abdul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8303" y="4370832"/>
            <a:ext cx="129286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6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Lee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239" y="3907535"/>
            <a:ext cx="798576" cy="798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7527" y="2033016"/>
            <a:ext cx="780287" cy="78028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386583" y="1234439"/>
            <a:ext cx="5687695" cy="3081655"/>
            <a:chOff x="2386583" y="1234439"/>
            <a:chExt cx="5687695" cy="3081655"/>
          </a:xfrm>
        </p:grpSpPr>
        <p:sp>
          <p:nvSpPr>
            <p:cNvPr id="10" name="object 10"/>
            <p:cNvSpPr/>
            <p:nvPr/>
          </p:nvSpPr>
          <p:spPr>
            <a:xfrm>
              <a:off x="2386584" y="2484119"/>
              <a:ext cx="1853564" cy="1831975"/>
            </a:xfrm>
            <a:custGeom>
              <a:avLst/>
              <a:gdLst/>
              <a:ahLst/>
              <a:cxnLst/>
              <a:rect l="l" t="t" r="r" b="b"/>
              <a:pathLst>
                <a:path w="1853564" h="1831975">
                  <a:moveTo>
                    <a:pt x="98806" y="31750"/>
                  </a:moveTo>
                  <a:lnTo>
                    <a:pt x="85344" y="26797"/>
                  </a:lnTo>
                  <a:lnTo>
                    <a:pt x="95250" y="0"/>
                  </a:lnTo>
                  <a:lnTo>
                    <a:pt x="0" y="10541"/>
                  </a:lnTo>
                  <a:lnTo>
                    <a:pt x="65659" y="80391"/>
                  </a:lnTo>
                  <a:lnTo>
                    <a:pt x="75438" y="53594"/>
                  </a:lnTo>
                  <a:lnTo>
                    <a:pt x="88900" y="58547"/>
                  </a:lnTo>
                  <a:lnTo>
                    <a:pt x="98806" y="31750"/>
                  </a:lnTo>
                  <a:close/>
                </a:path>
                <a:path w="1853564" h="1831975">
                  <a:moveTo>
                    <a:pt x="152400" y="51435"/>
                  </a:moveTo>
                  <a:lnTo>
                    <a:pt x="125603" y="41529"/>
                  </a:lnTo>
                  <a:lnTo>
                    <a:pt x="115697" y="68326"/>
                  </a:lnTo>
                  <a:lnTo>
                    <a:pt x="142494" y="78232"/>
                  </a:lnTo>
                  <a:lnTo>
                    <a:pt x="152400" y="51435"/>
                  </a:lnTo>
                  <a:close/>
                </a:path>
                <a:path w="1853564" h="1831975">
                  <a:moveTo>
                    <a:pt x="205105" y="1822323"/>
                  </a:moveTo>
                  <a:lnTo>
                    <a:pt x="189865" y="1798193"/>
                  </a:lnTo>
                  <a:lnTo>
                    <a:pt x="202057" y="1790573"/>
                  </a:lnTo>
                  <a:lnTo>
                    <a:pt x="186817" y="1766316"/>
                  </a:lnTo>
                  <a:lnTo>
                    <a:pt x="174625" y="1773936"/>
                  </a:lnTo>
                  <a:lnTo>
                    <a:pt x="159512" y="1749806"/>
                  </a:lnTo>
                  <a:lnTo>
                    <a:pt x="109728" y="1831721"/>
                  </a:lnTo>
                  <a:lnTo>
                    <a:pt x="205105" y="1822323"/>
                  </a:lnTo>
                  <a:close/>
                </a:path>
                <a:path w="1853564" h="1831975">
                  <a:moveTo>
                    <a:pt x="205994" y="71247"/>
                  </a:moveTo>
                  <a:lnTo>
                    <a:pt x="179197" y="61341"/>
                  </a:lnTo>
                  <a:lnTo>
                    <a:pt x="169418" y="88138"/>
                  </a:lnTo>
                  <a:lnTo>
                    <a:pt x="196215" y="98044"/>
                  </a:lnTo>
                  <a:lnTo>
                    <a:pt x="205994" y="71247"/>
                  </a:lnTo>
                  <a:close/>
                </a:path>
                <a:path w="1853564" h="1831975">
                  <a:moveTo>
                    <a:pt x="250317" y="1760093"/>
                  </a:moveTo>
                  <a:lnTo>
                    <a:pt x="235204" y="1735963"/>
                  </a:lnTo>
                  <a:lnTo>
                    <a:pt x="210947" y="1751203"/>
                  </a:lnTo>
                  <a:lnTo>
                    <a:pt x="226187" y="1775333"/>
                  </a:lnTo>
                  <a:lnTo>
                    <a:pt x="250317" y="1760093"/>
                  </a:lnTo>
                  <a:close/>
                </a:path>
                <a:path w="1853564" h="1831975">
                  <a:moveTo>
                    <a:pt x="259715" y="90932"/>
                  </a:moveTo>
                  <a:lnTo>
                    <a:pt x="232918" y="81026"/>
                  </a:lnTo>
                  <a:lnTo>
                    <a:pt x="223012" y="107823"/>
                  </a:lnTo>
                  <a:lnTo>
                    <a:pt x="249809" y="117729"/>
                  </a:lnTo>
                  <a:lnTo>
                    <a:pt x="259715" y="90932"/>
                  </a:lnTo>
                  <a:close/>
                </a:path>
                <a:path w="1853564" h="1831975">
                  <a:moveTo>
                    <a:pt x="298704" y="1729740"/>
                  </a:moveTo>
                  <a:lnTo>
                    <a:pt x="283591" y="1705483"/>
                  </a:lnTo>
                  <a:lnTo>
                    <a:pt x="259334" y="1720723"/>
                  </a:lnTo>
                  <a:lnTo>
                    <a:pt x="274574" y="1744980"/>
                  </a:lnTo>
                  <a:lnTo>
                    <a:pt x="298704" y="1729740"/>
                  </a:lnTo>
                  <a:close/>
                </a:path>
                <a:path w="1853564" h="1831975">
                  <a:moveTo>
                    <a:pt x="313182" y="110744"/>
                  </a:moveTo>
                  <a:lnTo>
                    <a:pt x="286512" y="100838"/>
                  </a:lnTo>
                  <a:lnTo>
                    <a:pt x="276606" y="127635"/>
                  </a:lnTo>
                  <a:lnTo>
                    <a:pt x="303403" y="137541"/>
                  </a:lnTo>
                  <a:lnTo>
                    <a:pt x="313182" y="110744"/>
                  </a:lnTo>
                  <a:close/>
                </a:path>
                <a:path w="1853564" h="1831975">
                  <a:moveTo>
                    <a:pt x="346964" y="1699260"/>
                  </a:moveTo>
                  <a:lnTo>
                    <a:pt x="331851" y="1675130"/>
                  </a:lnTo>
                  <a:lnTo>
                    <a:pt x="307721" y="1690370"/>
                  </a:lnTo>
                  <a:lnTo>
                    <a:pt x="322834" y="1714500"/>
                  </a:lnTo>
                  <a:lnTo>
                    <a:pt x="346964" y="1699260"/>
                  </a:lnTo>
                  <a:close/>
                </a:path>
                <a:path w="1853564" h="1831975">
                  <a:moveTo>
                    <a:pt x="366776" y="130429"/>
                  </a:moveTo>
                  <a:lnTo>
                    <a:pt x="339979" y="120523"/>
                  </a:lnTo>
                  <a:lnTo>
                    <a:pt x="330073" y="147320"/>
                  </a:lnTo>
                  <a:lnTo>
                    <a:pt x="356870" y="157226"/>
                  </a:lnTo>
                  <a:lnTo>
                    <a:pt x="366776" y="130429"/>
                  </a:lnTo>
                  <a:close/>
                </a:path>
                <a:path w="1853564" h="1831975">
                  <a:moveTo>
                    <a:pt x="395351" y="1668907"/>
                  </a:moveTo>
                  <a:lnTo>
                    <a:pt x="380238" y="1644650"/>
                  </a:lnTo>
                  <a:lnTo>
                    <a:pt x="355981" y="1659890"/>
                  </a:lnTo>
                  <a:lnTo>
                    <a:pt x="371221" y="1684147"/>
                  </a:lnTo>
                  <a:lnTo>
                    <a:pt x="395351" y="1668907"/>
                  </a:lnTo>
                  <a:close/>
                </a:path>
                <a:path w="1853564" h="1831975">
                  <a:moveTo>
                    <a:pt x="420497" y="150241"/>
                  </a:moveTo>
                  <a:lnTo>
                    <a:pt x="393573" y="140335"/>
                  </a:lnTo>
                  <a:lnTo>
                    <a:pt x="383794" y="167132"/>
                  </a:lnTo>
                  <a:lnTo>
                    <a:pt x="410591" y="177038"/>
                  </a:lnTo>
                  <a:lnTo>
                    <a:pt x="420497" y="150241"/>
                  </a:lnTo>
                  <a:close/>
                </a:path>
                <a:path w="1853564" h="1831975">
                  <a:moveTo>
                    <a:pt x="443738" y="1638427"/>
                  </a:moveTo>
                  <a:lnTo>
                    <a:pt x="428498" y="1614297"/>
                  </a:lnTo>
                  <a:lnTo>
                    <a:pt x="404368" y="1629410"/>
                  </a:lnTo>
                  <a:lnTo>
                    <a:pt x="419608" y="1653667"/>
                  </a:lnTo>
                  <a:lnTo>
                    <a:pt x="443738" y="1638427"/>
                  </a:lnTo>
                  <a:close/>
                </a:path>
                <a:path w="1853564" h="1831975">
                  <a:moveTo>
                    <a:pt x="474091" y="169926"/>
                  </a:moveTo>
                  <a:lnTo>
                    <a:pt x="447294" y="160020"/>
                  </a:lnTo>
                  <a:lnTo>
                    <a:pt x="437388" y="186817"/>
                  </a:lnTo>
                  <a:lnTo>
                    <a:pt x="464185" y="196723"/>
                  </a:lnTo>
                  <a:lnTo>
                    <a:pt x="474091" y="169926"/>
                  </a:lnTo>
                  <a:close/>
                </a:path>
                <a:path w="1853564" h="1831975">
                  <a:moveTo>
                    <a:pt x="492125" y="1608074"/>
                  </a:moveTo>
                  <a:lnTo>
                    <a:pt x="476885" y="1583817"/>
                  </a:lnTo>
                  <a:lnTo>
                    <a:pt x="452755" y="1599057"/>
                  </a:lnTo>
                  <a:lnTo>
                    <a:pt x="467995" y="1623187"/>
                  </a:lnTo>
                  <a:lnTo>
                    <a:pt x="492125" y="1608074"/>
                  </a:lnTo>
                  <a:close/>
                </a:path>
                <a:path w="1853564" h="1831975">
                  <a:moveTo>
                    <a:pt x="527685" y="189738"/>
                  </a:moveTo>
                  <a:lnTo>
                    <a:pt x="500888" y="179832"/>
                  </a:lnTo>
                  <a:lnTo>
                    <a:pt x="490982" y="206629"/>
                  </a:lnTo>
                  <a:lnTo>
                    <a:pt x="517779" y="216535"/>
                  </a:lnTo>
                  <a:lnTo>
                    <a:pt x="527685" y="189738"/>
                  </a:lnTo>
                  <a:close/>
                </a:path>
                <a:path w="1853564" h="1831975">
                  <a:moveTo>
                    <a:pt x="540512" y="1577594"/>
                  </a:moveTo>
                  <a:lnTo>
                    <a:pt x="525272" y="1553464"/>
                  </a:lnTo>
                  <a:lnTo>
                    <a:pt x="501142" y="1568577"/>
                  </a:lnTo>
                  <a:lnTo>
                    <a:pt x="516382" y="1592834"/>
                  </a:lnTo>
                  <a:lnTo>
                    <a:pt x="540512" y="1577594"/>
                  </a:lnTo>
                  <a:close/>
                </a:path>
                <a:path w="1853564" h="1831975">
                  <a:moveTo>
                    <a:pt x="581279" y="209423"/>
                  </a:moveTo>
                  <a:lnTo>
                    <a:pt x="554482" y="199517"/>
                  </a:lnTo>
                  <a:lnTo>
                    <a:pt x="544576" y="226314"/>
                  </a:lnTo>
                  <a:lnTo>
                    <a:pt x="571500" y="236220"/>
                  </a:lnTo>
                  <a:lnTo>
                    <a:pt x="581279" y="209423"/>
                  </a:lnTo>
                  <a:close/>
                </a:path>
                <a:path w="1853564" h="1831975">
                  <a:moveTo>
                    <a:pt x="588899" y="1547241"/>
                  </a:moveTo>
                  <a:lnTo>
                    <a:pt x="573659" y="1522984"/>
                  </a:lnTo>
                  <a:lnTo>
                    <a:pt x="549529" y="1538224"/>
                  </a:lnTo>
                  <a:lnTo>
                    <a:pt x="564769" y="1562354"/>
                  </a:lnTo>
                  <a:lnTo>
                    <a:pt x="588899" y="1547241"/>
                  </a:lnTo>
                  <a:close/>
                </a:path>
                <a:path w="1853564" h="1831975">
                  <a:moveTo>
                    <a:pt x="635000" y="229235"/>
                  </a:moveTo>
                  <a:lnTo>
                    <a:pt x="608076" y="219329"/>
                  </a:lnTo>
                  <a:lnTo>
                    <a:pt x="598297" y="246126"/>
                  </a:lnTo>
                  <a:lnTo>
                    <a:pt x="625094" y="256032"/>
                  </a:lnTo>
                  <a:lnTo>
                    <a:pt x="635000" y="229235"/>
                  </a:lnTo>
                  <a:close/>
                </a:path>
                <a:path w="1853564" h="1831975">
                  <a:moveTo>
                    <a:pt x="637286" y="1516761"/>
                  </a:moveTo>
                  <a:lnTo>
                    <a:pt x="622046" y="1492631"/>
                  </a:lnTo>
                  <a:lnTo>
                    <a:pt x="597916" y="1507744"/>
                  </a:lnTo>
                  <a:lnTo>
                    <a:pt x="613156" y="1532001"/>
                  </a:lnTo>
                  <a:lnTo>
                    <a:pt x="637286" y="1516761"/>
                  </a:lnTo>
                  <a:close/>
                </a:path>
                <a:path w="1853564" h="1831975">
                  <a:moveTo>
                    <a:pt x="685673" y="1486281"/>
                  </a:moveTo>
                  <a:lnTo>
                    <a:pt x="670433" y="1462151"/>
                  </a:lnTo>
                  <a:lnTo>
                    <a:pt x="646303" y="1477391"/>
                  </a:lnTo>
                  <a:lnTo>
                    <a:pt x="661416" y="1501521"/>
                  </a:lnTo>
                  <a:lnTo>
                    <a:pt x="685673" y="1486281"/>
                  </a:lnTo>
                  <a:close/>
                </a:path>
                <a:path w="1853564" h="1831975">
                  <a:moveTo>
                    <a:pt x="688594" y="248920"/>
                  </a:moveTo>
                  <a:lnTo>
                    <a:pt x="661797" y="239014"/>
                  </a:lnTo>
                  <a:lnTo>
                    <a:pt x="651891" y="265811"/>
                  </a:lnTo>
                  <a:lnTo>
                    <a:pt x="678688" y="275717"/>
                  </a:lnTo>
                  <a:lnTo>
                    <a:pt x="688594" y="248920"/>
                  </a:lnTo>
                  <a:close/>
                </a:path>
                <a:path w="1853564" h="1831975">
                  <a:moveTo>
                    <a:pt x="734060" y="1455928"/>
                  </a:moveTo>
                  <a:lnTo>
                    <a:pt x="718820" y="1431671"/>
                  </a:lnTo>
                  <a:lnTo>
                    <a:pt x="694690" y="1446911"/>
                  </a:lnTo>
                  <a:lnTo>
                    <a:pt x="709803" y="1471168"/>
                  </a:lnTo>
                  <a:lnTo>
                    <a:pt x="734060" y="1455928"/>
                  </a:lnTo>
                  <a:close/>
                </a:path>
                <a:path w="1853564" h="1831975">
                  <a:moveTo>
                    <a:pt x="742188" y="268732"/>
                  </a:moveTo>
                  <a:lnTo>
                    <a:pt x="715391" y="258826"/>
                  </a:lnTo>
                  <a:lnTo>
                    <a:pt x="705485" y="285623"/>
                  </a:lnTo>
                  <a:lnTo>
                    <a:pt x="732282" y="295529"/>
                  </a:lnTo>
                  <a:lnTo>
                    <a:pt x="742188" y="268732"/>
                  </a:lnTo>
                  <a:close/>
                </a:path>
                <a:path w="1853564" h="1831975">
                  <a:moveTo>
                    <a:pt x="782447" y="1425448"/>
                  </a:moveTo>
                  <a:lnTo>
                    <a:pt x="767207" y="1401318"/>
                  </a:lnTo>
                  <a:lnTo>
                    <a:pt x="743077" y="1416558"/>
                  </a:lnTo>
                  <a:lnTo>
                    <a:pt x="758190" y="1440688"/>
                  </a:lnTo>
                  <a:lnTo>
                    <a:pt x="782447" y="1425448"/>
                  </a:lnTo>
                  <a:close/>
                </a:path>
                <a:path w="1853564" h="1831975">
                  <a:moveTo>
                    <a:pt x="795782" y="288417"/>
                  </a:moveTo>
                  <a:lnTo>
                    <a:pt x="768985" y="278511"/>
                  </a:lnTo>
                  <a:lnTo>
                    <a:pt x="759206" y="305308"/>
                  </a:lnTo>
                  <a:lnTo>
                    <a:pt x="786003" y="315214"/>
                  </a:lnTo>
                  <a:lnTo>
                    <a:pt x="795782" y="288417"/>
                  </a:lnTo>
                  <a:close/>
                </a:path>
                <a:path w="1853564" h="1831975">
                  <a:moveTo>
                    <a:pt x="830834" y="1395095"/>
                  </a:moveTo>
                  <a:lnTo>
                    <a:pt x="815594" y="1370838"/>
                  </a:lnTo>
                  <a:lnTo>
                    <a:pt x="791464" y="1386078"/>
                  </a:lnTo>
                  <a:lnTo>
                    <a:pt x="806577" y="1410335"/>
                  </a:lnTo>
                  <a:lnTo>
                    <a:pt x="830834" y="1395095"/>
                  </a:lnTo>
                  <a:close/>
                </a:path>
                <a:path w="1853564" h="1831975">
                  <a:moveTo>
                    <a:pt x="849503" y="308229"/>
                  </a:moveTo>
                  <a:lnTo>
                    <a:pt x="822706" y="298323"/>
                  </a:lnTo>
                  <a:lnTo>
                    <a:pt x="812800" y="325120"/>
                  </a:lnTo>
                  <a:lnTo>
                    <a:pt x="839597" y="335026"/>
                  </a:lnTo>
                  <a:lnTo>
                    <a:pt x="849503" y="308229"/>
                  </a:lnTo>
                  <a:close/>
                </a:path>
                <a:path w="1853564" h="1831975">
                  <a:moveTo>
                    <a:pt x="879208" y="1364615"/>
                  </a:moveTo>
                  <a:lnTo>
                    <a:pt x="863981" y="1340485"/>
                  </a:lnTo>
                  <a:lnTo>
                    <a:pt x="839724" y="1355725"/>
                  </a:lnTo>
                  <a:lnTo>
                    <a:pt x="854964" y="1379855"/>
                  </a:lnTo>
                  <a:lnTo>
                    <a:pt x="879208" y="1364615"/>
                  </a:lnTo>
                  <a:close/>
                </a:path>
                <a:path w="1853564" h="1831975">
                  <a:moveTo>
                    <a:pt x="903084" y="327914"/>
                  </a:moveTo>
                  <a:lnTo>
                    <a:pt x="876300" y="318008"/>
                  </a:lnTo>
                  <a:lnTo>
                    <a:pt x="866267" y="344805"/>
                  </a:lnTo>
                  <a:lnTo>
                    <a:pt x="893191" y="354711"/>
                  </a:lnTo>
                  <a:lnTo>
                    <a:pt x="903084" y="327914"/>
                  </a:lnTo>
                  <a:close/>
                </a:path>
                <a:path w="1853564" h="1831975">
                  <a:moveTo>
                    <a:pt x="927595" y="1334262"/>
                  </a:moveTo>
                  <a:lnTo>
                    <a:pt x="912241" y="1310005"/>
                  </a:lnTo>
                  <a:lnTo>
                    <a:pt x="888111" y="1325245"/>
                  </a:lnTo>
                  <a:lnTo>
                    <a:pt x="903351" y="1349375"/>
                  </a:lnTo>
                  <a:lnTo>
                    <a:pt x="927595" y="1334262"/>
                  </a:lnTo>
                  <a:close/>
                </a:path>
                <a:path w="1853564" h="1831975">
                  <a:moveTo>
                    <a:pt x="956564" y="347726"/>
                  </a:moveTo>
                  <a:lnTo>
                    <a:pt x="929767" y="337820"/>
                  </a:lnTo>
                  <a:lnTo>
                    <a:pt x="919988" y="364617"/>
                  </a:lnTo>
                  <a:lnTo>
                    <a:pt x="946785" y="374523"/>
                  </a:lnTo>
                  <a:lnTo>
                    <a:pt x="956564" y="347726"/>
                  </a:lnTo>
                  <a:close/>
                </a:path>
                <a:path w="1853564" h="1831975">
                  <a:moveTo>
                    <a:pt x="975868" y="1303782"/>
                  </a:moveTo>
                  <a:lnTo>
                    <a:pt x="960628" y="1279652"/>
                  </a:lnTo>
                  <a:lnTo>
                    <a:pt x="936358" y="1294765"/>
                  </a:lnTo>
                  <a:lnTo>
                    <a:pt x="951611" y="1319022"/>
                  </a:lnTo>
                  <a:lnTo>
                    <a:pt x="975868" y="1303782"/>
                  </a:lnTo>
                  <a:close/>
                </a:path>
                <a:path w="1853564" h="1831975">
                  <a:moveTo>
                    <a:pt x="1010285" y="367411"/>
                  </a:moveTo>
                  <a:lnTo>
                    <a:pt x="983361" y="357505"/>
                  </a:lnTo>
                  <a:lnTo>
                    <a:pt x="973582" y="384302"/>
                  </a:lnTo>
                  <a:lnTo>
                    <a:pt x="1000379" y="394208"/>
                  </a:lnTo>
                  <a:lnTo>
                    <a:pt x="1010285" y="367411"/>
                  </a:lnTo>
                  <a:close/>
                </a:path>
                <a:path w="1853564" h="1831975">
                  <a:moveTo>
                    <a:pt x="1024255" y="1273429"/>
                  </a:moveTo>
                  <a:lnTo>
                    <a:pt x="1009015" y="1249172"/>
                  </a:lnTo>
                  <a:lnTo>
                    <a:pt x="984758" y="1264412"/>
                  </a:lnTo>
                  <a:lnTo>
                    <a:pt x="999998" y="1288542"/>
                  </a:lnTo>
                  <a:lnTo>
                    <a:pt x="1024255" y="1273429"/>
                  </a:lnTo>
                  <a:close/>
                </a:path>
                <a:path w="1853564" h="1831975">
                  <a:moveTo>
                    <a:pt x="1063879" y="387223"/>
                  </a:moveTo>
                  <a:lnTo>
                    <a:pt x="1037082" y="377317"/>
                  </a:lnTo>
                  <a:lnTo>
                    <a:pt x="1027176" y="404114"/>
                  </a:lnTo>
                  <a:lnTo>
                    <a:pt x="1053973" y="414020"/>
                  </a:lnTo>
                  <a:lnTo>
                    <a:pt x="1063879" y="387223"/>
                  </a:lnTo>
                  <a:close/>
                </a:path>
                <a:path w="1853564" h="1831975">
                  <a:moveTo>
                    <a:pt x="1072515" y="1242949"/>
                  </a:moveTo>
                  <a:lnTo>
                    <a:pt x="1057402" y="1218819"/>
                  </a:lnTo>
                  <a:lnTo>
                    <a:pt x="1033145" y="1233932"/>
                  </a:lnTo>
                  <a:lnTo>
                    <a:pt x="1048385" y="1258189"/>
                  </a:lnTo>
                  <a:lnTo>
                    <a:pt x="1072515" y="1242949"/>
                  </a:lnTo>
                  <a:close/>
                </a:path>
                <a:path w="1853564" h="1831975">
                  <a:moveTo>
                    <a:pt x="1117473" y="406908"/>
                  </a:moveTo>
                  <a:lnTo>
                    <a:pt x="1090676" y="397002"/>
                  </a:lnTo>
                  <a:lnTo>
                    <a:pt x="1080770" y="423799"/>
                  </a:lnTo>
                  <a:lnTo>
                    <a:pt x="1107567" y="433705"/>
                  </a:lnTo>
                  <a:lnTo>
                    <a:pt x="1117473" y="406908"/>
                  </a:lnTo>
                  <a:close/>
                </a:path>
                <a:path w="1853564" h="1831975">
                  <a:moveTo>
                    <a:pt x="1120902" y="1212596"/>
                  </a:moveTo>
                  <a:lnTo>
                    <a:pt x="1105789" y="1188339"/>
                  </a:lnTo>
                  <a:lnTo>
                    <a:pt x="1081532" y="1203579"/>
                  </a:lnTo>
                  <a:lnTo>
                    <a:pt x="1096772" y="1227709"/>
                  </a:lnTo>
                  <a:lnTo>
                    <a:pt x="1120902" y="1212596"/>
                  </a:lnTo>
                  <a:close/>
                </a:path>
                <a:path w="1853564" h="1831975">
                  <a:moveTo>
                    <a:pt x="1169289" y="1182116"/>
                  </a:moveTo>
                  <a:lnTo>
                    <a:pt x="1154176" y="1157986"/>
                  </a:lnTo>
                  <a:lnTo>
                    <a:pt x="1129919" y="1173099"/>
                  </a:lnTo>
                  <a:lnTo>
                    <a:pt x="1145159" y="1197356"/>
                  </a:lnTo>
                  <a:lnTo>
                    <a:pt x="1169289" y="1182116"/>
                  </a:lnTo>
                  <a:close/>
                </a:path>
                <a:path w="1853564" h="1831975">
                  <a:moveTo>
                    <a:pt x="1171067" y="426720"/>
                  </a:moveTo>
                  <a:lnTo>
                    <a:pt x="1144270" y="416814"/>
                  </a:lnTo>
                  <a:lnTo>
                    <a:pt x="1134491" y="443611"/>
                  </a:lnTo>
                  <a:lnTo>
                    <a:pt x="1161288" y="453517"/>
                  </a:lnTo>
                  <a:lnTo>
                    <a:pt x="1171067" y="426720"/>
                  </a:lnTo>
                  <a:close/>
                </a:path>
                <a:path w="1853564" h="1831975">
                  <a:moveTo>
                    <a:pt x="1217676" y="1151636"/>
                  </a:moveTo>
                  <a:lnTo>
                    <a:pt x="1202563" y="1127506"/>
                  </a:lnTo>
                  <a:lnTo>
                    <a:pt x="1178306" y="1142746"/>
                  </a:lnTo>
                  <a:lnTo>
                    <a:pt x="1193546" y="1166876"/>
                  </a:lnTo>
                  <a:lnTo>
                    <a:pt x="1217676" y="1151636"/>
                  </a:lnTo>
                  <a:close/>
                </a:path>
                <a:path w="1853564" h="1831975">
                  <a:moveTo>
                    <a:pt x="1224788" y="446405"/>
                  </a:moveTo>
                  <a:lnTo>
                    <a:pt x="1197991" y="436499"/>
                  </a:lnTo>
                  <a:lnTo>
                    <a:pt x="1188085" y="463296"/>
                  </a:lnTo>
                  <a:lnTo>
                    <a:pt x="1214882" y="473202"/>
                  </a:lnTo>
                  <a:lnTo>
                    <a:pt x="1224788" y="446405"/>
                  </a:lnTo>
                  <a:close/>
                </a:path>
                <a:path w="1853564" h="1831975">
                  <a:moveTo>
                    <a:pt x="1266063" y="1121283"/>
                  </a:moveTo>
                  <a:lnTo>
                    <a:pt x="1250823" y="1097038"/>
                  </a:lnTo>
                  <a:lnTo>
                    <a:pt x="1226693" y="1112266"/>
                  </a:lnTo>
                  <a:lnTo>
                    <a:pt x="1241933" y="1136523"/>
                  </a:lnTo>
                  <a:lnTo>
                    <a:pt x="1266063" y="1121283"/>
                  </a:lnTo>
                  <a:close/>
                </a:path>
                <a:path w="1853564" h="1831975">
                  <a:moveTo>
                    <a:pt x="1278382" y="466217"/>
                  </a:moveTo>
                  <a:lnTo>
                    <a:pt x="1251585" y="456311"/>
                  </a:lnTo>
                  <a:lnTo>
                    <a:pt x="1241679" y="483108"/>
                  </a:lnTo>
                  <a:lnTo>
                    <a:pt x="1268476" y="493014"/>
                  </a:lnTo>
                  <a:lnTo>
                    <a:pt x="1278382" y="466217"/>
                  </a:lnTo>
                  <a:close/>
                </a:path>
                <a:path w="1853564" h="1831975">
                  <a:moveTo>
                    <a:pt x="1314450" y="1090803"/>
                  </a:moveTo>
                  <a:lnTo>
                    <a:pt x="1299210" y="1066812"/>
                  </a:lnTo>
                  <a:lnTo>
                    <a:pt x="1275080" y="1081925"/>
                  </a:lnTo>
                  <a:lnTo>
                    <a:pt x="1290320" y="1106043"/>
                  </a:lnTo>
                  <a:lnTo>
                    <a:pt x="1314450" y="1090803"/>
                  </a:lnTo>
                  <a:close/>
                </a:path>
                <a:path w="1853564" h="1831975">
                  <a:moveTo>
                    <a:pt x="1331976" y="485902"/>
                  </a:moveTo>
                  <a:lnTo>
                    <a:pt x="1305179" y="475996"/>
                  </a:lnTo>
                  <a:lnTo>
                    <a:pt x="1295273" y="502793"/>
                  </a:lnTo>
                  <a:lnTo>
                    <a:pt x="1322197" y="512699"/>
                  </a:lnTo>
                  <a:lnTo>
                    <a:pt x="1331976" y="485902"/>
                  </a:lnTo>
                  <a:close/>
                </a:path>
                <a:path w="1853564" h="1831975">
                  <a:moveTo>
                    <a:pt x="1362837" y="1060462"/>
                  </a:moveTo>
                  <a:lnTo>
                    <a:pt x="1347597" y="1036193"/>
                  </a:lnTo>
                  <a:lnTo>
                    <a:pt x="1323467" y="1051560"/>
                  </a:lnTo>
                  <a:lnTo>
                    <a:pt x="1338707" y="1075690"/>
                  </a:lnTo>
                  <a:lnTo>
                    <a:pt x="1362837" y="1060462"/>
                  </a:lnTo>
                  <a:close/>
                </a:path>
                <a:path w="1853564" h="1831975">
                  <a:moveTo>
                    <a:pt x="1385697" y="505714"/>
                  </a:moveTo>
                  <a:lnTo>
                    <a:pt x="1358773" y="495808"/>
                  </a:lnTo>
                  <a:lnTo>
                    <a:pt x="1348994" y="522605"/>
                  </a:lnTo>
                  <a:lnTo>
                    <a:pt x="1375791" y="532511"/>
                  </a:lnTo>
                  <a:lnTo>
                    <a:pt x="1385697" y="505714"/>
                  </a:lnTo>
                  <a:close/>
                </a:path>
                <a:path w="1853564" h="1831975">
                  <a:moveTo>
                    <a:pt x="1411224" y="1029970"/>
                  </a:moveTo>
                  <a:lnTo>
                    <a:pt x="1395984" y="1005840"/>
                  </a:lnTo>
                  <a:lnTo>
                    <a:pt x="1371854" y="1021080"/>
                  </a:lnTo>
                  <a:lnTo>
                    <a:pt x="1387094" y="1045349"/>
                  </a:lnTo>
                  <a:lnTo>
                    <a:pt x="1411224" y="1029970"/>
                  </a:lnTo>
                  <a:close/>
                </a:path>
                <a:path w="1853564" h="1831975">
                  <a:moveTo>
                    <a:pt x="1439291" y="525399"/>
                  </a:moveTo>
                  <a:lnTo>
                    <a:pt x="1412494" y="515493"/>
                  </a:lnTo>
                  <a:lnTo>
                    <a:pt x="1402588" y="542290"/>
                  </a:lnTo>
                  <a:lnTo>
                    <a:pt x="1429385" y="552196"/>
                  </a:lnTo>
                  <a:lnTo>
                    <a:pt x="1439291" y="525399"/>
                  </a:lnTo>
                  <a:close/>
                </a:path>
                <a:path w="1853564" h="1831975">
                  <a:moveTo>
                    <a:pt x="1459611" y="999617"/>
                  </a:moveTo>
                  <a:lnTo>
                    <a:pt x="1444371" y="975360"/>
                  </a:lnTo>
                  <a:lnTo>
                    <a:pt x="1420241" y="990600"/>
                  </a:lnTo>
                  <a:lnTo>
                    <a:pt x="1435481" y="1014730"/>
                  </a:lnTo>
                  <a:lnTo>
                    <a:pt x="1459611" y="999617"/>
                  </a:lnTo>
                  <a:close/>
                </a:path>
                <a:path w="1853564" h="1831975">
                  <a:moveTo>
                    <a:pt x="1492885" y="545211"/>
                  </a:moveTo>
                  <a:lnTo>
                    <a:pt x="1466088" y="535305"/>
                  </a:lnTo>
                  <a:lnTo>
                    <a:pt x="1456182" y="562102"/>
                  </a:lnTo>
                  <a:lnTo>
                    <a:pt x="1482979" y="572008"/>
                  </a:lnTo>
                  <a:lnTo>
                    <a:pt x="1492885" y="545211"/>
                  </a:lnTo>
                  <a:close/>
                </a:path>
                <a:path w="1853564" h="1831975">
                  <a:moveTo>
                    <a:pt x="1507998" y="969137"/>
                  </a:moveTo>
                  <a:lnTo>
                    <a:pt x="1492758" y="945007"/>
                  </a:lnTo>
                  <a:lnTo>
                    <a:pt x="1468628" y="960120"/>
                  </a:lnTo>
                  <a:lnTo>
                    <a:pt x="1483741" y="984377"/>
                  </a:lnTo>
                  <a:lnTo>
                    <a:pt x="1507998" y="969137"/>
                  </a:lnTo>
                  <a:close/>
                </a:path>
                <a:path w="1853564" h="1831975">
                  <a:moveTo>
                    <a:pt x="1546479" y="564896"/>
                  </a:moveTo>
                  <a:lnTo>
                    <a:pt x="1519682" y="554990"/>
                  </a:lnTo>
                  <a:lnTo>
                    <a:pt x="1509776" y="581787"/>
                  </a:lnTo>
                  <a:lnTo>
                    <a:pt x="1536700" y="591693"/>
                  </a:lnTo>
                  <a:lnTo>
                    <a:pt x="1546479" y="564896"/>
                  </a:lnTo>
                  <a:close/>
                </a:path>
                <a:path w="1853564" h="1831975">
                  <a:moveTo>
                    <a:pt x="1556258" y="938784"/>
                  </a:moveTo>
                  <a:lnTo>
                    <a:pt x="1541145" y="914527"/>
                  </a:lnTo>
                  <a:lnTo>
                    <a:pt x="1517015" y="929767"/>
                  </a:lnTo>
                  <a:lnTo>
                    <a:pt x="1532128" y="953897"/>
                  </a:lnTo>
                  <a:lnTo>
                    <a:pt x="1556258" y="938784"/>
                  </a:lnTo>
                  <a:close/>
                </a:path>
                <a:path w="1853564" h="1831975">
                  <a:moveTo>
                    <a:pt x="1600073" y="584708"/>
                  </a:moveTo>
                  <a:lnTo>
                    <a:pt x="1573276" y="574802"/>
                  </a:lnTo>
                  <a:lnTo>
                    <a:pt x="1563370" y="601599"/>
                  </a:lnTo>
                  <a:lnTo>
                    <a:pt x="1590167" y="611505"/>
                  </a:lnTo>
                  <a:lnTo>
                    <a:pt x="1600073" y="584708"/>
                  </a:lnTo>
                  <a:close/>
                </a:path>
                <a:path w="1853564" h="1831975">
                  <a:moveTo>
                    <a:pt x="1604645" y="908431"/>
                  </a:moveTo>
                  <a:lnTo>
                    <a:pt x="1589405" y="884301"/>
                  </a:lnTo>
                  <a:lnTo>
                    <a:pt x="1565275" y="899414"/>
                  </a:lnTo>
                  <a:lnTo>
                    <a:pt x="1580388" y="923544"/>
                  </a:lnTo>
                  <a:lnTo>
                    <a:pt x="1604645" y="908431"/>
                  </a:lnTo>
                  <a:close/>
                </a:path>
                <a:path w="1853564" h="1831975">
                  <a:moveTo>
                    <a:pt x="1653032" y="877951"/>
                  </a:moveTo>
                  <a:lnTo>
                    <a:pt x="1637792" y="853821"/>
                  </a:lnTo>
                  <a:lnTo>
                    <a:pt x="1613662" y="869061"/>
                  </a:lnTo>
                  <a:lnTo>
                    <a:pt x="1628775" y="893191"/>
                  </a:lnTo>
                  <a:lnTo>
                    <a:pt x="1653032" y="877951"/>
                  </a:lnTo>
                  <a:close/>
                </a:path>
                <a:path w="1853564" h="1831975">
                  <a:moveTo>
                    <a:pt x="1653667" y="604393"/>
                  </a:moveTo>
                  <a:lnTo>
                    <a:pt x="1626870" y="594487"/>
                  </a:lnTo>
                  <a:lnTo>
                    <a:pt x="1616964" y="621284"/>
                  </a:lnTo>
                  <a:lnTo>
                    <a:pt x="1643761" y="631190"/>
                  </a:lnTo>
                  <a:lnTo>
                    <a:pt x="1653667" y="604393"/>
                  </a:lnTo>
                  <a:close/>
                </a:path>
                <a:path w="1853564" h="1831975">
                  <a:moveTo>
                    <a:pt x="1701419" y="847598"/>
                  </a:moveTo>
                  <a:lnTo>
                    <a:pt x="1686179" y="823341"/>
                  </a:lnTo>
                  <a:lnTo>
                    <a:pt x="1661922" y="838581"/>
                  </a:lnTo>
                  <a:lnTo>
                    <a:pt x="1677162" y="862838"/>
                  </a:lnTo>
                  <a:lnTo>
                    <a:pt x="1701419" y="847598"/>
                  </a:lnTo>
                  <a:close/>
                </a:path>
                <a:path w="1853564" h="1831975">
                  <a:moveTo>
                    <a:pt x="1707261" y="624205"/>
                  </a:moveTo>
                  <a:lnTo>
                    <a:pt x="1680464" y="614299"/>
                  </a:lnTo>
                  <a:lnTo>
                    <a:pt x="1670558" y="641096"/>
                  </a:lnTo>
                  <a:lnTo>
                    <a:pt x="1697355" y="651002"/>
                  </a:lnTo>
                  <a:lnTo>
                    <a:pt x="1707261" y="624205"/>
                  </a:lnTo>
                  <a:close/>
                </a:path>
                <a:path w="1853564" h="1831975">
                  <a:moveTo>
                    <a:pt x="1749806" y="817118"/>
                  </a:moveTo>
                  <a:lnTo>
                    <a:pt x="1734566" y="792988"/>
                  </a:lnTo>
                  <a:lnTo>
                    <a:pt x="1710309" y="808228"/>
                  </a:lnTo>
                  <a:lnTo>
                    <a:pt x="1725549" y="832358"/>
                  </a:lnTo>
                  <a:lnTo>
                    <a:pt x="1749806" y="817118"/>
                  </a:lnTo>
                  <a:close/>
                </a:path>
                <a:path w="1853564" h="1831975">
                  <a:moveTo>
                    <a:pt x="1760855" y="643890"/>
                  </a:moveTo>
                  <a:lnTo>
                    <a:pt x="1734058" y="633984"/>
                  </a:lnTo>
                  <a:lnTo>
                    <a:pt x="1724279" y="660781"/>
                  </a:lnTo>
                  <a:lnTo>
                    <a:pt x="1751076" y="670687"/>
                  </a:lnTo>
                  <a:lnTo>
                    <a:pt x="1760855" y="643890"/>
                  </a:lnTo>
                  <a:close/>
                </a:path>
                <a:path w="1853564" h="1831975">
                  <a:moveTo>
                    <a:pt x="1798193" y="786765"/>
                  </a:moveTo>
                  <a:lnTo>
                    <a:pt x="1782953" y="762508"/>
                  </a:lnTo>
                  <a:lnTo>
                    <a:pt x="1758696" y="777748"/>
                  </a:lnTo>
                  <a:lnTo>
                    <a:pt x="1773936" y="802005"/>
                  </a:lnTo>
                  <a:lnTo>
                    <a:pt x="1798193" y="786765"/>
                  </a:lnTo>
                  <a:close/>
                </a:path>
                <a:path w="1853564" h="1831975">
                  <a:moveTo>
                    <a:pt x="1814576" y="663702"/>
                  </a:moveTo>
                  <a:lnTo>
                    <a:pt x="1787779" y="653796"/>
                  </a:lnTo>
                  <a:lnTo>
                    <a:pt x="1777873" y="680593"/>
                  </a:lnTo>
                  <a:lnTo>
                    <a:pt x="1804670" y="690499"/>
                  </a:lnTo>
                  <a:lnTo>
                    <a:pt x="1814576" y="663702"/>
                  </a:lnTo>
                  <a:close/>
                </a:path>
                <a:path w="1853564" h="1831975">
                  <a:moveTo>
                    <a:pt x="1846580" y="756285"/>
                  </a:moveTo>
                  <a:lnTo>
                    <a:pt x="1831340" y="732155"/>
                  </a:lnTo>
                  <a:lnTo>
                    <a:pt x="1807083" y="747395"/>
                  </a:lnTo>
                  <a:lnTo>
                    <a:pt x="1822323" y="771525"/>
                  </a:lnTo>
                  <a:lnTo>
                    <a:pt x="1846580" y="756285"/>
                  </a:lnTo>
                  <a:close/>
                </a:path>
                <a:path w="1853564" h="1831975">
                  <a:moveTo>
                    <a:pt x="1853057" y="677799"/>
                  </a:moveTo>
                  <a:lnTo>
                    <a:pt x="1841373" y="673481"/>
                  </a:lnTo>
                  <a:lnTo>
                    <a:pt x="1831467" y="700278"/>
                  </a:lnTo>
                  <a:lnTo>
                    <a:pt x="1843151" y="704596"/>
                  </a:lnTo>
                  <a:lnTo>
                    <a:pt x="1853057" y="677799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7104" y="3834383"/>
              <a:ext cx="99802" cy="8534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675501" y="3862831"/>
              <a:ext cx="1398270" cy="28575"/>
            </a:xfrm>
            <a:custGeom>
              <a:avLst/>
              <a:gdLst/>
              <a:ahLst/>
              <a:cxnLst/>
              <a:rect l="l" t="t" r="r" b="b"/>
              <a:pathLst>
                <a:path w="1398270" h="28575">
                  <a:moveTo>
                    <a:pt x="28536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28536" y="28448"/>
                  </a:lnTo>
                  <a:lnTo>
                    <a:pt x="28536" y="0"/>
                  </a:lnTo>
                  <a:close/>
                </a:path>
                <a:path w="1398270" h="28575">
                  <a:moveTo>
                    <a:pt x="85559" y="0"/>
                  </a:moveTo>
                  <a:lnTo>
                    <a:pt x="57023" y="0"/>
                  </a:lnTo>
                  <a:lnTo>
                    <a:pt x="57023" y="28448"/>
                  </a:lnTo>
                  <a:lnTo>
                    <a:pt x="85559" y="28448"/>
                  </a:lnTo>
                  <a:lnTo>
                    <a:pt x="85559" y="0"/>
                  </a:lnTo>
                  <a:close/>
                </a:path>
                <a:path w="1398270" h="28575">
                  <a:moveTo>
                    <a:pt x="142582" y="0"/>
                  </a:moveTo>
                  <a:lnTo>
                    <a:pt x="114046" y="0"/>
                  </a:lnTo>
                  <a:lnTo>
                    <a:pt x="114046" y="28448"/>
                  </a:lnTo>
                  <a:lnTo>
                    <a:pt x="142582" y="28448"/>
                  </a:lnTo>
                  <a:lnTo>
                    <a:pt x="142582" y="0"/>
                  </a:lnTo>
                  <a:close/>
                </a:path>
                <a:path w="1398270" h="28575">
                  <a:moveTo>
                    <a:pt x="199732" y="0"/>
                  </a:moveTo>
                  <a:lnTo>
                    <a:pt x="171196" y="0"/>
                  </a:lnTo>
                  <a:lnTo>
                    <a:pt x="171196" y="28448"/>
                  </a:lnTo>
                  <a:lnTo>
                    <a:pt x="199732" y="28448"/>
                  </a:lnTo>
                  <a:lnTo>
                    <a:pt x="199732" y="0"/>
                  </a:lnTo>
                  <a:close/>
                </a:path>
                <a:path w="1398270" h="28575">
                  <a:moveTo>
                    <a:pt x="256755" y="0"/>
                  </a:moveTo>
                  <a:lnTo>
                    <a:pt x="228219" y="0"/>
                  </a:lnTo>
                  <a:lnTo>
                    <a:pt x="228219" y="28448"/>
                  </a:lnTo>
                  <a:lnTo>
                    <a:pt x="256755" y="28448"/>
                  </a:lnTo>
                  <a:lnTo>
                    <a:pt x="256755" y="0"/>
                  </a:lnTo>
                  <a:close/>
                </a:path>
                <a:path w="1398270" h="28575">
                  <a:moveTo>
                    <a:pt x="313905" y="0"/>
                  </a:moveTo>
                  <a:lnTo>
                    <a:pt x="285369" y="0"/>
                  </a:lnTo>
                  <a:lnTo>
                    <a:pt x="285369" y="28448"/>
                  </a:lnTo>
                  <a:lnTo>
                    <a:pt x="313905" y="28448"/>
                  </a:lnTo>
                  <a:lnTo>
                    <a:pt x="313905" y="0"/>
                  </a:lnTo>
                  <a:close/>
                </a:path>
                <a:path w="1398270" h="28575">
                  <a:moveTo>
                    <a:pt x="370928" y="0"/>
                  </a:moveTo>
                  <a:lnTo>
                    <a:pt x="342392" y="0"/>
                  </a:lnTo>
                  <a:lnTo>
                    <a:pt x="342392" y="28448"/>
                  </a:lnTo>
                  <a:lnTo>
                    <a:pt x="370928" y="28448"/>
                  </a:lnTo>
                  <a:lnTo>
                    <a:pt x="370928" y="0"/>
                  </a:lnTo>
                  <a:close/>
                </a:path>
                <a:path w="1398270" h="28575">
                  <a:moveTo>
                    <a:pt x="427951" y="0"/>
                  </a:moveTo>
                  <a:lnTo>
                    <a:pt x="399415" y="0"/>
                  </a:lnTo>
                  <a:lnTo>
                    <a:pt x="399415" y="28448"/>
                  </a:lnTo>
                  <a:lnTo>
                    <a:pt x="427951" y="28448"/>
                  </a:lnTo>
                  <a:lnTo>
                    <a:pt x="427951" y="0"/>
                  </a:lnTo>
                  <a:close/>
                </a:path>
                <a:path w="1398270" h="28575">
                  <a:moveTo>
                    <a:pt x="485101" y="0"/>
                  </a:moveTo>
                  <a:lnTo>
                    <a:pt x="456565" y="0"/>
                  </a:lnTo>
                  <a:lnTo>
                    <a:pt x="456565" y="28448"/>
                  </a:lnTo>
                  <a:lnTo>
                    <a:pt x="485101" y="28448"/>
                  </a:lnTo>
                  <a:lnTo>
                    <a:pt x="485101" y="0"/>
                  </a:lnTo>
                  <a:close/>
                </a:path>
                <a:path w="1398270" h="28575">
                  <a:moveTo>
                    <a:pt x="542124" y="0"/>
                  </a:moveTo>
                  <a:lnTo>
                    <a:pt x="513588" y="0"/>
                  </a:lnTo>
                  <a:lnTo>
                    <a:pt x="513588" y="28448"/>
                  </a:lnTo>
                  <a:lnTo>
                    <a:pt x="542124" y="28448"/>
                  </a:lnTo>
                  <a:lnTo>
                    <a:pt x="542124" y="0"/>
                  </a:lnTo>
                  <a:close/>
                </a:path>
                <a:path w="1398270" h="28575">
                  <a:moveTo>
                    <a:pt x="599274" y="0"/>
                  </a:moveTo>
                  <a:lnTo>
                    <a:pt x="570738" y="0"/>
                  </a:lnTo>
                  <a:lnTo>
                    <a:pt x="570738" y="28448"/>
                  </a:lnTo>
                  <a:lnTo>
                    <a:pt x="599274" y="28448"/>
                  </a:lnTo>
                  <a:lnTo>
                    <a:pt x="599274" y="0"/>
                  </a:lnTo>
                  <a:close/>
                </a:path>
                <a:path w="1398270" h="28575">
                  <a:moveTo>
                    <a:pt x="656285" y="0"/>
                  </a:moveTo>
                  <a:lnTo>
                    <a:pt x="627761" y="0"/>
                  </a:lnTo>
                  <a:lnTo>
                    <a:pt x="627761" y="28448"/>
                  </a:lnTo>
                  <a:lnTo>
                    <a:pt x="656285" y="28448"/>
                  </a:lnTo>
                  <a:lnTo>
                    <a:pt x="656285" y="0"/>
                  </a:lnTo>
                  <a:close/>
                </a:path>
                <a:path w="1398270" h="28575">
                  <a:moveTo>
                    <a:pt x="713308" y="0"/>
                  </a:moveTo>
                  <a:lnTo>
                    <a:pt x="684784" y="0"/>
                  </a:lnTo>
                  <a:lnTo>
                    <a:pt x="684784" y="28448"/>
                  </a:lnTo>
                  <a:lnTo>
                    <a:pt x="713308" y="28448"/>
                  </a:lnTo>
                  <a:lnTo>
                    <a:pt x="713308" y="0"/>
                  </a:lnTo>
                  <a:close/>
                </a:path>
                <a:path w="1398270" h="28575">
                  <a:moveTo>
                    <a:pt x="770458" y="0"/>
                  </a:moveTo>
                  <a:lnTo>
                    <a:pt x="741934" y="0"/>
                  </a:lnTo>
                  <a:lnTo>
                    <a:pt x="741934" y="28448"/>
                  </a:lnTo>
                  <a:lnTo>
                    <a:pt x="770458" y="28448"/>
                  </a:lnTo>
                  <a:lnTo>
                    <a:pt x="770458" y="0"/>
                  </a:lnTo>
                  <a:close/>
                </a:path>
                <a:path w="1398270" h="28575">
                  <a:moveTo>
                    <a:pt x="827481" y="0"/>
                  </a:moveTo>
                  <a:lnTo>
                    <a:pt x="798957" y="0"/>
                  </a:lnTo>
                  <a:lnTo>
                    <a:pt x="798957" y="28448"/>
                  </a:lnTo>
                  <a:lnTo>
                    <a:pt x="827481" y="28448"/>
                  </a:lnTo>
                  <a:lnTo>
                    <a:pt x="827481" y="0"/>
                  </a:lnTo>
                  <a:close/>
                </a:path>
                <a:path w="1398270" h="28575">
                  <a:moveTo>
                    <a:pt x="884631" y="0"/>
                  </a:moveTo>
                  <a:lnTo>
                    <a:pt x="856107" y="0"/>
                  </a:lnTo>
                  <a:lnTo>
                    <a:pt x="856107" y="28448"/>
                  </a:lnTo>
                  <a:lnTo>
                    <a:pt x="884631" y="28448"/>
                  </a:lnTo>
                  <a:lnTo>
                    <a:pt x="884631" y="0"/>
                  </a:lnTo>
                  <a:close/>
                </a:path>
                <a:path w="1398270" h="28575">
                  <a:moveTo>
                    <a:pt x="941654" y="0"/>
                  </a:moveTo>
                  <a:lnTo>
                    <a:pt x="913130" y="0"/>
                  </a:lnTo>
                  <a:lnTo>
                    <a:pt x="913130" y="28448"/>
                  </a:lnTo>
                  <a:lnTo>
                    <a:pt x="941654" y="28448"/>
                  </a:lnTo>
                  <a:lnTo>
                    <a:pt x="941654" y="0"/>
                  </a:lnTo>
                  <a:close/>
                </a:path>
                <a:path w="1398270" h="28575">
                  <a:moveTo>
                    <a:pt x="998677" y="0"/>
                  </a:moveTo>
                  <a:lnTo>
                    <a:pt x="970153" y="0"/>
                  </a:lnTo>
                  <a:lnTo>
                    <a:pt x="970153" y="28448"/>
                  </a:lnTo>
                  <a:lnTo>
                    <a:pt x="998677" y="28448"/>
                  </a:lnTo>
                  <a:lnTo>
                    <a:pt x="998677" y="0"/>
                  </a:lnTo>
                  <a:close/>
                </a:path>
                <a:path w="1398270" h="28575">
                  <a:moveTo>
                    <a:pt x="1055827" y="0"/>
                  </a:moveTo>
                  <a:lnTo>
                    <a:pt x="1027303" y="0"/>
                  </a:lnTo>
                  <a:lnTo>
                    <a:pt x="1027303" y="28448"/>
                  </a:lnTo>
                  <a:lnTo>
                    <a:pt x="1055827" y="28448"/>
                  </a:lnTo>
                  <a:lnTo>
                    <a:pt x="1055827" y="0"/>
                  </a:lnTo>
                  <a:close/>
                </a:path>
                <a:path w="1398270" h="28575">
                  <a:moveTo>
                    <a:pt x="1112862" y="0"/>
                  </a:moveTo>
                  <a:lnTo>
                    <a:pt x="1084326" y="0"/>
                  </a:lnTo>
                  <a:lnTo>
                    <a:pt x="1084326" y="28448"/>
                  </a:lnTo>
                  <a:lnTo>
                    <a:pt x="1112862" y="28448"/>
                  </a:lnTo>
                  <a:lnTo>
                    <a:pt x="1112862" y="0"/>
                  </a:lnTo>
                  <a:close/>
                </a:path>
                <a:path w="1398270" h="28575">
                  <a:moveTo>
                    <a:pt x="1170012" y="0"/>
                  </a:moveTo>
                  <a:lnTo>
                    <a:pt x="1141476" y="0"/>
                  </a:lnTo>
                  <a:lnTo>
                    <a:pt x="1141476" y="28448"/>
                  </a:lnTo>
                  <a:lnTo>
                    <a:pt x="1170012" y="28448"/>
                  </a:lnTo>
                  <a:lnTo>
                    <a:pt x="1170012" y="0"/>
                  </a:lnTo>
                  <a:close/>
                </a:path>
                <a:path w="1398270" h="28575">
                  <a:moveTo>
                    <a:pt x="1227035" y="0"/>
                  </a:moveTo>
                  <a:lnTo>
                    <a:pt x="1198499" y="0"/>
                  </a:lnTo>
                  <a:lnTo>
                    <a:pt x="1198499" y="28448"/>
                  </a:lnTo>
                  <a:lnTo>
                    <a:pt x="1227035" y="28448"/>
                  </a:lnTo>
                  <a:lnTo>
                    <a:pt x="1227035" y="0"/>
                  </a:lnTo>
                  <a:close/>
                </a:path>
                <a:path w="1398270" h="28575">
                  <a:moveTo>
                    <a:pt x="1284185" y="0"/>
                  </a:moveTo>
                  <a:lnTo>
                    <a:pt x="1255649" y="0"/>
                  </a:lnTo>
                  <a:lnTo>
                    <a:pt x="1255649" y="28448"/>
                  </a:lnTo>
                  <a:lnTo>
                    <a:pt x="1284185" y="28448"/>
                  </a:lnTo>
                  <a:lnTo>
                    <a:pt x="1284185" y="0"/>
                  </a:lnTo>
                  <a:close/>
                </a:path>
                <a:path w="1398270" h="28575">
                  <a:moveTo>
                    <a:pt x="1341208" y="0"/>
                  </a:moveTo>
                  <a:lnTo>
                    <a:pt x="1312672" y="0"/>
                  </a:lnTo>
                  <a:lnTo>
                    <a:pt x="1312672" y="28448"/>
                  </a:lnTo>
                  <a:lnTo>
                    <a:pt x="1341208" y="28448"/>
                  </a:lnTo>
                  <a:lnTo>
                    <a:pt x="1341208" y="0"/>
                  </a:lnTo>
                  <a:close/>
                </a:path>
                <a:path w="1398270" h="28575">
                  <a:moveTo>
                    <a:pt x="1398231" y="0"/>
                  </a:moveTo>
                  <a:lnTo>
                    <a:pt x="1369695" y="0"/>
                  </a:lnTo>
                  <a:lnTo>
                    <a:pt x="1369695" y="28448"/>
                  </a:lnTo>
                  <a:lnTo>
                    <a:pt x="1398231" y="28448"/>
                  </a:lnTo>
                  <a:lnTo>
                    <a:pt x="139823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3000" y="1234439"/>
              <a:ext cx="713231" cy="8900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985004" y="1269491"/>
              <a:ext cx="652145" cy="825500"/>
            </a:xfrm>
            <a:custGeom>
              <a:avLst/>
              <a:gdLst/>
              <a:ahLst/>
              <a:cxnLst/>
              <a:rect l="l" t="t" r="r" b="b"/>
              <a:pathLst>
                <a:path w="652145" h="825500">
                  <a:moveTo>
                    <a:pt x="0" y="35560"/>
                  </a:moveTo>
                  <a:lnTo>
                    <a:pt x="2794" y="21717"/>
                  </a:lnTo>
                  <a:lnTo>
                    <a:pt x="10413" y="10413"/>
                  </a:lnTo>
                  <a:lnTo>
                    <a:pt x="21717" y="2794"/>
                  </a:lnTo>
                  <a:lnTo>
                    <a:pt x="35560" y="0"/>
                  </a:lnTo>
                  <a:lnTo>
                    <a:pt x="616458" y="0"/>
                  </a:lnTo>
                  <a:lnTo>
                    <a:pt x="630301" y="2794"/>
                  </a:lnTo>
                  <a:lnTo>
                    <a:pt x="641604" y="10413"/>
                  </a:lnTo>
                  <a:lnTo>
                    <a:pt x="649224" y="21717"/>
                  </a:lnTo>
                  <a:lnTo>
                    <a:pt x="652018" y="35560"/>
                  </a:lnTo>
                  <a:lnTo>
                    <a:pt x="652018" y="789940"/>
                  </a:lnTo>
                  <a:lnTo>
                    <a:pt x="649224" y="803783"/>
                  </a:lnTo>
                  <a:lnTo>
                    <a:pt x="641604" y="815086"/>
                  </a:lnTo>
                  <a:lnTo>
                    <a:pt x="630301" y="822706"/>
                  </a:lnTo>
                  <a:lnTo>
                    <a:pt x="616458" y="825500"/>
                  </a:lnTo>
                  <a:lnTo>
                    <a:pt x="35560" y="825500"/>
                  </a:lnTo>
                  <a:lnTo>
                    <a:pt x="21717" y="822706"/>
                  </a:lnTo>
                  <a:lnTo>
                    <a:pt x="10413" y="815086"/>
                  </a:lnTo>
                  <a:lnTo>
                    <a:pt x="2794" y="803783"/>
                  </a:lnTo>
                  <a:lnTo>
                    <a:pt x="0" y="789940"/>
                  </a:lnTo>
                  <a:lnTo>
                    <a:pt x="0" y="35560"/>
                  </a:lnTo>
                  <a:close/>
                </a:path>
              </a:pathLst>
            </a:custGeom>
            <a:ln w="27432">
              <a:solidFill>
                <a:srgbClr val="D5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7967" y="1335023"/>
              <a:ext cx="652145" cy="828675"/>
            </a:xfrm>
            <a:custGeom>
              <a:avLst/>
              <a:gdLst/>
              <a:ahLst/>
              <a:cxnLst/>
              <a:rect l="l" t="t" r="r" b="b"/>
              <a:pathLst>
                <a:path w="652145" h="828675">
                  <a:moveTo>
                    <a:pt x="616458" y="0"/>
                  </a:moveTo>
                  <a:lnTo>
                    <a:pt x="35560" y="0"/>
                  </a:lnTo>
                  <a:lnTo>
                    <a:pt x="21717" y="2793"/>
                  </a:lnTo>
                  <a:lnTo>
                    <a:pt x="10414" y="10413"/>
                  </a:lnTo>
                  <a:lnTo>
                    <a:pt x="2794" y="21843"/>
                  </a:lnTo>
                  <a:lnTo>
                    <a:pt x="0" y="35687"/>
                  </a:lnTo>
                  <a:lnTo>
                    <a:pt x="0" y="792861"/>
                  </a:lnTo>
                  <a:lnTo>
                    <a:pt x="2794" y="806703"/>
                  </a:lnTo>
                  <a:lnTo>
                    <a:pt x="10414" y="818134"/>
                  </a:lnTo>
                  <a:lnTo>
                    <a:pt x="21717" y="825753"/>
                  </a:lnTo>
                  <a:lnTo>
                    <a:pt x="35560" y="828548"/>
                  </a:lnTo>
                  <a:lnTo>
                    <a:pt x="616458" y="828548"/>
                  </a:lnTo>
                  <a:lnTo>
                    <a:pt x="630301" y="825753"/>
                  </a:lnTo>
                  <a:lnTo>
                    <a:pt x="641604" y="818134"/>
                  </a:lnTo>
                  <a:lnTo>
                    <a:pt x="649224" y="806703"/>
                  </a:lnTo>
                  <a:lnTo>
                    <a:pt x="652018" y="792861"/>
                  </a:lnTo>
                  <a:lnTo>
                    <a:pt x="652018" y="35687"/>
                  </a:lnTo>
                  <a:lnTo>
                    <a:pt x="649224" y="21843"/>
                  </a:lnTo>
                  <a:lnTo>
                    <a:pt x="641604" y="10413"/>
                  </a:lnTo>
                  <a:lnTo>
                    <a:pt x="630301" y="2793"/>
                  </a:lnTo>
                  <a:lnTo>
                    <a:pt x="616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79491" y="1336547"/>
              <a:ext cx="652145" cy="828675"/>
            </a:xfrm>
            <a:custGeom>
              <a:avLst/>
              <a:gdLst/>
              <a:ahLst/>
              <a:cxnLst/>
              <a:rect l="l" t="t" r="r" b="b"/>
              <a:pathLst>
                <a:path w="652145" h="828675">
                  <a:moveTo>
                    <a:pt x="0" y="35687"/>
                  </a:moveTo>
                  <a:lnTo>
                    <a:pt x="2794" y="21843"/>
                  </a:lnTo>
                  <a:lnTo>
                    <a:pt x="10413" y="10413"/>
                  </a:lnTo>
                  <a:lnTo>
                    <a:pt x="21717" y="2793"/>
                  </a:lnTo>
                  <a:lnTo>
                    <a:pt x="35560" y="0"/>
                  </a:lnTo>
                  <a:lnTo>
                    <a:pt x="616458" y="0"/>
                  </a:lnTo>
                  <a:lnTo>
                    <a:pt x="630301" y="2793"/>
                  </a:lnTo>
                  <a:lnTo>
                    <a:pt x="641604" y="10413"/>
                  </a:lnTo>
                  <a:lnTo>
                    <a:pt x="649224" y="21843"/>
                  </a:lnTo>
                  <a:lnTo>
                    <a:pt x="652018" y="35687"/>
                  </a:lnTo>
                  <a:lnTo>
                    <a:pt x="652018" y="792861"/>
                  </a:lnTo>
                  <a:lnTo>
                    <a:pt x="649224" y="806703"/>
                  </a:lnTo>
                  <a:lnTo>
                    <a:pt x="641604" y="818134"/>
                  </a:lnTo>
                  <a:lnTo>
                    <a:pt x="630301" y="825753"/>
                  </a:lnTo>
                  <a:lnTo>
                    <a:pt x="616458" y="828548"/>
                  </a:lnTo>
                  <a:lnTo>
                    <a:pt x="35560" y="828548"/>
                  </a:lnTo>
                  <a:lnTo>
                    <a:pt x="21717" y="825753"/>
                  </a:lnTo>
                  <a:lnTo>
                    <a:pt x="10413" y="818134"/>
                  </a:lnTo>
                  <a:lnTo>
                    <a:pt x="2794" y="806703"/>
                  </a:lnTo>
                  <a:lnTo>
                    <a:pt x="0" y="792861"/>
                  </a:lnTo>
                  <a:lnTo>
                    <a:pt x="0" y="35687"/>
                  </a:lnTo>
                  <a:close/>
                </a:path>
              </a:pathLst>
            </a:custGeom>
            <a:ln w="27432">
              <a:solidFill>
                <a:srgbClr val="D509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2519" y="1264919"/>
              <a:ext cx="963168" cy="96621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991600" y="4261103"/>
            <a:ext cx="707390" cy="880744"/>
            <a:chOff x="8991600" y="4261103"/>
            <a:chExt cx="707390" cy="880744"/>
          </a:xfrm>
        </p:grpSpPr>
        <p:sp>
          <p:nvSpPr>
            <p:cNvPr id="19" name="object 19"/>
            <p:cNvSpPr/>
            <p:nvPr/>
          </p:nvSpPr>
          <p:spPr>
            <a:xfrm>
              <a:off x="8991600" y="4261103"/>
              <a:ext cx="707390" cy="880744"/>
            </a:xfrm>
            <a:custGeom>
              <a:avLst/>
              <a:gdLst/>
              <a:ahLst/>
              <a:cxnLst/>
              <a:rect l="l" t="t" r="r" b="b"/>
              <a:pathLst>
                <a:path w="707390" h="880745">
                  <a:moveTo>
                    <a:pt x="707009" y="52578"/>
                  </a:moveTo>
                  <a:lnTo>
                    <a:pt x="703834" y="37465"/>
                  </a:lnTo>
                  <a:lnTo>
                    <a:pt x="702818" y="32131"/>
                  </a:lnTo>
                  <a:lnTo>
                    <a:pt x="691515" y="15494"/>
                  </a:lnTo>
                  <a:lnTo>
                    <a:pt x="674878" y="4191"/>
                  </a:lnTo>
                  <a:lnTo>
                    <a:pt x="669417" y="3086"/>
                  </a:lnTo>
                  <a:lnTo>
                    <a:pt x="669417" y="836168"/>
                  </a:lnTo>
                  <a:lnTo>
                    <a:pt x="662559" y="842772"/>
                  </a:lnTo>
                  <a:lnTo>
                    <a:pt x="44196" y="842645"/>
                  </a:lnTo>
                  <a:lnTo>
                    <a:pt x="37465" y="835914"/>
                  </a:lnTo>
                  <a:lnTo>
                    <a:pt x="37592" y="44196"/>
                  </a:lnTo>
                  <a:lnTo>
                    <a:pt x="44323" y="37465"/>
                  </a:lnTo>
                  <a:lnTo>
                    <a:pt x="654558" y="37465"/>
                  </a:lnTo>
                  <a:lnTo>
                    <a:pt x="662813" y="37592"/>
                  </a:lnTo>
                  <a:lnTo>
                    <a:pt x="669290" y="44196"/>
                  </a:lnTo>
                  <a:lnTo>
                    <a:pt x="669417" y="836168"/>
                  </a:lnTo>
                  <a:lnTo>
                    <a:pt x="669417" y="3086"/>
                  </a:lnTo>
                  <a:lnTo>
                    <a:pt x="654304" y="0"/>
                  </a:lnTo>
                  <a:lnTo>
                    <a:pt x="52705" y="0"/>
                  </a:lnTo>
                  <a:lnTo>
                    <a:pt x="15367" y="15494"/>
                  </a:lnTo>
                  <a:lnTo>
                    <a:pt x="0" y="52578"/>
                  </a:lnTo>
                  <a:lnTo>
                    <a:pt x="0" y="827659"/>
                  </a:lnTo>
                  <a:lnTo>
                    <a:pt x="15367" y="864743"/>
                  </a:lnTo>
                  <a:lnTo>
                    <a:pt x="52705" y="880237"/>
                  </a:lnTo>
                  <a:lnTo>
                    <a:pt x="654304" y="880237"/>
                  </a:lnTo>
                  <a:lnTo>
                    <a:pt x="674878" y="876046"/>
                  </a:lnTo>
                  <a:lnTo>
                    <a:pt x="691515" y="864743"/>
                  </a:lnTo>
                  <a:lnTo>
                    <a:pt x="702818" y="848106"/>
                  </a:lnTo>
                  <a:lnTo>
                    <a:pt x="703834" y="842772"/>
                  </a:lnTo>
                  <a:lnTo>
                    <a:pt x="707009" y="827659"/>
                  </a:lnTo>
                  <a:lnTo>
                    <a:pt x="707009" y="52578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6088" y="4846319"/>
              <a:ext cx="182879" cy="185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800" y="4352543"/>
              <a:ext cx="237744" cy="1737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7800" y="4581143"/>
              <a:ext cx="237744" cy="173736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8988552" y="2895600"/>
            <a:ext cx="710565" cy="789940"/>
            <a:chOff x="8988552" y="2895600"/>
            <a:chExt cx="710565" cy="789940"/>
          </a:xfrm>
        </p:grpSpPr>
        <p:sp>
          <p:nvSpPr>
            <p:cNvPr id="24" name="object 24"/>
            <p:cNvSpPr/>
            <p:nvPr/>
          </p:nvSpPr>
          <p:spPr>
            <a:xfrm>
              <a:off x="8988552" y="2895599"/>
              <a:ext cx="710565" cy="789940"/>
            </a:xfrm>
            <a:custGeom>
              <a:avLst/>
              <a:gdLst/>
              <a:ahLst/>
              <a:cxnLst/>
              <a:rect l="l" t="t" r="r" b="b"/>
              <a:pathLst>
                <a:path w="710565" h="789939">
                  <a:moveTo>
                    <a:pt x="161925" y="628015"/>
                  </a:moveTo>
                  <a:lnTo>
                    <a:pt x="120523" y="586740"/>
                  </a:lnTo>
                  <a:lnTo>
                    <a:pt x="93853" y="613410"/>
                  </a:lnTo>
                  <a:lnTo>
                    <a:pt x="135255" y="654570"/>
                  </a:lnTo>
                  <a:lnTo>
                    <a:pt x="161925" y="628015"/>
                  </a:lnTo>
                  <a:close/>
                </a:path>
                <a:path w="710565" h="789939">
                  <a:moveTo>
                    <a:pt x="710057" y="52832"/>
                  </a:moveTo>
                  <a:lnTo>
                    <a:pt x="705866" y="32258"/>
                  </a:lnTo>
                  <a:lnTo>
                    <a:pt x="694563" y="15494"/>
                  </a:lnTo>
                  <a:lnTo>
                    <a:pt x="677799" y="4191"/>
                  </a:lnTo>
                  <a:lnTo>
                    <a:pt x="657225" y="0"/>
                  </a:lnTo>
                  <a:lnTo>
                    <a:pt x="52832" y="0"/>
                  </a:lnTo>
                  <a:lnTo>
                    <a:pt x="32258" y="4191"/>
                  </a:lnTo>
                  <a:lnTo>
                    <a:pt x="15494" y="15494"/>
                  </a:lnTo>
                  <a:lnTo>
                    <a:pt x="4191" y="32258"/>
                  </a:lnTo>
                  <a:lnTo>
                    <a:pt x="0" y="52832"/>
                  </a:lnTo>
                  <a:lnTo>
                    <a:pt x="0" y="789432"/>
                  </a:lnTo>
                  <a:lnTo>
                    <a:pt x="37719" y="751713"/>
                  </a:lnTo>
                  <a:lnTo>
                    <a:pt x="37719" y="44323"/>
                  </a:lnTo>
                  <a:lnTo>
                    <a:pt x="44577" y="37592"/>
                  </a:lnTo>
                  <a:lnTo>
                    <a:pt x="665734" y="37719"/>
                  </a:lnTo>
                  <a:lnTo>
                    <a:pt x="672211" y="44323"/>
                  </a:lnTo>
                  <a:lnTo>
                    <a:pt x="672338" y="119380"/>
                  </a:lnTo>
                  <a:lnTo>
                    <a:pt x="710057" y="81661"/>
                  </a:lnTo>
                  <a:lnTo>
                    <a:pt x="710057" y="52832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4752" y="2987039"/>
              <a:ext cx="237744" cy="1737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64752" y="3215640"/>
              <a:ext cx="237744" cy="17678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33671" y="1082039"/>
            <a:ext cx="2304415" cy="4282440"/>
          </a:xfrm>
          <a:prstGeom prst="rect">
            <a:avLst/>
          </a:prstGeom>
          <a:ln w="12192">
            <a:solidFill>
              <a:srgbClr val="4470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747395">
              <a:lnSpc>
                <a:spcPct val="100000"/>
              </a:lnSpc>
            </a:pPr>
            <a:r>
              <a:rPr sz="1400" spc="-5" dirty="0">
                <a:solidFill>
                  <a:srgbClr val="444444"/>
                </a:solidFill>
                <a:latin typeface="Calibri"/>
                <a:cs typeface="Calibri"/>
              </a:rPr>
              <a:t>IAM</a:t>
            </a:r>
            <a:r>
              <a:rPr sz="1400" spc="-75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444"/>
                </a:solidFill>
                <a:latin typeface="Calibri"/>
                <a:cs typeface="Calibri"/>
              </a:rPr>
              <a:t>Group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50">
              <a:latin typeface="Calibri"/>
              <a:cs typeface="Calibri"/>
            </a:endParaRPr>
          </a:p>
          <a:p>
            <a:pPr marL="40322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Developer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8234" y="403986"/>
            <a:ext cx="1320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Providers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45591"/>
            <a:ext cx="11369040" cy="5575300"/>
            <a:chOff x="0" y="545591"/>
            <a:chExt cx="11369040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5591"/>
              <a:ext cx="11088624" cy="55747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5591" y="1127759"/>
              <a:ext cx="10820400" cy="4654550"/>
            </a:xfrm>
            <a:custGeom>
              <a:avLst/>
              <a:gdLst/>
              <a:ahLst/>
              <a:cxnLst/>
              <a:rect l="l" t="t" r="r" b="b"/>
              <a:pathLst>
                <a:path w="10820400" h="4654550">
                  <a:moveTo>
                    <a:pt x="10677271" y="0"/>
                  </a:moveTo>
                  <a:lnTo>
                    <a:pt x="142760" y="0"/>
                  </a:lnTo>
                  <a:lnTo>
                    <a:pt x="97637" y="7238"/>
                  </a:lnTo>
                  <a:lnTo>
                    <a:pt x="58445" y="27559"/>
                  </a:lnTo>
                  <a:lnTo>
                    <a:pt x="27546" y="58419"/>
                  </a:lnTo>
                  <a:lnTo>
                    <a:pt x="7277" y="97662"/>
                  </a:lnTo>
                  <a:lnTo>
                    <a:pt x="0" y="142748"/>
                  </a:lnTo>
                  <a:lnTo>
                    <a:pt x="0" y="4511268"/>
                  </a:lnTo>
                  <a:lnTo>
                    <a:pt x="7277" y="4556391"/>
                  </a:lnTo>
                  <a:lnTo>
                    <a:pt x="27546" y="4595583"/>
                  </a:lnTo>
                  <a:lnTo>
                    <a:pt x="58445" y="4626495"/>
                  </a:lnTo>
                  <a:lnTo>
                    <a:pt x="97637" y="4646764"/>
                  </a:lnTo>
                  <a:lnTo>
                    <a:pt x="142760" y="4654042"/>
                  </a:lnTo>
                  <a:lnTo>
                    <a:pt x="10677271" y="4654042"/>
                  </a:lnTo>
                  <a:lnTo>
                    <a:pt x="10722356" y="4646764"/>
                  </a:lnTo>
                  <a:lnTo>
                    <a:pt x="10761599" y="4626495"/>
                  </a:lnTo>
                  <a:lnTo>
                    <a:pt x="10792460" y="4595583"/>
                  </a:lnTo>
                  <a:lnTo>
                    <a:pt x="10812780" y="4556391"/>
                  </a:lnTo>
                  <a:lnTo>
                    <a:pt x="10820018" y="4511268"/>
                  </a:lnTo>
                  <a:lnTo>
                    <a:pt x="10820018" y="142748"/>
                  </a:lnTo>
                  <a:lnTo>
                    <a:pt x="10812780" y="97662"/>
                  </a:lnTo>
                  <a:lnTo>
                    <a:pt x="10792460" y="58419"/>
                  </a:lnTo>
                  <a:lnTo>
                    <a:pt x="10761599" y="27559"/>
                  </a:lnTo>
                  <a:lnTo>
                    <a:pt x="10722356" y="7238"/>
                  </a:lnTo>
                  <a:lnTo>
                    <a:pt x="10677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5591" y="1127759"/>
              <a:ext cx="10820400" cy="4654550"/>
            </a:xfrm>
            <a:custGeom>
              <a:avLst/>
              <a:gdLst/>
              <a:ahLst/>
              <a:cxnLst/>
              <a:rect l="l" t="t" r="r" b="b"/>
              <a:pathLst>
                <a:path w="10820400" h="4654550">
                  <a:moveTo>
                    <a:pt x="0" y="142748"/>
                  </a:moveTo>
                  <a:lnTo>
                    <a:pt x="7277" y="97662"/>
                  </a:lnTo>
                  <a:lnTo>
                    <a:pt x="27546" y="58419"/>
                  </a:lnTo>
                  <a:lnTo>
                    <a:pt x="58445" y="27559"/>
                  </a:lnTo>
                  <a:lnTo>
                    <a:pt x="97637" y="7238"/>
                  </a:lnTo>
                  <a:lnTo>
                    <a:pt x="142760" y="0"/>
                  </a:lnTo>
                  <a:lnTo>
                    <a:pt x="10677271" y="0"/>
                  </a:lnTo>
                  <a:lnTo>
                    <a:pt x="10722356" y="7238"/>
                  </a:lnTo>
                  <a:lnTo>
                    <a:pt x="10761599" y="27559"/>
                  </a:lnTo>
                  <a:lnTo>
                    <a:pt x="10792460" y="58419"/>
                  </a:lnTo>
                  <a:lnTo>
                    <a:pt x="10812780" y="97662"/>
                  </a:lnTo>
                  <a:lnTo>
                    <a:pt x="10820018" y="142748"/>
                  </a:lnTo>
                  <a:lnTo>
                    <a:pt x="10820018" y="4511268"/>
                  </a:lnTo>
                  <a:lnTo>
                    <a:pt x="10812780" y="4556391"/>
                  </a:lnTo>
                  <a:lnTo>
                    <a:pt x="10792460" y="4595583"/>
                  </a:lnTo>
                  <a:lnTo>
                    <a:pt x="10761599" y="4626495"/>
                  </a:lnTo>
                  <a:lnTo>
                    <a:pt x="10722356" y="4646764"/>
                  </a:lnTo>
                  <a:lnTo>
                    <a:pt x="10677271" y="4654042"/>
                  </a:lnTo>
                  <a:lnTo>
                    <a:pt x="142760" y="4654042"/>
                  </a:lnTo>
                  <a:lnTo>
                    <a:pt x="97637" y="4646764"/>
                  </a:lnTo>
                  <a:lnTo>
                    <a:pt x="58445" y="4626495"/>
                  </a:lnTo>
                  <a:lnTo>
                    <a:pt x="27546" y="4595583"/>
                  </a:lnTo>
                  <a:lnTo>
                    <a:pt x="7277" y="4556391"/>
                  </a:lnTo>
                  <a:lnTo>
                    <a:pt x="0" y="4511268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70047"/>
              <a:ext cx="722376" cy="11856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855" y="2557271"/>
              <a:ext cx="3486912" cy="18318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97023" y="3136391"/>
              <a:ext cx="2331720" cy="496570"/>
            </a:xfrm>
            <a:custGeom>
              <a:avLst/>
              <a:gdLst/>
              <a:ahLst/>
              <a:cxnLst/>
              <a:rect l="l" t="t" r="r" b="b"/>
              <a:pathLst>
                <a:path w="2331720" h="496570">
                  <a:moveTo>
                    <a:pt x="2331339" y="0"/>
                  </a:moveTo>
                  <a:lnTo>
                    <a:pt x="0" y="0"/>
                  </a:lnTo>
                  <a:lnTo>
                    <a:pt x="0" y="496570"/>
                  </a:lnTo>
                  <a:lnTo>
                    <a:pt x="2331339" y="496570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97023" y="3136391"/>
              <a:ext cx="2331720" cy="496570"/>
            </a:xfrm>
            <a:custGeom>
              <a:avLst/>
              <a:gdLst/>
              <a:ahLst/>
              <a:cxnLst/>
              <a:rect l="l" t="t" r="r" b="b"/>
              <a:pathLst>
                <a:path w="2331720" h="496570">
                  <a:moveTo>
                    <a:pt x="0" y="496570"/>
                  </a:moveTo>
                  <a:lnTo>
                    <a:pt x="2331339" y="496570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657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059048" y="3224022"/>
            <a:ext cx="4000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W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6567" y="1591055"/>
            <a:ext cx="3487420" cy="1831975"/>
            <a:chOff x="1496567" y="1591055"/>
            <a:chExt cx="3487420" cy="18319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567" y="1591055"/>
              <a:ext cx="3486911" cy="18318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78735" y="2173223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30">
                  <a:moveTo>
                    <a:pt x="2334641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641" y="493522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8735" y="2173223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30">
                  <a:moveTo>
                    <a:pt x="0" y="493522"/>
                  </a:moveTo>
                  <a:lnTo>
                    <a:pt x="2334641" y="493522"/>
                  </a:lnTo>
                  <a:lnTo>
                    <a:pt x="2334641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69438" y="2258060"/>
            <a:ext cx="74295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VMWare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96567" y="3453384"/>
            <a:ext cx="3487420" cy="1831975"/>
            <a:chOff x="1496567" y="3453384"/>
            <a:chExt cx="3487420" cy="183197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567" y="3453384"/>
              <a:ext cx="3486911" cy="18318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78735" y="4035552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2334641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641" y="493522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78735" y="4035552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0" y="493522"/>
                  </a:moveTo>
                  <a:lnTo>
                    <a:pt x="2334641" y="493522"/>
                  </a:lnTo>
                  <a:lnTo>
                    <a:pt x="2334641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61461" y="4123182"/>
            <a:ext cx="3689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CP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14855" y="4352544"/>
            <a:ext cx="3487420" cy="1831975"/>
            <a:chOff x="1514855" y="4352544"/>
            <a:chExt cx="3487420" cy="183197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855" y="4352544"/>
              <a:ext cx="3486912" cy="18318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97023" y="493471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2331339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9" y="493522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97023" y="493471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0" y="493522"/>
                  </a:moveTo>
                  <a:lnTo>
                    <a:pt x="2331339" y="493522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13329" y="5021960"/>
            <a:ext cx="4933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40" dirty="0">
                <a:solidFill>
                  <a:srgbClr val="404040"/>
                </a:solidFill>
                <a:latin typeface="Calibri"/>
                <a:cs typeface="Calibri"/>
              </a:rPr>
              <a:t>z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-6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0183" y="844296"/>
            <a:ext cx="4273550" cy="4337050"/>
            <a:chOff x="710183" y="844296"/>
            <a:chExt cx="4273550" cy="4337050"/>
          </a:xfrm>
        </p:grpSpPr>
        <p:sp>
          <p:nvSpPr>
            <p:cNvPr id="29" name="object 29"/>
            <p:cNvSpPr/>
            <p:nvPr/>
          </p:nvSpPr>
          <p:spPr>
            <a:xfrm>
              <a:off x="710184" y="2754121"/>
              <a:ext cx="839469" cy="1656714"/>
            </a:xfrm>
            <a:custGeom>
              <a:avLst/>
              <a:gdLst/>
              <a:ahLst/>
              <a:cxnLst/>
              <a:rect l="l" t="t" r="r" b="b"/>
              <a:pathLst>
                <a:path w="839469" h="1656714">
                  <a:moveTo>
                    <a:pt x="43446" y="507111"/>
                  </a:moveTo>
                  <a:lnTo>
                    <a:pt x="41008" y="503301"/>
                  </a:lnTo>
                  <a:lnTo>
                    <a:pt x="41338" y="499491"/>
                  </a:lnTo>
                  <a:lnTo>
                    <a:pt x="38531" y="499237"/>
                  </a:lnTo>
                  <a:lnTo>
                    <a:pt x="28333" y="482854"/>
                  </a:lnTo>
                  <a:lnTo>
                    <a:pt x="4051" y="497967"/>
                  </a:lnTo>
                  <a:lnTo>
                    <a:pt x="11684" y="510286"/>
                  </a:lnTo>
                  <a:lnTo>
                    <a:pt x="11607" y="511175"/>
                  </a:lnTo>
                  <a:lnTo>
                    <a:pt x="0" y="519557"/>
                  </a:lnTo>
                  <a:lnTo>
                    <a:pt x="16662" y="542671"/>
                  </a:lnTo>
                  <a:lnTo>
                    <a:pt x="23368" y="537845"/>
                  </a:lnTo>
                  <a:lnTo>
                    <a:pt x="25895" y="539750"/>
                  </a:lnTo>
                  <a:lnTo>
                    <a:pt x="31902" y="531749"/>
                  </a:lnTo>
                  <a:lnTo>
                    <a:pt x="37388" y="527812"/>
                  </a:lnTo>
                  <a:lnTo>
                    <a:pt x="38836" y="527939"/>
                  </a:lnTo>
                  <a:lnTo>
                    <a:pt x="38938" y="526669"/>
                  </a:lnTo>
                  <a:lnTo>
                    <a:pt x="39878" y="526034"/>
                  </a:lnTo>
                  <a:lnTo>
                    <a:pt x="39090" y="525018"/>
                  </a:lnTo>
                  <a:lnTo>
                    <a:pt x="39370" y="521843"/>
                  </a:lnTo>
                  <a:lnTo>
                    <a:pt x="43065" y="516890"/>
                  </a:lnTo>
                  <a:lnTo>
                    <a:pt x="40005" y="514604"/>
                  </a:lnTo>
                  <a:lnTo>
                    <a:pt x="40500" y="509016"/>
                  </a:lnTo>
                  <a:lnTo>
                    <a:pt x="43446" y="507111"/>
                  </a:lnTo>
                  <a:close/>
                </a:path>
                <a:path w="839469" h="1656714">
                  <a:moveTo>
                    <a:pt x="88773" y="551180"/>
                  </a:moveTo>
                  <a:lnTo>
                    <a:pt x="65913" y="534035"/>
                  </a:lnTo>
                  <a:lnTo>
                    <a:pt x="52070" y="552450"/>
                  </a:lnTo>
                  <a:lnTo>
                    <a:pt x="33312" y="565912"/>
                  </a:lnTo>
                  <a:lnTo>
                    <a:pt x="49961" y="589153"/>
                  </a:lnTo>
                  <a:lnTo>
                    <a:pt x="71348" y="573786"/>
                  </a:lnTo>
                  <a:lnTo>
                    <a:pt x="71615" y="574040"/>
                  </a:lnTo>
                  <a:lnTo>
                    <a:pt x="72237" y="573151"/>
                  </a:lnTo>
                  <a:lnTo>
                    <a:pt x="73202" y="572516"/>
                  </a:lnTo>
                  <a:lnTo>
                    <a:pt x="72974" y="572135"/>
                  </a:lnTo>
                  <a:lnTo>
                    <a:pt x="88773" y="551180"/>
                  </a:lnTo>
                  <a:close/>
                </a:path>
                <a:path w="839469" h="1656714">
                  <a:moveTo>
                    <a:pt x="91973" y="476885"/>
                  </a:moveTo>
                  <a:lnTo>
                    <a:pt x="76873" y="452628"/>
                  </a:lnTo>
                  <a:lnTo>
                    <a:pt x="52603" y="467741"/>
                  </a:lnTo>
                  <a:lnTo>
                    <a:pt x="67703" y="491998"/>
                  </a:lnTo>
                  <a:lnTo>
                    <a:pt x="91973" y="476885"/>
                  </a:lnTo>
                  <a:close/>
                </a:path>
                <a:path w="839469" h="1656714">
                  <a:moveTo>
                    <a:pt x="98298" y="504444"/>
                  </a:moveTo>
                  <a:lnTo>
                    <a:pt x="69811" y="501904"/>
                  </a:lnTo>
                  <a:lnTo>
                    <a:pt x="67322" y="530352"/>
                  </a:lnTo>
                  <a:lnTo>
                    <a:pt x="95796" y="532892"/>
                  </a:lnTo>
                  <a:lnTo>
                    <a:pt x="98298" y="504444"/>
                  </a:lnTo>
                  <a:close/>
                </a:path>
                <a:path w="839469" h="1656714">
                  <a:moveTo>
                    <a:pt x="106514" y="618871"/>
                  </a:moveTo>
                  <a:lnTo>
                    <a:pt x="89852" y="595757"/>
                  </a:lnTo>
                  <a:lnTo>
                    <a:pt x="66611" y="612394"/>
                  </a:lnTo>
                  <a:lnTo>
                    <a:pt x="83273" y="635508"/>
                  </a:lnTo>
                  <a:lnTo>
                    <a:pt x="106514" y="618871"/>
                  </a:lnTo>
                  <a:close/>
                </a:path>
                <a:path w="839469" h="1656714">
                  <a:moveTo>
                    <a:pt x="134505" y="585470"/>
                  </a:moveTo>
                  <a:lnTo>
                    <a:pt x="111645" y="568325"/>
                  </a:lnTo>
                  <a:lnTo>
                    <a:pt x="94475" y="591185"/>
                  </a:lnTo>
                  <a:lnTo>
                    <a:pt x="117335" y="608330"/>
                  </a:lnTo>
                  <a:lnTo>
                    <a:pt x="134505" y="585470"/>
                  </a:lnTo>
                  <a:close/>
                </a:path>
                <a:path w="839469" h="1656714">
                  <a:moveTo>
                    <a:pt x="139827" y="665353"/>
                  </a:moveTo>
                  <a:lnTo>
                    <a:pt x="123164" y="642112"/>
                  </a:lnTo>
                  <a:lnTo>
                    <a:pt x="99936" y="658749"/>
                  </a:lnTo>
                  <a:lnTo>
                    <a:pt x="116573" y="681990"/>
                  </a:lnTo>
                  <a:lnTo>
                    <a:pt x="139827" y="665353"/>
                  </a:lnTo>
                  <a:close/>
                </a:path>
                <a:path w="839469" h="1656714">
                  <a:moveTo>
                    <a:pt x="140512" y="446659"/>
                  </a:moveTo>
                  <a:lnTo>
                    <a:pt x="125412" y="422529"/>
                  </a:lnTo>
                  <a:lnTo>
                    <a:pt x="101142" y="437642"/>
                  </a:lnTo>
                  <a:lnTo>
                    <a:pt x="116230" y="461772"/>
                  </a:lnTo>
                  <a:lnTo>
                    <a:pt x="140512" y="446659"/>
                  </a:lnTo>
                  <a:close/>
                </a:path>
                <a:path w="839469" h="1656714">
                  <a:moveTo>
                    <a:pt x="155257" y="509397"/>
                  </a:moveTo>
                  <a:lnTo>
                    <a:pt x="126784" y="506984"/>
                  </a:lnTo>
                  <a:lnTo>
                    <a:pt x="124269" y="535432"/>
                  </a:lnTo>
                  <a:lnTo>
                    <a:pt x="152768" y="537845"/>
                  </a:lnTo>
                  <a:lnTo>
                    <a:pt x="155257" y="509397"/>
                  </a:lnTo>
                  <a:close/>
                </a:path>
                <a:path w="839469" h="1656714">
                  <a:moveTo>
                    <a:pt x="173139" y="711708"/>
                  </a:moveTo>
                  <a:lnTo>
                    <a:pt x="156489" y="688467"/>
                  </a:lnTo>
                  <a:lnTo>
                    <a:pt x="133248" y="705104"/>
                  </a:lnTo>
                  <a:lnTo>
                    <a:pt x="149898" y="728345"/>
                  </a:lnTo>
                  <a:lnTo>
                    <a:pt x="173139" y="711708"/>
                  </a:lnTo>
                  <a:close/>
                </a:path>
                <a:path w="839469" h="1656714">
                  <a:moveTo>
                    <a:pt x="180225" y="619760"/>
                  </a:moveTo>
                  <a:lnTo>
                    <a:pt x="157365" y="602742"/>
                  </a:lnTo>
                  <a:lnTo>
                    <a:pt x="140195" y="625475"/>
                  </a:lnTo>
                  <a:lnTo>
                    <a:pt x="163068" y="642620"/>
                  </a:lnTo>
                  <a:lnTo>
                    <a:pt x="180225" y="619760"/>
                  </a:lnTo>
                  <a:close/>
                </a:path>
                <a:path w="839469" h="1656714">
                  <a:moveTo>
                    <a:pt x="189064" y="416687"/>
                  </a:moveTo>
                  <a:lnTo>
                    <a:pt x="173951" y="392430"/>
                  </a:lnTo>
                  <a:lnTo>
                    <a:pt x="149682" y="407543"/>
                  </a:lnTo>
                  <a:lnTo>
                    <a:pt x="164795" y="431800"/>
                  </a:lnTo>
                  <a:lnTo>
                    <a:pt x="189064" y="416687"/>
                  </a:lnTo>
                  <a:close/>
                </a:path>
                <a:path w="839469" h="1656714">
                  <a:moveTo>
                    <a:pt x="206451" y="758190"/>
                  </a:moveTo>
                  <a:lnTo>
                    <a:pt x="189801" y="734949"/>
                  </a:lnTo>
                  <a:lnTo>
                    <a:pt x="166560" y="751586"/>
                  </a:lnTo>
                  <a:lnTo>
                    <a:pt x="183222" y="774827"/>
                  </a:lnTo>
                  <a:lnTo>
                    <a:pt x="206451" y="758190"/>
                  </a:lnTo>
                  <a:close/>
                </a:path>
                <a:path w="839469" h="1656714">
                  <a:moveTo>
                    <a:pt x="212217" y="514350"/>
                  </a:moveTo>
                  <a:lnTo>
                    <a:pt x="183743" y="511937"/>
                  </a:lnTo>
                  <a:lnTo>
                    <a:pt x="181229" y="540385"/>
                  </a:lnTo>
                  <a:lnTo>
                    <a:pt x="209727" y="542925"/>
                  </a:lnTo>
                  <a:lnTo>
                    <a:pt x="212217" y="514350"/>
                  </a:lnTo>
                  <a:close/>
                </a:path>
                <a:path w="839469" h="1656714">
                  <a:moveTo>
                    <a:pt x="225945" y="654050"/>
                  </a:moveTo>
                  <a:lnTo>
                    <a:pt x="203085" y="636905"/>
                  </a:lnTo>
                  <a:lnTo>
                    <a:pt x="185928" y="659765"/>
                  </a:lnTo>
                  <a:lnTo>
                    <a:pt x="208788" y="676910"/>
                  </a:lnTo>
                  <a:lnTo>
                    <a:pt x="225945" y="654050"/>
                  </a:lnTo>
                  <a:close/>
                </a:path>
                <a:path w="839469" h="1656714">
                  <a:moveTo>
                    <a:pt x="237604" y="386461"/>
                  </a:moveTo>
                  <a:lnTo>
                    <a:pt x="222491" y="362204"/>
                  </a:lnTo>
                  <a:lnTo>
                    <a:pt x="198221" y="377317"/>
                  </a:lnTo>
                  <a:lnTo>
                    <a:pt x="213334" y="401574"/>
                  </a:lnTo>
                  <a:lnTo>
                    <a:pt x="237604" y="386461"/>
                  </a:lnTo>
                  <a:close/>
                </a:path>
                <a:path w="839469" h="1656714">
                  <a:moveTo>
                    <a:pt x="239763" y="804545"/>
                  </a:moveTo>
                  <a:lnTo>
                    <a:pt x="223100" y="781431"/>
                  </a:lnTo>
                  <a:lnTo>
                    <a:pt x="199872" y="797941"/>
                  </a:lnTo>
                  <a:lnTo>
                    <a:pt x="216535" y="821182"/>
                  </a:lnTo>
                  <a:lnTo>
                    <a:pt x="239763" y="804545"/>
                  </a:lnTo>
                  <a:close/>
                </a:path>
                <a:path w="839469" h="1656714">
                  <a:moveTo>
                    <a:pt x="269176" y="519430"/>
                  </a:moveTo>
                  <a:lnTo>
                    <a:pt x="240690" y="516890"/>
                  </a:lnTo>
                  <a:lnTo>
                    <a:pt x="238201" y="545338"/>
                  </a:lnTo>
                  <a:lnTo>
                    <a:pt x="266674" y="547878"/>
                  </a:lnTo>
                  <a:lnTo>
                    <a:pt x="269176" y="519430"/>
                  </a:lnTo>
                  <a:close/>
                </a:path>
                <a:path w="839469" h="1656714">
                  <a:moveTo>
                    <a:pt x="271678" y="688340"/>
                  </a:moveTo>
                  <a:lnTo>
                    <a:pt x="248818" y="671195"/>
                  </a:lnTo>
                  <a:lnTo>
                    <a:pt x="231648" y="694055"/>
                  </a:lnTo>
                  <a:lnTo>
                    <a:pt x="254508" y="711200"/>
                  </a:lnTo>
                  <a:lnTo>
                    <a:pt x="271678" y="688340"/>
                  </a:lnTo>
                  <a:close/>
                </a:path>
                <a:path w="839469" h="1656714">
                  <a:moveTo>
                    <a:pt x="273075" y="850900"/>
                  </a:moveTo>
                  <a:lnTo>
                    <a:pt x="256413" y="827798"/>
                  </a:lnTo>
                  <a:lnTo>
                    <a:pt x="233184" y="844435"/>
                  </a:lnTo>
                  <a:lnTo>
                    <a:pt x="249847" y="867664"/>
                  </a:lnTo>
                  <a:lnTo>
                    <a:pt x="273075" y="850900"/>
                  </a:lnTo>
                  <a:close/>
                </a:path>
                <a:path w="839469" h="1656714">
                  <a:moveTo>
                    <a:pt x="286143" y="356235"/>
                  </a:moveTo>
                  <a:lnTo>
                    <a:pt x="271043" y="331978"/>
                  </a:lnTo>
                  <a:lnTo>
                    <a:pt x="246761" y="347091"/>
                  </a:lnTo>
                  <a:lnTo>
                    <a:pt x="261861" y="371348"/>
                  </a:lnTo>
                  <a:lnTo>
                    <a:pt x="286143" y="356235"/>
                  </a:lnTo>
                  <a:close/>
                </a:path>
                <a:path w="839469" h="1656714">
                  <a:moveTo>
                    <a:pt x="306387" y="897382"/>
                  </a:moveTo>
                  <a:lnTo>
                    <a:pt x="289725" y="874141"/>
                  </a:lnTo>
                  <a:lnTo>
                    <a:pt x="266509" y="890778"/>
                  </a:lnTo>
                  <a:lnTo>
                    <a:pt x="283146" y="914019"/>
                  </a:lnTo>
                  <a:lnTo>
                    <a:pt x="306387" y="897382"/>
                  </a:lnTo>
                  <a:close/>
                </a:path>
                <a:path w="839469" h="1656714">
                  <a:moveTo>
                    <a:pt x="317398" y="722630"/>
                  </a:moveTo>
                  <a:lnTo>
                    <a:pt x="294538" y="705485"/>
                  </a:lnTo>
                  <a:lnTo>
                    <a:pt x="277368" y="728345"/>
                  </a:lnTo>
                  <a:lnTo>
                    <a:pt x="300240" y="745490"/>
                  </a:lnTo>
                  <a:lnTo>
                    <a:pt x="317398" y="722630"/>
                  </a:lnTo>
                  <a:close/>
                </a:path>
                <a:path w="839469" h="1656714">
                  <a:moveTo>
                    <a:pt x="326136" y="524383"/>
                  </a:moveTo>
                  <a:lnTo>
                    <a:pt x="297649" y="521843"/>
                  </a:lnTo>
                  <a:lnTo>
                    <a:pt x="295160" y="550418"/>
                  </a:lnTo>
                  <a:lnTo>
                    <a:pt x="323634" y="552831"/>
                  </a:lnTo>
                  <a:lnTo>
                    <a:pt x="326136" y="524383"/>
                  </a:lnTo>
                  <a:close/>
                </a:path>
                <a:path w="839469" h="1656714">
                  <a:moveTo>
                    <a:pt x="334683" y="326009"/>
                  </a:moveTo>
                  <a:lnTo>
                    <a:pt x="319570" y="301752"/>
                  </a:lnTo>
                  <a:lnTo>
                    <a:pt x="295313" y="316865"/>
                  </a:lnTo>
                  <a:lnTo>
                    <a:pt x="310413" y="341122"/>
                  </a:lnTo>
                  <a:lnTo>
                    <a:pt x="334683" y="326009"/>
                  </a:lnTo>
                  <a:close/>
                </a:path>
                <a:path w="839469" h="1656714">
                  <a:moveTo>
                    <a:pt x="339699" y="943864"/>
                  </a:moveTo>
                  <a:lnTo>
                    <a:pt x="323049" y="920623"/>
                  </a:lnTo>
                  <a:lnTo>
                    <a:pt x="299808" y="937260"/>
                  </a:lnTo>
                  <a:lnTo>
                    <a:pt x="316458" y="960374"/>
                  </a:lnTo>
                  <a:lnTo>
                    <a:pt x="339699" y="943864"/>
                  </a:lnTo>
                  <a:close/>
                </a:path>
                <a:path w="839469" h="1656714">
                  <a:moveTo>
                    <a:pt x="363118" y="756920"/>
                  </a:moveTo>
                  <a:lnTo>
                    <a:pt x="340258" y="739775"/>
                  </a:lnTo>
                  <a:lnTo>
                    <a:pt x="323100" y="762635"/>
                  </a:lnTo>
                  <a:lnTo>
                    <a:pt x="345948" y="779780"/>
                  </a:lnTo>
                  <a:lnTo>
                    <a:pt x="363118" y="756920"/>
                  </a:lnTo>
                  <a:close/>
                </a:path>
                <a:path w="839469" h="1656714">
                  <a:moveTo>
                    <a:pt x="373011" y="990219"/>
                  </a:moveTo>
                  <a:lnTo>
                    <a:pt x="356362" y="966978"/>
                  </a:lnTo>
                  <a:lnTo>
                    <a:pt x="333121" y="983615"/>
                  </a:lnTo>
                  <a:lnTo>
                    <a:pt x="349783" y="1006856"/>
                  </a:lnTo>
                  <a:lnTo>
                    <a:pt x="373011" y="990219"/>
                  </a:lnTo>
                  <a:close/>
                </a:path>
                <a:path w="839469" h="1656714">
                  <a:moveTo>
                    <a:pt x="383082" y="529336"/>
                  </a:moveTo>
                  <a:lnTo>
                    <a:pt x="354609" y="526923"/>
                  </a:lnTo>
                  <a:lnTo>
                    <a:pt x="352120" y="555371"/>
                  </a:lnTo>
                  <a:lnTo>
                    <a:pt x="380593" y="557911"/>
                  </a:lnTo>
                  <a:lnTo>
                    <a:pt x="383082" y="529336"/>
                  </a:lnTo>
                  <a:close/>
                </a:path>
                <a:path w="839469" h="1656714">
                  <a:moveTo>
                    <a:pt x="383222" y="295910"/>
                  </a:moveTo>
                  <a:lnTo>
                    <a:pt x="368109" y="271653"/>
                  </a:lnTo>
                  <a:lnTo>
                    <a:pt x="343839" y="286639"/>
                  </a:lnTo>
                  <a:lnTo>
                    <a:pt x="358952" y="310896"/>
                  </a:lnTo>
                  <a:lnTo>
                    <a:pt x="383222" y="295910"/>
                  </a:lnTo>
                  <a:close/>
                </a:path>
                <a:path w="839469" h="1656714">
                  <a:moveTo>
                    <a:pt x="406336" y="1036574"/>
                  </a:moveTo>
                  <a:lnTo>
                    <a:pt x="389674" y="1013333"/>
                  </a:lnTo>
                  <a:lnTo>
                    <a:pt x="366433" y="1030097"/>
                  </a:lnTo>
                  <a:lnTo>
                    <a:pt x="383095" y="1053211"/>
                  </a:lnTo>
                  <a:lnTo>
                    <a:pt x="406336" y="1036574"/>
                  </a:lnTo>
                  <a:close/>
                </a:path>
                <a:path w="839469" h="1656714">
                  <a:moveTo>
                    <a:pt x="408851" y="791349"/>
                  </a:moveTo>
                  <a:lnTo>
                    <a:pt x="385978" y="774065"/>
                  </a:lnTo>
                  <a:lnTo>
                    <a:pt x="368820" y="796810"/>
                  </a:lnTo>
                  <a:lnTo>
                    <a:pt x="391680" y="814070"/>
                  </a:lnTo>
                  <a:lnTo>
                    <a:pt x="408851" y="791349"/>
                  </a:lnTo>
                  <a:close/>
                </a:path>
                <a:path w="839469" h="1656714">
                  <a:moveTo>
                    <a:pt x="431774" y="265811"/>
                  </a:moveTo>
                  <a:lnTo>
                    <a:pt x="416661" y="241554"/>
                  </a:lnTo>
                  <a:lnTo>
                    <a:pt x="392391" y="256667"/>
                  </a:lnTo>
                  <a:lnTo>
                    <a:pt x="407504" y="280797"/>
                  </a:lnTo>
                  <a:lnTo>
                    <a:pt x="431774" y="265811"/>
                  </a:lnTo>
                  <a:close/>
                </a:path>
                <a:path w="839469" h="1656714">
                  <a:moveTo>
                    <a:pt x="439648" y="1083056"/>
                  </a:moveTo>
                  <a:lnTo>
                    <a:pt x="422986" y="1059815"/>
                  </a:lnTo>
                  <a:lnTo>
                    <a:pt x="399745" y="1076452"/>
                  </a:lnTo>
                  <a:lnTo>
                    <a:pt x="416407" y="1099693"/>
                  </a:lnTo>
                  <a:lnTo>
                    <a:pt x="439648" y="1083056"/>
                  </a:lnTo>
                  <a:close/>
                </a:path>
                <a:path w="839469" h="1656714">
                  <a:moveTo>
                    <a:pt x="440042" y="534416"/>
                  </a:moveTo>
                  <a:lnTo>
                    <a:pt x="411568" y="531876"/>
                  </a:lnTo>
                  <a:lnTo>
                    <a:pt x="409067" y="560324"/>
                  </a:lnTo>
                  <a:lnTo>
                    <a:pt x="437553" y="562864"/>
                  </a:lnTo>
                  <a:lnTo>
                    <a:pt x="440042" y="534416"/>
                  </a:lnTo>
                  <a:close/>
                </a:path>
                <a:path w="839469" h="1656714">
                  <a:moveTo>
                    <a:pt x="454558" y="825500"/>
                  </a:moveTo>
                  <a:lnTo>
                    <a:pt x="431698" y="808355"/>
                  </a:lnTo>
                  <a:lnTo>
                    <a:pt x="414540" y="831215"/>
                  </a:lnTo>
                  <a:lnTo>
                    <a:pt x="437413" y="848372"/>
                  </a:lnTo>
                  <a:lnTo>
                    <a:pt x="454558" y="825500"/>
                  </a:lnTo>
                  <a:close/>
                </a:path>
                <a:path w="839469" h="1656714">
                  <a:moveTo>
                    <a:pt x="472948" y="1129538"/>
                  </a:moveTo>
                  <a:lnTo>
                    <a:pt x="456285" y="1106297"/>
                  </a:lnTo>
                  <a:lnTo>
                    <a:pt x="433070" y="1122934"/>
                  </a:lnTo>
                  <a:lnTo>
                    <a:pt x="449719" y="1146048"/>
                  </a:lnTo>
                  <a:lnTo>
                    <a:pt x="472948" y="1129538"/>
                  </a:lnTo>
                  <a:close/>
                </a:path>
                <a:path w="839469" h="1656714">
                  <a:moveTo>
                    <a:pt x="480301" y="235585"/>
                  </a:moveTo>
                  <a:lnTo>
                    <a:pt x="465201" y="211328"/>
                  </a:lnTo>
                  <a:lnTo>
                    <a:pt x="440931" y="226441"/>
                  </a:lnTo>
                  <a:lnTo>
                    <a:pt x="456031" y="250698"/>
                  </a:lnTo>
                  <a:lnTo>
                    <a:pt x="480301" y="235585"/>
                  </a:lnTo>
                  <a:close/>
                </a:path>
                <a:path w="839469" h="1656714">
                  <a:moveTo>
                    <a:pt x="497001" y="539369"/>
                  </a:moveTo>
                  <a:lnTo>
                    <a:pt x="468528" y="536829"/>
                  </a:lnTo>
                  <a:lnTo>
                    <a:pt x="466026" y="565404"/>
                  </a:lnTo>
                  <a:lnTo>
                    <a:pt x="494512" y="567817"/>
                  </a:lnTo>
                  <a:lnTo>
                    <a:pt x="497001" y="539369"/>
                  </a:lnTo>
                  <a:close/>
                </a:path>
                <a:path w="839469" h="1656714">
                  <a:moveTo>
                    <a:pt x="500291" y="859790"/>
                  </a:moveTo>
                  <a:lnTo>
                    <a:pt x="477431" y="842645"/>
                  </a:lnTo>
                  <a:lnTo>
                    <a:pt x="460273" y="865505"/>
                  </a:lnTo>
                  <a:lnTo>
                    <a:pt x="483120" y="882650"/>
                  </a:lnTo>
                  <a:lnTo>
                    <a:pt x="500291" y="859790"/>
                  </a:lnTo>
                  <a:close/>
                </a:path>
                <a:path w="839469" h="1656714">
                  <a:moveTo>
                    <a:pt x="506260" y="1175893"/>
                  </a:moveTo>
                  <a:lnTo>
                    <a:pt x="489610" y="1152652"/>
                  </a:lnTo>
                  <a:lnTo>
                    <a:pt x="466382" y="1169289"/>
                  </a:lnTo>
                  <a:lnTo>
                    <a:pt x="483031" y="1192530"/>
                  </a:lnTo>
                  <a:lnTo>
                    <a:pt x="506260" y="1175893"/>
                  </a:lnTo>
                  <a:close/>
                </a:path>
                <a:path w="839469" h="1656714">
                  <a:moveTo>
                    <a:pt x="528840" y="205359"/>
                  </a:moveTo>
                  <a:lnTo>
                    <a:pt x="513740" y="181102"/>
                  </a:lnTo>
                  <a:lnTo>
                    <a:pt x="489470" y="196215"/>
                  </a:lnTo>
                  <a:lnTo>
                    <a:pt x="504571" y="220472"/>
                  </a:lnTo>
                  <a:lnTo>
                    <a:pt x="528840" y="205359"/>
                  </a:lnTo>
                  <a:close/>
                </a:path>
                <a:path w="839469" h="1656714">
                  <a:moveTo>
                    <a:pt x="539572" y="1222248"/>
                  </a:moveTo>
                  <a:lnTo>
                    <a:pt x="522922" y="1199007"/>
                  </a:lnTo>
                  <a:lnTo>
                    <a:pt x="499694" y="1215644"/>
                  </a:lnTo>
                  <a:lnTo>
                    <a:pt x="516343" y="1238885"/>
                  </a:lnTo>
                  <a:lnTo>
                    <a:pt x="539572" y="1222248"/>
                  </a:lnTo>
                  <a:close/>
                </a:path>
                <a:path w="839469" h="1656714">
                  <a:moveTo>
                    <a:pt x="546023" y="894080"/>
                  </a:moveTo>
                  <a:lnTo>
                    <a:pt x="523151" y="876935"/>
                  </a:lnTo>
                  <a:lnTo>
                    <a:pt x="505980" y="899795"/>
                  </a:lnTo>
                  <a:lnTo>
                    <a:pt x="528853" y="916940"/>
                  </a:lnTo>
                  <a:lnTo>
                    <a:pt x="546023" y="894080"/>
                  </a:lnTo>
                  <a:close/>
                </a:path>
                <a:path w="839469" h="1656714">
                  <a:moveTo>
                    <a:pt x="553961" y="544322"/>
                  </a:moveTo>
                  <a:lnTo>
                    <a:pt x="525475" y="541909"/>
                  </a:lnTo>
                  <a:lnTo>
                    <a:pt x="522986" y="570357"/>
                  </a:lnTo>
                  <a:lnTo>
                    <a:pt x="551459" y="572770"/>
                  </a:lnTo>
                  <a:lnTo>
                    <a:pt x="553961" y="544322"/>
                  </a:lnTo>
                  <a:close/>
                </a:path>
                <a:path w="839469" h="1656714">
                  <a:moveTo>
                    <a:pt x="572770" y="1268730"/>
                  </a:moveTo>
                  <a:lnTo>
                    <a:pt x="556234" y="1245489"/>
                  </a:lnTo>
                  <a:lnTo>
                    <a:pt x="532993" y="1262126"/>
                  </a:lnTo>
                  <a:lnTo>
                    <a:pt x="549656" y="1285367"/>
                  </a:lnTo>
                  <a:lnTo>
                    <a:pt x="572770" y="1268730"/>
                  </a:lnTo>
                  <a:close/>
                </a:path>
                <a:path w="839469" h="1656714">
                  <a:moveTo>
                    <a:pt x="577342" y="175133"/>
                  </a:moveTo>
                  <a:lnTo>
                    <a:pt x="562229" y="150876"/>
                  </a:lnTo>
                  <a:lnTo>
                    <a:pt x="538010" y="165989"/>
                  </a:lnTo>
                  <a:lnTo>
                    <a:pt x="553123" y="190246"/>
                  </a:lnTo>
                  <a:lnTo>
                    <a:pt x="577342" y="175133"/>
                  </a:lnTo>
                  <a:close/>
                </a:path>
                <a:path w="839469" h="1656714">
                  <a:moveTo>
                    <a:pt x="591820" y="928370"/>
                  </a:moveTo>
                  <a:lnTo>
                    <a:pt x="568833" y="911225"/>
                  </a:lnTo>
                  <a:lnTo>
                    <a:pt x="551713" y="934085"/>
                  </a:lnTo>
                  <a:lnTo>
                    <a:pt x="574548" y="951230"/>
                  </a:lnTo>
                  <a:lnTo>
                    <a:pt x="591820" y="928370"/>
                  </a:lnTo>
                  <a:close/>
                </a:path>
                <a:path w="839469" h="1656714">
                  <a:moveTo>
                    <a:pt x="606298" y="1315085"/>
                  </a:moveTo>
                  <a:lnTo>
                    <a:pt x="589661" y="1291971"/>
                  </a:lnTo>
                  <a:lnTo>
                    <a:pt x="566293" y="1308481"/>
                  </a:lnTo>
                  <a:lnTo>
                    <a:pt x="582930" y="1331722"/>
                  </a:lnTo>
                  <a:lnTo>
                    <a:pt x="606298" y="1315085"/>
                  </a:lnTo>
                  <a:close/>
                </a:path>
                <a:path w="839469" h="1656714">
                  <a:moveTo>
                    <a:pt x="610997" y="549402"/>
                  </a:moveTo>
                  <a:lnTo>
                    <a:pt x="582422" y="546862"/>
                  </a:lnTo>
                  <a:lnTo>
                    <a:pt x="579882" y="575310"/>
                  </a:lnTo>
                  <a:lnTo>
                    <a:pt x="608457" y="577850"/>
                  </a:lnTo>
                  <a:lnTo>
                    <a:pt x="610997" y="549402"/>
                  </a:lnTo>
                  <a:close/>
                </a:path>
                <a:path w="839469" h="1656714">
                  <a:moveTo>
                    <a:pt x="625983" y="145034"/>
                  </a:moveTo>
                  <a:lnTo>
                    <a:pt x="610870" y="120777"/>
                  </a:lnTo>
                  <a:lnTo>
                    <a:pt x="586613" y="135763"/>
                  </a:lnTo>
                  <a:lnTo>
                    <a:pt x="601726" y="160020"/>
                  </a:lnTo>
                  <a:lnTo>
                    <a:pt x="625983" y="145034"/>
                  </a:lnTo>
                  <a:close/>
                </a:path>
                <a:path w="839469" h="1656714">
                  <a:moveTo>
                    <a:pt x="637540" y="962533"/>
                  </a:moveTo>
                  <a:lnTo>
                    <a:pt x="614680" y="945515"/>
                  </a:lnTo>
                  <a:lnTo>
                    <a:pt x="597535" y="968248"/>
                  </a:lnTo>
                  <a:lnTo>
                    <a:pt x="620395" y="985393"/>
                  </a:lnTo>
                  <a:lnTo>
                    <a:pt x="637540" y="962533"/>
                  </a:lnTo>
                  <a:close/>
                </a:path>
                <a:path w="839469" h="1656714">
                  <a:moveTo>
                    <a:pt x="639572" y="1361440"/>
                  </a:moveTo>
                  <a:lnTo>
                    <a:pt x="622935" y="1338326"/>
                  </a:lnTo>
                  <a:lnTo>
                    <a:pt x="599694" y="1354963"/>
                  </a:lnTo>
                  <a:lnTo>
                    <a:pt x="616331" y="1378204"/>
                  </a:lnTo>
                  <a:lnTo>
                    <a:pt x="639572" y="1361440"/>
                  </a:lnTo>
                  <a:close/>
                </a:path>
                <a:path w="839469" h="1656714">
                  <a:moveTo>
                    <a:pt x="667893" y="554355"/>
                  </a:moveTo>
                  <a:lnTo>
                    <a:pt x="639445" y="551815"/>
                  </a:lnTo>
                  <a:lnTo>
                    <a:pt x="636905" y="580263"/>
                  </a:lnTo>
                  <a:lnTo>
                    <a:pt x="665353" y="582803"/>
                  </a:lnTo>
                  <a:lnTo>
                    <a:pt x="667893" y="554355"/>
                  </a:lnTo>
                  <a:close/>
                </a:path>
                <a:path w="839469" h="1656714">
                  <a:moveTo>
                    <a:pt x="672846" y="1407922"/>
                  </a:moveTo>
                  <a:lnTo>
                    <a:pt x="656209" y="1384681"/>
                  </a:lnTo>
                  <a:lnTo>
                    <a:pt x="632968" y="1401318"/>
                  </a:lnTo>
                  <a:lnTo>
                    <a:pt x="649605" y="1424559"/>
                  </a:lnTo>
                  <a:lnTo>
                    <a:pt x="672846" y="1407922"/>
                  </a:lnTo>
                  <a:close/>
                </a:path>
                <a:path w="839469" h="1656714">
                  <a:moveTo>
                    <a:pt x="674497" y="114808"/>
                  </a:moveTo>
                  <a:lnTo>
                    <a:pt x="659384" y="90678"/>
                  </a:lnTo>
                  <a:lnTo>
                    <a:pt x="635127" y="105664"/>
                  </a:lnTo>
                  <a:lnTo>
                    <a:pt x="650240" y="129921"/>
                  </a:lnTo>
                  <a:lnTo>
                    <a:pt x="674497" y="114808"/>
                  </a:lnTo>
                  <a:close/>
                </a:path>
                <a:path w="839469" h="1656714">
                  <a:moveTo>
                    <a:pt x="683260" y="996950"/>
                  </a:moveTo>
                  <a:lnTo>
                    <a:pt x="660400" y="979805"/>
                  </a:lnTo>
                  <a:lnTo>
                    <a:pt x="643255" y="1002665"/>
                  </a:lnTo>
                  <a:lnTo>
                    <a:pt x="665988" y="1019810"/>
                  </a:lnTo>
                  <a:lnTo>
                    <a:pt x="683260" y="996950"/>
                  </a:lnTo>
                  <a:close/>
                </a:path>
                <a:path w="839469" h="1656714">
                  <a:moveTo>
                    <a:pt x="706120" y="1454404"/>
                  </a:moveTo>
                  <a:lnTo>
                    <a:pt x="689483" y="1431163"/>
                  </a:lnTo>
                  <a:lnTo>
                    <a:pt x="666242" y="1447800"/>
                  </a:lnTo>
                  <a:lnTo>
                    <a:pt x="682879" y="1471041"/>
                  </a:lnTo>
                  <a:lnTo>
                    <a:pt x="706120" y="1454404"/>
                  </a:lnTo>
                  <a:close/>
                </a:path>
                <a:path w="839469" h="1656714">
                  <a:moveTo>
                    <a:pt x="723011" y="84709"/>
                  </a:moveTo>
                  <a:lnTo>
                    <a:pt x="707898" y="60452"/>
                  </a:lnTo>
                  <a:lnTo>
                    <a:pt x="683641" y="75565"/>
                  </a:lnTo>
                  <a:lnTo>
                    <a:pt x="698754" y="99695"/>
                  </a:lnTo>
                  <a:lnTo>
                    <a:pt x="723011" y="84709"/>
                  </a:lnTo>
                  <a:close/>
                </a:path>
                <a:path w="839469" h="1656714">
                  <a:moveTo>
                    <a:pt x="724789" y="559308"/>
                  </a:moveTo>
                  <a:lnTo>
                    <a:pt x="696341" y="556895"/>
                  </a:lnTo>
                  <a:lnTo>
                    <a:pt x="693928" y="585343"/>
                  </a:lnTo>
                  <a:lnTo>
                    <a:pt x="722376" y="587756"/>
                  </a:lnTo>
                  <a:lnTo>
                    <a:pt x="724789" y="559308"/>
                  </a:lnTo>
                  <a:close/>
                </a:path>
                <a:path w="839469" h="1656714">
                  <a:moveTo>
                    <a:pt x="728853" y="1031240"/>
                  </a:moveTo>
                  <a:lnTo>
                    <a:pt x="705993" y="1014095"/>
                  </a:lnTo>
                  <a:lnTo>
                    <a:pt x="688848" y="1036955"/>
                  </a:lnTo>
                  <a:lnTo>
                    <a:pt x="711708" y="1054100"/>
                  </a:lnTo>
                  <a:lnTo>
                    <a:pt x="728853" y="1031240"/>
                  </a:lnTo>
                  <a:close/>
                </a:path>
                <a:path w="839469" h="1656714">
                  <a:moveTo>
                    <a:pt x="739394" y="1500759"/>
                  </a:moveTo>
                  <a:lnTo>
                    <a:pt x="722757" y="1477645"/>
                  </a:lnTo>
                  <a:lnTo>
                    <a:pt x="699516" y="1494155"/>
                  </a:lnTo>
                  <a:lnTo>
                    <a:pt x="716280" y="1517396"/>
                  </a:lnTo>
                  <a:lnTo>
                    <a:pt x="739394" y="1500759"/>
                  </a:lnTo>
                  <a:close/>
                </a:path>
                <a:path w="839469" h="1656714">
                  <a:moveTo>
                    <a:pt x="771525" y="54483"/>
                  </a:moveTo>
                  <a:lnTo>
                    <a:pt x="756412" y="30226"/>
                  </a:lnTo>
                  <a:lnTo>
                    <a:pt x="732155" y="45339"/>
                  </a:lnTo>
                  <a:lnTo>
                    <a:pt x="747268" y="69596"/>
                  </a:lnTo>
                  <a:lnTo>
                    <a:pt x="771525" y="54483"/>
                  </a:lnTo>
                  <a:close/>
                </a:path>
                <a:path w="839469" h="1656714">
                  <a:moveTo>
                    <a:pt x="772795" y="1547114"/>
                  </a:moveTo>
                  <a:lnTo>
                    <a:pt x="756158" y="1523873"/>
                  </a:lnTo>
                  <a:lnTo>
                    <a:pt x="732917" y="1540637"/>
                  </a:lnTo>
                  <a:lnTo>
                    <a:pt x="749554" y="1563751"/>
                  </a:lnTo>
                  <a:lnTo>
                    <a:pt x="772795" y="1547114"/>
                  </a:lnTo>
                  <a:close/>
                </a:path>
                <a:path w="839469" h="1656714">
                  <a:moveTo>
                    <a:pt x="774573" y="1065530"/>
                  </a:moveTo>
                  <a:lnTo>
                    <a:pt x="751713" y="1048385"/>
                  </a:lnTo>
                  <a:lnTo>
                    <a:pt x="734568" y="1071245"/>
                  </a:lnTo>
                  <a:lnTo>
                    <a:pt x="757428" y="1088390"/>
                  </a:lnTo>
                  <a:lnTo>
                    <a:pt x="774573" y="1065530"/>
                  </a:lnTo>
                  <a:close/>
                </a:path>
                <a:path w="839469" h="1656714">
                  <a:moveTo>
                    <a:pt x="781812" y="564388"/>
                  </a:moveTo>
                  <a:lnTo>
                    <a:pt x="753237" y="561848"/>
                  </a:lnTo>
                  <a:lnTo>
                    <a:pt x="750824" y="590296"/>
                  </a:lnTo>
                  <a:lnTo>
                    <a:pt x="779272" y="592836"/>
                  </a:lnTo>
                  <a:lnTo>
                    <a:pt x="781812" y="564388"/>
                  </a:lnTo>
                  <a:close/>
                </a:path>
                <a:path w="839469" h="1656714">
                  <a:moveTo>
                    <a:pt x="806069" y="1593596"/>
                  </a:moveTo>
                  <a:lnTo>
                    <a:pt x="789432" y="1570355"/>
                  </a:lnTo>
                  <a:lnTo>
                    <a:pt x="766191" y="1586992"/>
                  </a:lnTo>
                  <a:lnTo>
                    <a:pt x="782828" y="1610233"/>
                  </a:lnTo>
                  <a:lnTo>
                    <a:pt x="806069" y="1593596"/>
                  </a:lnTo>
                  <a:close/>
                </a:path>
                <a:path w="839469" h="1656714">
                  <a:moveTo>
                    <a:pt x="820039" y="24257"/>
                  </a:moveTo>
                  <a:lnTo>
                    <a:pt x="804926" y="0"/>
                  </a:lnTo>
                  <a:lnTo>
                    <a:pt x="780669" y="15113"/>
                  </a:lnTo>
                  <a:lnTo>
                    <a:pt x="795782" y="39370"/>
                  </a:lnTo>
                  <a:lnTo>
                    <a:pt x="820039" y="24257"/>
                  </a:lnTo>
                  <a:close/>
                </a:path>
                <a:path w="839469" h="1656714">
                  <a:moveTo>
                    <a:pt x="820293" y="1099820"/>
                  </a:moveTo>
                  <a:lnTo>
                    <a:pt x="797433" y="1082675"/>
                  </a:lnTo>
                  <a:lnTo>
                    <a:pt x="780288" y="1105535"/>
                  </a:lnTo>
                  <a:lnTo>
                    <a:pt x="803148" y="1122680"/>
                  </a:lnTo>
                  <a:lnTo>
                    <a:pt x="820293" y="1099820"/>
                  </a:lnTo>
                  <a:close/>
                </a:path>
                <a:path w="839469" h="1656714">
                  <a:moveTo>
                    <a:pt x="838708" y="569341"/>
                  </a:moveTo>
                  <a:lnTo>
                    <a:pt x="810260" y="566801"/>
                  </a:lnTo>
                  <a:lnTo>
                    <a:pt x="807720" y="595249"/>
                  </a:lnTo>
                  <a:lnTo>
                    <a:pt x="836168" y="597789"/>
                  </a:lnTo>
                  <a:lnTo>
                    <a:pt x="838708" y="569341"/>
                  </a:lnTo>
                  <a:close/>
                </a:path>
                <a:path w="839469" h="1656714">
                  <a:moveTo>
                    <a:pt x="839343" y="1640078"/>
                  </a:moveTo>
                  <a:lnTo>
                    <a:pt x="822706" y="1616837"/>
                  </a:lnTo>
                  <a:lnTo>
                    <a:pt x="799465" y="1633474"/>
                  </a:lnTo>
                  <a:lnTo>
                    <a:pt x="816102" y="1656588"/>
                  </a:lnTo>
                  <a:lnTo>
                    <a:pt x="839343" y="1640078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9649" y="2420111"/>
              <a:ext cx="587375" cy="2761615"/>
            </a:xfrm>
            <a:custGeom>
              <a:avLst/>
              <a:gdLst/>
              <a:ahLst/>
              <a:cxnLst/>
              <a:rect l="l" t="t" r="r" b="b"/>
              <a:pathLst>
                <a:path w="587375" h="2761615">
                  <a:moveTo>
                    <a:pt x="39878" y="1974088"/>
                  </a:moveTo>
                  <a:lnTo>
                    <a:pt x="23241" y="1950847"/>
                  </a:lnTo>
                  <a:lnTo>
                    <a:pt x="0" y="1967484"/>
                  </a:lnTo>
                  <a:lnTo>
                    <a:pt x="16637" y="1990598"/>
                  </a:lnTo>
                  <a:lnTo>
                    <a:pt x="39878" y="1974088"/>
                  </a:lnTo>
                  <a:close/>
                </a:path>
                <a:path w="587375" h="2761615">
                  <a:moveTo>
                    <a:pt x="66675" y="1467993"/>
                  </a:moveTo>
                  <a:lnTo>
                    <a:pt x="43688" y="1450975"/>
                  </a:lnTo>
                  <a:lnTo>
                    <a:pt x="26543" y="1473708"/>
                  </a:lnTo>
                  <a:lnTo>
                    <a:pt x="49403" y="1490853"/>
                  </a:lnTo>
                  <a:lnTo>
                    <a:pt x="66675" y="1467993"/>
                  </a:lnTo>
                  <a:close/>
                </a:path>
                <a:path w="587375" h="2761615">
                  <a:moveTo>
                    <a:pt x="69215" y="328168"/>
                  </a:moveTo>
                  <a:lnTo>
                    <a:pt x="53975" y="303911"/>
                  </a:lnTo>
                  <a:lnTo>
                    <a:pt x="29718" y="318897"/>
                  </a:lnTo>
                  <a:lnTo>
                    <a:pt x="44831" y="343154"/>
                  </a:lnTo>
                  <a:lnTo>
                    <a:pt x="69215" y="328168"/>
                  </a:lnTo>
                  <a:close/>
                </a:path>
                <a:path w="587375" h="2761615">
                  <a:moveTo>
                    <a:pt x="73279" y="2020443"/>
                  </a:moveTo>
                  <a:lnTo>
                    <a:pt x="56515" y="1997202"/>
                  </a:lnTo>
                  <a:lnTo>
                    <a:pt x="33274" y="2013839"/>
                  </a:lnTo>
                  <a:lnTo>
                    <a:pt x="49911" y="2037080"/>
                  </a:lnTo>
                  <a:lnTo>
                    <a:pt x="73279" y="2020443"/>
                  </a:lnTo>
                  <a:close/>
                </a:path>
                <a:path w="587375" h="2761615">
                  <a:moveTo>
                    <a:pt x="96266" y="908304"/>
                  </a:moveTo>
                  <a:lnTo>
                    <a:pt x="67818" y="905891"/>
                  </a:lnTo>
                  <a:lnTo>
                    <a:pt x="65278" y="934339"/>
                  </a:lnTo>
                  <a:lnTo>
                    <a:pt x="93853" y="936752"/>
                  </a:lnTo>
                  <a:lnTo>
                    <a:pt x="96266" y="908304"/>
                  </a:lnTo>
                  <a:close/>
                </a:path>
                <a:path w="587375" h="2761615">
                  <a:moveTo>
                    <a:pt x="106553" y="2066798"/>
                  </a:moveTo>
                  <a:lnTo>
                    <a:pt x="89916" y="2043557"/>
                  </a:lnTo>
                  <a:lnTo>
                    <a:pt x="66675" y="2060321"/>
                  </a:lnTo>
                  <a:lnTo>
                    <a:pt x="83312" y="2083435"/>
                  </a:lnTo>
                  <a:lnTo>
                    <a:pt x="106553" y="2066798"/>
                  </a:lnTo>
                  <a:close/>
                </a:path>
                <a:path w="587375" h="2761615">
                  <a:moveTo>
                    <a:pt x="112395" y="1502410"/>
                  </a:moveTo>
                  <a:lnTo>
                    <a:pt x="89535" y="1485138"/>
                  </a:lnTo>
                  <a:lnTo>
                    <a:pt x="72390" y="1507998"/>
                  </a:lnTo>
                  <a:lnTo>
                    <a:pt x="95250" y="1525270"/>
                  </a:lnTo>
                  <a:lnTo>
                    <a:pt x="112395" y="1502410"/>
                  </a:lnTo>
                  <a:close/>
                </a:path>
                <a:path w="587375" h="2761615">
                  <a:moveTo>
                    <a:pt x="117716" y="297942"/>
                  </a:moveTo>
                  <a:lnTo>
                    <a:pt x="102616" y="273685"/>
                  </a:lnTo>
                  <a:lnTo>
                    <a:pt x="78359" y="288798"/>
                  </a:lnTo>
                  <a:lnTo>
                    <a:pt x="93472" y="313055"/>
                  </a:lnTo>
                  <a:lnTo>
                    <a:pt x="117716" y="297942"/>
                  </a:lnTo>
                  <a:close/>
                </a:path>
                <a:path w="587375" h="2761615">
                  <a:moveTo>
                    <a:pt x="139941" y="2113280"/>
                  </a:moveTo>
                  <a:lnTo>
                    <a:pt x="123190" y="2090039"/>
                  </a:lnTo>
                  <a:lnTo>
                    <a:pt x="100076" y="2106676"/>
                  </a:lnTo>
                  <a:lnTo>
                    <a:pt x="116713" y="2129917"/>
                  </a:lnTo>
                  <a:lnTo>
                    <a:pt x="139941" y="2113280"/>
                  </a:lnTo>
                  <a:close/>
                </a:path>
                <a:path w="587375" h="2761615">
                  <a:moveTo>
                    <a:pt x="153162" y="913257"/>
                  </a:moveTo>
                  <a:lnTo>
                    <a:pt x="124714" y="910844"/>
                  </a:lnTo>
                  <a:lnTo>
                    <a:pt x="122301" y="939292"/>
                  </a:lnTo>
                  <a:lnTo>
                    <a:pt x="150749" y="941832"/>
                  </a:lnTo>
                  <a:lnTo>
                    <a:pt x="153162" y="913257"/>
                  </a:lnTo>
                  <a:close/>
                </a:path>
                <a:path w="587375" h="2761615">
                  <a:moveTo>
                    <a:pt x="158115" y="1536700"/>
                  </a:moveTo>
                  <a:lnTo>
                    <a:pt x="135255" y="1519555"/>
                  </a:lnTo>
                  <a:lnTo>
                    <a:pt x="118097" y="1542415"/>
                  </a:lnTo>
                  <a:lnTo>
                    <a:pt x="140970" y="1559560"/>
                  </a:lnTo>
                  <a:lnTo>
                    <a:pt x="158115" y="1536700"/>
                  </a:lnTo>
                  <a:close/>
                </a:path>
                <a:path w="587375" h="2761615">
                  <a:moveTo>
                    <a:pt x="166243" y="267716"/>
                  </a:moveTo>
                  <a:lnTo>
                    <a:pt x="151130" y="243586"/>
                  </a:lnTo>
                  <a:lnTo>
                    <a:pt x="126873" y="258572"/>
                  </a:lnTo>
                  <a:lnTo>
                    <a:pt x="141986" y="282829"/>
                  </a:lnTo>
                  <a:lnTo>
                    <a:pt x="166243" y="267716"/>
                  </a:lnTo>
                  <a:close/>
                </a:path>
                <a:path w="587375" h="2761615">
                  <a:moveTo>
                    <a:pt x="173228" y="2159635"/>
                  </a:moveTo>
                  <a:lnTo>
                    <a:pt x="156591" y="2136521"/>
                  </a:lnTo>
                  <a:lnTo>
                    <a:pt x="133350" y="2153158"/>
                  </a:lnTo>
                  <a:lnTo>
                    <a:pt x="149987" y="2176272"/>
                  </a:lnTo>
                  <a:lnTo>
                    <a:pt x="173228" y="2159635"/>
                  </a:lnTo>
                  <a:close/>
                </a:path>
                <a:path w="587375" h="2761615">
                  <a:moveTo>
                    <a:pt x="203835" y="1570990"/>
                  </a:moveTo>
                  <a:lnTo>
                    <a:pt x="180975" y="1553845"/>
                  </a:lnTo>
                  <a:lnTo>
                    <a:pt x="163830" y="1576705"/>
                  </a:lnTo>
                  <a:lnTo>
                    <a:pt x="186690" y="1593850"/>
                  </a:lnTo>
                  <a:lnTo>
                    <a:pt x="203835" y="1570990"/>
                  </a:lnTo>
                  <a:close/>
                </a:path>
                <a:path w="587375" h="2761615">
                  <a:moveTo>
                    <a:pt x="206502" y="2205990"/>
                  </a:moveTo>
                  <a:lnTo>
                    <a:pt x="189865" y="2182876"/>
                  </a:lnTo>
                  <a:lnTo>
                    <a:pt x="166624" y="2199513"/>
                  </a:lnTo>
                  <a:lnTo>
                    <a:pt x="183261" y="2222754"/>
                  </a:lnTo>
                  <a:lnTo>
                    <a:pt x="206502" y="2205990"/>
                  </a:lnTo>
                  <a:close/>
                </a:path>
                <a:path w="587375" h="2761615">
                  <a:moveTo>
                    <a:pt x="210185" y="918337"/>
                  </a:moveTo>
                  <a:lnTo>
                    <a:pt x="181737" y="915797"/>
                  </a:lnTo>
                  <a:lnTo>
                    <a:pt x="179197" y="944245"/>
                  </a:lnTo>
                  <a:lnTo>
                    <a:pt x="207645" y="946785"/>
                  </a:lnTo>
                  <a:lnTo>
                    <a:pt x="210185" y="918337"/>
                  </a:lnTo>
                  <a:close/>
                </a:path>
                <a:path w="587375" h="2761615">
                  <a:moveTo>
                    <a:pt x="214757" y="237617"/>
                  </a:moveTo>
                  <a:lnTo>
                    <a:pt x="199644" y="213360"/>
                  </a:lnTo>
                  <a:lnTo>
                    <a:pt x="175387" y="228473"/>
                  </a:lnTo>
                  <a:lnTo>
                    <a:pt x="190500" y="252730"/>
                  </a:lnTo>
                  <a:lnTo>
                    <a:pt x="214757" y="237617"/>
                  </a:lnTo>
                  <a:close/>
                </a:path>
                <a:path w="587375" h="2761615">
                  <a:moveTo>
                    <a:pt x="239776" y="2252472"/>
                  </a:moveTo>
                  <a:lnTo>
                    <a:pt x="223139" y="2229231"/>
                  </a:lnTo>
                  <a:lnTo>
                    <a:pt x="199898" y="2245868"/>
                  </a:lnTo>
                  <a:lnTo>
                    <a:pt x="216535" y="2269109"/>
                  </a:lnTo>
                  <a:lnTo>
                    <a:pt x="239776" y="2252472"/>
                  </a:lnTo>
                  <a:close/>
                </a:path>
                <a:path w="587375" h="2761615">
                  <a:moveTo>
                    <a:pt x="249428" y="1605280"/>
                  </a:moveTo>
                  <a:lnTo>
                    <a:pt x="226695" y="1588135"/>
                  </a:lnTo>
                  <a:lnTo>
                    <a:pt x="209423" y="1610995"/>
                  </a:lnTo>
                  <a:lnTo>
                    <a:pt x="232283" y="1628140"/>
                  </a:lnTo>
                  <a:lnTo>
                    <a:pt x="249428" y="1605280"/>
                  </a:lnTo>
                  <a:close/>
                </a:path>
                <a:path w="587375" h="2761615">
                  <a:moveTo>
                    <a:pt x="263271" y="207391"/>
                  </a:moveTo>
                  <a:lnTo>
                    <a:pt x="248158" y="183134"/>
                  </a:lnTo>
                  <a:lnTo>
                    <a:pt x="223901" y="198247"/>
                  </a:lnTo>
                  <a:lnTo>
                    <a:pt x="239014" y="222504"/>
                  </a:lnTo>
                  <a:lnTo>
                    <a:pt x="263271" y="207391"/>
                  </a:lnTo>
                  <a:close/>
                </a:path>
                <a:path w="587375" h="2761615">
                  <a:moveTo>
                    <a:pt x="267081" y="923290"/>
                  </a:moveTo>
                  <a:lnTo>
                    <a:pt x="238633" y="920750"/>
                  </a:lnTo>
                  <a:lnTo>
                    <a:pt x="236093" y="949198"/>
                  </a:lnTo>
                  <a:lnTo>
                    <a:pt x="264541" y="951611"/>
                  </a:lnTo>
                  <a:lnTo>
                    <a:pt x="267081" y="923290"/>
                  </a:lnTo>
                  <a:close/>
                </a:path>
                <a:path w="587375" h="2761615">
                  <a:moveTo>
                    <a:pt x="273050" y="2298954"/>
                  </a:moveTo>
                  <a:lnTo>
                    <a:pt x="256413" y="2275713"/>
                  </a:lnTo>
                  <a:lnTo>
                    <a:pt x="233172" y="2292350"/>
                  </a:lnTo>
                  <a:lnTo>
                    <a:pt x="249809" y="2315591"/>
                  </a:lnTo>
                  <a:lnTo>
                    <a:pt x="273050" y="2298954"/>
                  </a:lnTo>
                  <a:close/>
                </a:path>
                <a:path w="587375" h="2761615">
                  <a:moveTo>
                    <a:pt x="295148" y="1639443"/>
                  </a:moveTo>
                  <a:lnTo>
                    <a:pt x="272288" y="1622425"/>
                  </a:lnTo>
                  <a:lnTo>
                    <a:pt x="255143" y="1645158"/>
                  </a:lnTo>
                  <a:lnTo>
                    <a:pt x="278003" y="1662303"/>
                  </a:lnTo>
                  <a:lnTo>
                    <a:pt x="295148" y="1639443"/>
                  </a:lnTo>
                  <a:close/>
                </a:path>
                <a:path w="587375" h="2761615">
                  <a:moveTo>
                    <a:pt x="306324" y="2345309"/>
                  </a:moveTo>
                  <a:lnTo>
                    <a:pt x="289687" y="2322195"/>
                  </a:lnTo>
                  <a:lnTo>
                    <a:pt x="266573" y="2338705"/>
                  </a:lnTo>
                  <a:lnTo>
                    <a:pt x="283210" y="2361946"/>
                  </a:lnTo>
                  <a:lnTo>
                    <a:pt x="306324" y="2345309"/>
                  </a:lnTo>
                  <a:close/>
                </a:path>
                <a:path w="587375" h="2761615">
                  <a:moveTo>
                    <a:pt x="311785" y="177292"/>
                  </a:moveTo>
                  <a:lnTo>
                    <a:pt x="296672" y="153035"/>
                  </a:lnTo>
                  <a:lnTo>
                    <a:pt x="272415" y="168021"/>
                  </a:lnTo>
                  <a:lnTo>
                    <a:pt x="287528" y="192278"/>
                  </a:lnTo>
                  <a:lnTo>
                    <a:pt x="311785" y="177292"/>
                  </a:lnTo>
                  <a:close/>
                </a:path>
                <a:path w="587375" h="2761615">
                  <a:moveTo>
                    <a:pt x="323977" y="928243"/>
                  </a:moveTo>
                  <a:lnTo>
                    <a:pt x="295529" y="925830"/>
                  </a:lnTo>
                  <a:lnTo>
                    <a:pt x="292989" y="954151"/>
                  </a:lnTo>
                  <a:lnTo>
                    <a:pt x="321564" y="956691"/>
                  </a:lnTo>
                  <a:lnTo>
                    <a:pt x="323977" y="928243"/>
                  </a:lnTo>
                  <a:close/>
                </a:path>
                <a:path w="587375" h="2761615">
                  <a:moveTo>
                    <a:pt x="339852" y="2391664"/>
                  </a:moveTo>
                  <a:lnTo>
                    <a:pt x="323088" y="2368550"/>
                  </a:lnTo>
                  <a:lnTo>
                    <a:pt x="299847" y="2385187"/>
                  </a:lnTo>
                  <a:lnTo>
                    <a:pt x="316484" y="2408301"/>
                  </a:lnTo>
                  <a:lnTo>
                    <a:pt x="339852" y="2391664"/>
                  </a:lnTo>
                  <a:close/>
                </a:path>
                <a:path w="587375" h="2761615">
                  <a:moveTo>
                    <a:pt x="340995" y="1673733"/>
                  </a:moveTo>
                  <a:lnTo>
                    <a:pt x="318008" y="1656588"/>
                  </a:lnTo>
                  <a:lnTo>
                    <a:pt x="300863" y="1679448"/>
                  </a:lnTo>
                  <a:lnTo>
                    <a:pt x="323723" y="1696593"/>
                  </a:lnTo>
                  <a:lnTo>
                    <a:pt x="340995" y="1673733"/>
                  </a:lnTo>
                  <a:close/>
                </a:path>
                <a:path w="587375" h="2761615">
                  <a:moveTo>
                    <a:pt x="360426" y="147066"/>
                  </a:moveTo>
                  <a:lnTo>
                    <a:pt x="345313" y="122809"/>
                  </a:lnTo>
                  <a:lnTo>
                    <a:pt x="320929" y="137922"/>
                  </a:lnTo>
                  <a:lnTo>
                    <a:pt x="336042" y="162179"/>
                  </a:lnTo>
                  <a:lnTo>
                    <a:pt x="360426" y="147066"/>
                  </a:lnTo>
                  <a:close/>
                </a:path>
                <a:path w="587375" h="2761615">
                  <a:moveTo>
                    <a:pt x="373126" y="2438146"/>
                  </a:moveTo>
                  <a:lnTo>
                    <a:pt x="356489" y="2414905"/>
                  </a:lnTo>
                  <a:lnTo>
                    <a:pt x="333121" y="2431542"/>
                  </a:lnTo>
                  <a:lnTo>
                    <a:pt x="349885" y="2454783"/>
                  </a:lnTo>
                  <a:lnTo>
                    <a:pt x="373126" y="2438146"/>
                  </a:lnTo>
                  <a:close/>
                </a:path>
                <a:path w="587375" h="2761615">
                  <a:moveTo>
                    <a:pt x="381127" y="933323"/>
                  </a:moveTo>
                  <a:lnTo>
                    <a:pt x="352552" y="930783"/>
                  </a:lnTo>
                  <a:lnTo>
                    <a:pt x="350139" y="959104"/>
                  </a:lnTo>
                  <a:lnTo>
                    <a:pt x="378587" y="961644"/>
                  </a:lnTo>
                  <a:lnTo>
                    <a:pt x="381127" y="933323"/>
                  </a:lnTo>
                  <a:close/>
                </a:path>
                <a:path w="587375" h="2761615">
                  <a:moveTo>
                    <a:pt x="386715" y="1708150"/>
                  </a:moveTo>
                  <a:lnTo>
                    <a:pt x="363855" y="1691005"/>
                  </a:lnTo>
                  <a:lnTo>
                    <a:pt x="346710" y="1713865"/>
                  </a:lnTo>
                  <a:lnTo>
                    <a:pt x="369570" y="1731010"/>
                  </a:lnTo>
                  <a:lnTo>
                    <a:pt x="386715" y="1708150"/>
                  </a:lnTo>
                  <a:close/>
                </a:path>
                <a:path w="587375" h="2761615">
                  <a:moveTo>
                    <a:pt x="406400" y="2484628"/>
                  </a:moveTo>
                  <a:lnTo>
                    <a:pt x="389763" y="2461387"/>
                  </a:lnTo>
                  <a:lnTo>
                    <a:pt x="366522" y="2478024"/>
                  </a:lnTo>
                  <a:lnTo>
                    <a:pt x="383159" y="2501265"/>
                  </a:lnTo>
                  <a:lnTo>
                    <a:pt x="406400" y="2484628"/>
                  </a:lnTo>
                  <a:close/>
                </a:path>
                <a:path w="587375" h="2761615">
                  <a:moveTo>
                    <a:pt x="408940" y="116840"/>
                  </a:moveTo>
                  <a:lnTo>
                    <a:pt x="393827" y="92583"/>
                  </a:lnTo>
                  <a:lnTo>
                    <a:pt x="369570" y="107696"/>
                  </a:lnTo>
                  <a:lnTo>
                    <a:pt x="384683" y="131953"/>
                  </a:lnTo>
                  <a:lnTo>
                    <a:pt x="408940" y="116840"/>
                  </a:lnTo>
                  <a:close/>
                </a:path>
                <a:path w="587375" h="2761615">
                  <a:moveTo>
                    <a:pt x="432435" y="1742440"/>
                  </a:moveTo>
                  <a:lnTo>
                    <a:pt x="409575" y="1725295"/>
                  </a:lnTo>
                  <a:lnTo>
                    <a:pt x="392430" y="1748155"/>
                  </a:lnTo>
                  <a:lnTo>
                    <a:pt x="415290" y="1765300"/>
                  </a:lnTo>
                  <a:lnTo>
                    <a:pt x="432435" y="1742440"/>
                  </a:lnTo>
                  <a:close/>
                </a:path>
                <a:path w="587375" h="2761615">
                  <a:moveTo>
                    <a:pt x="438023" y="938276"/>
                  </a:moveTo>
                  <a:lnTo>
                    <a:pt x="409575" y="935736"/>
                  </a:lnTo>
                  <a:lnTo>
                    <a:pt x="407035" y="964057"/>
                  </a:lnTo>
                  <a:lnTo>
                    <a:pt x="435483" y="966597"/>
                  </a:lnTo>
                  <a:lnTo>
                    <a:pt x="438023" y="938276"/>
                  </a:lnTo>
                  <a:close/>
                </a:path>
                <a:path w="587375" h="2761615">
                  <a:moveTo>
                    <a:pt x="439674" y="2530983"/>
                  </a:moveTo>
                  <a:lnTo>
                    <a:pt x="423037" y="2507742"/>
                  </a:lnTo>
                  <a:lnTo>
                    <a:pt x="399796" y="2524379"/>
                  </a:lnTo>
                  <a:lnTo>
                    <a:pt x="416433" y="2547620"/>
                  </a:lnTo>
                  <a:lnTo>
                    <a:pt x="439674" y="2530983"/>
                  </a:lnTo>
                  <a:close/>
                </a:path>
                <a:path w="587375" h="2761615">
                  <a:moveTo>
                    <a:pt x="457454" y="86614"/>
                  </a:moveTo>
                  <a:lnTo>
                    <a:pt x="442468" y="62484"/>
                  </a:lnTo>
                  <a:lnTo>
                    <a:pt x="418211" y="77597"/>
                  </a:lnTo>
                  <a:lnTo>
                    <a:pt x="433197" y="101727"/>
                  </a:lnTo>
                  <a:lnTo>
                    <a:pt x="457454" y="86614"/>
                  </a:lnTo>
                  <a:close/>
                </a:path>
                <a:path w="587375" h="2761615">
                  <a:moveTo>
                    <a:pt x="472948" y="2577338"/>
                  </a:moveTo>
                  <a:lnTo>
                    <a:pt x="456311" y="2554097"/>
                  </a:lnTo>
                  <a:lnTo>
                    <a:pt x="433070" y="2570861"/>
                  </a:lnTo>
                  <a:lnTo>
                    <a:pt x="449834" y="2593975"/>
                  </a:lnTo>
                  <a:lnTo>
                    <a:pt x="472948" y="2577338"/>
                  </a:lnTo>
                  <a:close/>
                </a:path>
                <a:path w="587375" h="2761615">
                  <a:moveTo>
                    <a:pt x="478155" y="1776730"/>
                  </a:moveTo>
                  <a:lnTo>
                    <a:pt x="455295" y="1759585"/>
                  </a:lnTo>
                  <a:lnTo>
                    <a:pt x="438150" y="1782445"/>
                  </a:lnTo>
                  <a:lnTo>
                    <a:pt x="461010" y="1799590"/>
                  </a:lnTo>
                  <a:lnTo>
                    <a:pt x="478155" y="1776730"/>
                  </a:lnTo>
                  <a:close/>
                </a:path>
                <a:path w="587375" h="2761615">
                  <a:moveTo>
                    <a:pt x="494919" y="943229"/>
                  </a:moveTo>
                  <a:lnTo>
                    <a:pt x="466471" y="940816"/>
                  </a:lnTo>
                  <a:lnTo>
                    <a:pt x="463931" y="969137"/>
                  </a:lnTo>
                  <a:lnTo>
                    <a:pt x="492379" y="971550"/>
                  </a:lnTo>
                  <a:lnTo>
                    <a:pt x="494919" y="943229"/>
                  </a:lnTo>
                  <a:close/>
                </a:path>
                <a:path w="587375" h="2761615">
                  <a:moveTo>
                    <a:pt x="506349" y="2623820"/>
                  </a:moveTo>
                  <a:lnTo>
                    <a:pt x="489712" y="2600579"/>
                  </a:lnTo>
                  <a:lnTo>
                    <a:pt x="466471" y="2617216"/>
                  </a:lnTo>
                  <a:lnTo>
                    <a:pt x="483108" y="2640457"/>
                  </a:lnTo>
                  <a:lnTo>
                    <a:pt x="506349" y="2623820"/>
                  </a:lnTo>
                  <a:close/>
                </a:path>
                <a:path w="587375" h="2761615">
                  <a:moveTo>
                    <a:pt x="539623" y="2670302"/>
                  </a:moveTo>
                  <a:lnTo>
                    <a:pt x="522986" y="2647061"/>
                  </a:lnTo>
                  <a:lnTo>
                    <a:pt x="499745" y="2663698"/>
                  </a:lnTo>
                  <a:lnTo>
                    <a:pt x="516382" y="2686812"/>
                  </a:lnTo>
                  <a:lnTo>
                    <a:pt x="539623" y="2670302"/>
                  </a:lnTo>
                  <a:close/>
                </a:path>
                <a:path w="587375" h="2761615">
                  <a:moveTo>
                    <a:pt x="569849" y="1863344"/>
                  </a:moveTo>
                  <a:lnTo>
                    <a:pt x="527050" y="1777746"/>
                  </a:lnTo>
                  <a:lnTo>
                    <a:pt x="509905" y="1800479"/>
                  </a:lnTo>
                  <a:lnTo>
                    <a:pt x="501015" y="1793875"/>
                  </a:lnTo>
                  <a:lnTo>
                    <a:pt x="483870" y="1816608"/>
                  </a:lnTo>
                  <a:lnTo>
                    <a:pt x="492760" y="1823339"/>
                  </a:lnTo>
                  <a:lnTo>
                    <a:pt x="475615" y="1846199"/>
                  </a:lnTo>
                  <a:lnTo>
                    <a:pt x="569849" y="1863344"/>
                  </a:lnTo>
                  <a:close/>
                </a:path>
                <a:path w="587375" h="2761615">
                  <a:moveTo>
                    <a:pt x="569849" y="0"/>
                  </a:moveTo>
                  <a:lnTo>
                    <a:pt x="474472" y="8890"/>
                  </a:lnTo>
                  <a:lnTo>
                    <a:pt x="489585" y="33147"/>
                  </a:lnTo>
                  <a:lnTo>
                    <a:pt x="466725" y="47371"/>
                  </a:lnTo>
                  <a:lnTo>
                    <a:pt x="481711" y="71628"/>
                  </a:lnTo>
                  <a:lnTo>
                    <a:pt x="504571" y="57277"/>
                  </a:lnTo>
                  <a:lnTo>
                    <a:pt x="519684" y="81661"/>
                  </a:lnTo>
                  <a:lnTo>
                    <a:pt x="569849" y="0"/>
                  </a:lnTo>
                  <a:close/>
                </a:path>
                <a:path w="587375" h="2761615">
                  <a:moveTo>
                    <a:pt x="587248" y="2761107"/>
                  </a:moveTo>
                  <a:lnTo>
                    <a:pt x="572135" y="2666619"/>
                  </a:lnTo>
                  <a:lnTo>
                    <a:pt x="502412" y="2716403"/>
                  </a:lnTo>
                  <a:lnTo>
                    <a:pt x="587248" y="2761107"/>
                  </a:lnTo>
                  <a:close/>
                </a:path>
                <a:path w="587375" h="2761615">
                  <a:moveTo>
                    <a:pt x="587248" y="965581"/>
                  </a:moveTo>
                  <a:lnTo>
                    <a:pt x="505587" y="915543"/>
                  </a:lnTo>
                  <a:lnTo>
                    <a:pt x="498094" y="1000760"/>
                  </a:lnTo>
                  <a:lnTo>
                    <a:pt x="587248" y="965581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3519" y="844296"/>
              <a:ext cx="3489959" cy="18318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75687" y="1426464"/>
              <a:ext cx="2338070" cy="494030"/>
            </a:xfrm>
            <a:custGeom>
              <a:avLst/>
              <a:gdLst/>
              <a:ahLst/>
              <a:cxnLst/>
              <a:rect l="l" t="t" r="r" b="b"/>
              <a:pathLst>
                <a:path w="2338070" h="494030">
                  <a:moveTo>
                    <a:pt x="2337689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7689" y="493522"/>
                  </a:lnTo>
                  <a:lnTo>
                    <a:pt x="2337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75687" y="1426464"/>
              <a:ext cx="2338070" cy="494030"/>
            </a:xfrm>
            <a:custGeom>
              <a:avLst/>
              <a:gdLst/>
              <a:ahLst/>
              <a:cxnLst/>
              <a:rect l="l" t="t" r="r" b="b"/>
              <a:pathLst>
                <a:path w="2338070" h="494030">
                  <a:moveTo>
                    <a:pt x="0" y="493522"/>
                  </a:moveTo>
                  <a:lnTo>
                    <a:pt x="2337689" y="493522"/>
                  </a:lnTo>
                  <a:lnTo>
                    <a:pt x="2337689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99435" y="1512188"/>
            <a:ext cx="14986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hy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3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al</a:t>
            </a:r>
            <a:r>
              <a:rPr sz="1600" spc="-17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600" spc="-2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183" y="1511808"/>
            <a:ext cx="6833870" cy="3886200"/>
            <a:chOff x="710183" y="1511808"/>
            <a:chExt cx="6833870" cy="3886200"/>
          </a:xfrm>
        </p:grpSpPr>
        <p:sp>
          <p:nvSpPr>
            <p:cNvPr id="36" name="object 36"/>
            <p:cNvSpPr/>
            <p:nvPr/>
          </p:nvSpPr>
          <p:spPr>
            <a:xfrm>
              <a:off x="710184" y="1673351"/>
              <a:ext cx="1368425" cy="1600200"/>
            </a:xfrm>
            <a:custGeom>
              <a:avLst/>
              <a:gdLst/>
              <a:ahLst/>
              <a:cxnLst/>
              <a:rect l="l" t="t" r="r" b="b"/>
              <a:pathLst>
                <a:path w="1368425" h="1600200">
                  <a:moveTo>
                    <a:pt x="40284" y="1578483"/>
                  </a:moveTo>
                  <a:lnTo>
                    <a:pt x="18554" y="1559941"/>
                  </a:lnTo>
                  <a:lnTo>
                    <a:pt x="0" y="1581658"/>
                  </a:lnTo>
                  <a:lnTo>
                    <a:pt x="21742" y="1600200"/>
                  </a:lnTo>
                  <a:lnTo>
                    <a:pt x="40284" y="1578483"/>
                  </a:lnTo>
                  <a:close/>
                </a:path>
                <a:path w="1368425" h="1600200">
                  <a:moveTo>
                    <a:pt x="77393" y="1534922"/>
                  </a:moveTo>
                  <a:lnTo>
                    <a:pt x="55651" y="1516380"/>
                  </a:lnTo>
                  <a:lnTo>
                    <a:pt x="37096" y="1538224"/>
                  </a:lnTo>
                  <a:lnTo>
                    <a:pt x="58839" y="1556766"/>
                  </a:lnTo>
                  <a:lnTo>
                    <a:pt x="77393" y="1534922"/>
                  </a:lnTo>
                  <a:close/>
                </a:path>
                <a:path w="1368425" h="1600200">
                  <a:moveTo>
                    <a:pt x="114503" y="1491488"/>
                  </a:moveTo>
                  <a:lnTo>
                    <a:pt x="92760" y="1472946"/>
                  </a:lnTo>
                  <a:lnTo>
                    <a:pt x="74218" y="1494663"/>
                  </a:lnTo>
                  <a:lnTo>
                    <a:pt x="95948" y="1513205"/>
                  </a:lnTo>
                  <a:lnTo>
                    <a:pt x="114503" y="1491488"/>
                  </a:lnTo>
                  <a:close/>
                </a:path>
                <a:path w="1368425" h="1600200">
                  <a:moveTo>
                    <a:pt x="151599" y="1448054"/>
                  </a:moveTo>
                  <a:lnTo>
                    <a:pt x="129857" y="1429385"/>
                  </a:lnTo>
                  <a:lnTo>
                    <a:pt x="111315" y="1451229"/>
                  </a:lnTo>
                  <a:lnTo>
                    <a:pt x="133045" y="1469771"/>
                  </a:lnTo>
                  <a:lnTo>
                    <a:pt x="151599" y="1448054"/>
                  </a:lnTo>
                  <a:close/>
                </a:path>
                <a:path w="1368425" h="1600200">
                  <a:moveTo>
                    <a:pt x="188696" y="1404493"/>
                  </a:moveTo>
                  <a:lnTo>
                    <a:pt x="166954" y="1385951"/>
                  </a:lnTo>
                  <a:lnTo>
                    <a:pt x="148412" y="1407668"/>
                  </a:lnTo>
                  <a:lnTo>
                    <a:pt x="170141" y="1426210"/>
                  </a:lnTo>
                  <a:lnTo>
                    <a:pt x="188696" y="1404493"/>
                  </a:lnTo>
                  <a:close/>
                </a:path>
                <a:path w="1368425" h="1600200">
                  <a:moveTo>
                    <a:pt x="225806" y="1360932"/>
                  </a:moveTo>
                  <a:lnTo>
                    <a:pt x="204063" y="1342390"/>
                  </a:lnTo>
                  <a:lnTo>
                    <a:pt x="185508" y="1364107"/>
                  </a:lnTo>
                  <a:lnTo>
                    <a:pt x="207251" y="1382649"/>
                  </a:lnTo>
                  <a:lnTo>
                    <a:pt x="225806" y="1360932"/>
                  </a:lnTo>
                  <a:close/>
                </a:path>
                <a:path w="1368425" h="1600200">
                  <a:moveTo>
                    <a:pt x="262902" y="1317498"/>
                  </a:moveTo>
                  <a:lnTo>
                    <a:pt x="241173" y="1298956"/>
                  </a:lnTo>
                  <a:lnTo>
                    <a:pt x="222618" y="1320673"/>
                  </a:lnTo>
                  <a:lnTo>
                    <a:pt x="244360" y="1339215"/>
                  </a:lnTo>
                  <a:lnTo>
                    <a:pt x="262902" y="1317498"/>
                  </a:lnTo>
                  <a:close/>
                </a:path>
                <a:path w="1368425" h="1600200">
                  <a:moveTo>
                    <a:pt x="299999" y="1274064"/>
                  </a:moveTo>
                  <a:lnTo>
                    <a:pt x="278269" y="1255522"/>
                  </a:lnTo>
                  <a:lnTo>
                    <a:pt x="259715" y="1277239"/>
                  </a:lnTo>
                  <a:lnTo>
                    <a:pt x="281457" y="1295781"/>
                  </a:lnTo>
                  <a:lnTo>
                    <a:pt x="299999" y="1274064"/>
                  </a:lnTo>
                  <a:close/>
                </a:path>
                <a:path w="1368425" h="1600200">
                  <a:moveTo>
                    <a:pt x="337108" y="1230503"/>
                  </a:moveTo>
                  <a:lnTo>
                    <a:pt x="315366" y="1211961"/>
                  </a:lnTo>
                  <a:lnTo>
                    <a:pt x="296824" y="1233678"/>
                  </a:lnTo>
                  <a:lnTo>
                    <a:pt x="318554" y="1252347"/>
                  </a:lnTo>
                  <a:lnTo>
                    <a:pt x="337108" y="1230503"/>
                  </a:lnTo>
                  <a:close/>
                </a:path>
                <a:path w="1368425" h="1600200">
                  <a:moveTo>
                    <a:pt x="374218" y="1187069"/>
                  </a:moveTo>
                  <a:lnTo>
                    <a:pt x="352475" y="1168527"/>
                  </a:lnTo>
                  <a:lnTo>
                    <a:pt x="333921" y="1190244"/>
                  </a:lnTo>
                  <a:lnTo>
                    <a:pt x="355663" y="1208786"/>
                  </a:lnTo>
                  <a:lnTo>
                    <a:pt x="374218" y="1187069"/>
                  </a:lnTo>
                  <a:close/>
                </a:path>
                <a:path w="1368425" h="1600200">
                  <a:moveTo>
                    <a:pt x="411314" y="1143635"/>
                  </a:moveTo>
                  <a:lnTo>
                    <a:pt x="389572" y="1125093"/>
                  </a:lnTo>
                  <a:lnTo>
                    <a:pt x="371030" y="1146810"/>
                  </a:lnTo>
                  <a:lnTo>
                    <a:pt x="392760" y="1165352"/>
                  </a:lnTo>
                  <a:lnTo>
                    <a:pt x="411314" y="1143635"/>
                  </a:lnTo>
                  <a:close/>
                </a:path>
                <a:path w="1368425" h="1600200">
                  <a:moveTo>
                    <a:pt x="448411" y="1100074"/>
                  </a:moveTo>
                  <a:lnTo>
                    <a:pt x="426681" y="1081405"/>
                  </a:lnTo>
                  <a:lnTo>
                    <a:pt x="408127" y="1103249"/>
                  </a:lnTo>
                  <a:lnTo>
                    <a:pt x="429869" y="1121918"/>
                  </a:lnTo>
                  <a:lnTo>
                    <a:pt x="448411" y="1100074"/>
                  </a:lnTo>
                  <a:close/>
                </a:path>
                <a:path w="1368425" h="1600200">
                  <a:moveTo>
                    <a:pt x="485521" y="1056513"/>
                  </a:moveTo>
                  <a:lnTo>
                    <a:pt x="463778" y="1037971"/>
                  </a:lnTo>
                  <a:lnTo>
                    <a:pt x="445223" y="1059688"/>
                  </a:lnTo>
                  <a:lnTo>
                    <a:pt x="466966" y="1078230"/>
                  </a:lnTo>
                  <a:lnTo>
                    <a:pt x="485521" y="1056513"/>
                  </a:lnTo>
                  <a:close/>
                </a:path>
                <a:path w="1368425" h="1600200">
                  <a:moveTo>
                    <a:pt x="522617" y="1013079"/>
                  </a:moveTo>
                  <a:lnTo>
                    <a:pt x="500888" y="994537"/>
                  </a:lnTo>
                  <a:lnTo>
                    <a:pt x="482320" y="1016254"/>
                  </a:lnTo>
                  <a:lnTo>
                    <a:pt x="504075" y="1034796"/>
                  </a:lnTo>
                  <a:lnTo>
                    <a:pt x="522617" y="1013079"/>
                  </a:lnTo>
                  <a:close/>
                </a:path>
                <a:path w="1368425" h="1600200">
                  <a:moveTo>
                    <a:pt x="559689" y="969645"/>
                  </a:moveTo>
                  <a:lnTo>
                    <a:pt x="537984" y="951103"/>
                  </a:lnTo>
                  <a:lnTo>
                    <a:pt x="519442" y="972820"/>
                  </a:lnTo>
                  <a:lnTo>
                    <a:pt x="541172" y="991362"/>
                  </a:lnTo>
                  <a:lnTo>
                    <a:pt x="559689" y="969645"/>
                  </a:lnTo>
                  <a:close/>
                </a:path>
                <a:path w="1368425" h="1600200">
                  <a:moveTo>
                    <a:pt x="596773" y="926084"/>
                  </a:moveTo>
                  <a:lnTo>
                    <a:pt x="575056" y="907542"/>
                  </a:lnTo>
                  <a:lnTo>
                    <a:pt x="556539" y="929259"/>
                  </a:lnTo>
                  <a:lnTo>
                    <a:pt x="578231" y="947801"/>
                  </a:lnTo>
                  <a:lnTo>
                    <a:pt x="596773" y="926084"/>
                  </a:lnTo>
                  <a:close/>
                </a:path>
                <a:path w="1368425" h="1600200">
                  <a:moveTo>
                    <a:pt x="633857" y="882650"/>
                  </a:moveTo>
                  <a:lnTo>
                    <a:pt x="612140" y="864108"/>
                  </a:lnTo>
                  <a:lnTo>
                    <a:pt x="593598" y="885825"/>
                  </a:lnTo>
                  <a:lnTo>
                    <a:pt x="615315" y="904367"/>
                  </a:lnTo>
                  <a:lnTo>
                    <a:pt x="633857" y="882650"/>
                  </a:lnTo>
                  <a:close/>
                </a:path>
                <a:path w="1368425" h="1600200">
                  <a:moveTo>
                    <a:pt x="671068" y="839216"/>
                  </a:moveTo>
                  <a:lnTo>
                    <a:pt x="649224" y="820674"/>
                  </a:lnTo>
                  <a:lnTo>
                    <a:pt x="630682" y="842391"/>
                  </a:lnTo>
                  <a:lnTo>
                    <a:pt x="652526" y="860933"/>
                  </a:lnTo>
                  <a:lnTo>
                    <a:pt x="671068" y="839216"/>
                  </a:lnTo>
                  <a:close/>
                </a:path>
                <a:path w="1368425" h="1600200">
                  <a:moveTo>
                    <a:pt x="708152" y="795528"/>
                  </a:moveTo>
                  <a:lnTo>
                    <a:pt x="686435" y="776986"/>
                  </a:lnTo>
                  <a:lnTo>
                    <a:pt x="667893" y="798830"/>
                  </a:lnTo>
                  <a:lnTo>
                    <a:pt x="689610" y="817499"/>
                  </a:lnTo>
                  <a:lnTo>
                    <a:pt x="708152" y="795528"/>
                  </a:lnTo>
                  <a:close/>
                </a:path>
                <a:path w="1368425" h="1600200">
                  <a:moveTo>
                    <a:pt x="745236" y="752094"/>
                  </a:moveTo>
                  <a:lnTo>
                    <a:pt x="723519" y="733552"/>
                  </a:lnTo>
                  <a:lnTo>
                    <a:pt x="704977" y="755269"/>
                  </a:lnTo>
                  <a:lnTo>
                    <a:pt x="726694" y="773811"/>
                  </a:lnTo>
                  <a:lnTo>
                    <a:pt x="745236" y="752094"/>
                  </a:lnTo>
                  <a:close/>
                </a:path>
                <a:path w="1368425" h="1600200">
                  <a:moveTo>
                    <a:pt x="782320" y="708660"/>
                  </a:moveTo>
                  <a:lnTo>
                    <a:pt x="760603" y="690118"/>
                  </a:lnTo>
                  <a:lnTo>
                    <a:pt x="742061" y="711835"/>
                  </a:lnTo>
                  <a:lnTo>
                    <a:pt x="763778" y="730377"/>
                  </a:lnTo>
                  <a:lnTo>
                    <a:pt x="782320" y="708660"/>
                  </a:lnTo>
                  <a:close/>
                </a:path>
                <a:path w="1368425" h="1600200">
                  <a:moveTo>
                    <a:pt x="819404" y="665226"/>
                  </a:moveTo>
                  <a:lnTo>
                    <a:pt x="797687" y="646557"/>
                  </a:lnTo>
                  <a:lnTo>
                    <a:pt x="779145" y="668401"/>
                  </a:lnTo>
                  <a:lnTo>
                    <a:pt x="800862" y="686943"/>
                  </a:lnTo>
                  <a:lnTo>
                    <a:pt x="819404" y="665226"/>
                  </a:lnTo>
                  <a:close/>
                </a:path>
                <a:path w="1368425" h="1600200">
                  <a:moveTo>
                    <a:pt x="856488" y="621665"/>
                  </a:moveTo>
                  <a:lnTo>
                    <a:pt x="834771" y="603123"/>
                  </a:lnTo>
                  <a:lnTo>
                    <a:pt x="816229" y="624840"/>
                  </a:lnTo>
                  <a:lnTo>
                    <a:pt x="837946" y="643382"/>
                  </a:lnTo>
                  <a:lnTo>
                    <a:pt x="856488" y="621665"/>
                  </a:lnTo>
                  <a:close/>
                </a:path>
                <a:path w="1368425" h="1600200">
                  <a:moveTo>
                    <a:pt x="893572" y="578231"/>
                  </a:moveTo>
                  <a:lnTo>
                    <a:pt x="871855" y="559689"/>
                  </a:lnTo>
                  <a:lnTo>
                    <a:pt x="853313" y="581406"/>
                  </a:lnTo>
                  <a:lnTo>
                    <a:pt x="875030" y="599948"/>
                  </a:lnTo>
                  <a:lnTo>
                    <a:pt x="893572" y="578231"/>
                  </a:lnTo>
                  <a:close/>
                </a:path>
                <a:path w="1368425" h="1600200">
                  <a:moveTo>
                    <a:pt x="930643" y="534797"/>
                  </a:moveTo>
                  <a:lnTo>
                    <a:pt x="908939" y="516255"/>
                  </a:lnTo>
                  <a:lnTo>
                    <a:pt x="890397" y="537972"/>
                  </a:lnTo>
                  <a:lnTo>
                    <a:pt x="912114" y="556514"/>
                  </a:lnTo>
                  <a:lnTo>
                    <a:pt x="930643" y="534797"/>
                  </a:lnTo>
                  <a:close/>
                </a:path>
                <a:path w="1368425" h="1600200">
                  <a:moveTo>
                    <a:pt x="967867" y="491236"/>
                  </a:moveTo>
                  <a:lnTo>
                    <a:pt x="946023" y="472567"/>
                  </a:lnTo>
                  <a:lnTo>
                    <a:pt x="927468" y="494411"/>
                  </a:lnTo>
                  <a:lnTo>
                    <a:pt x="949198" y="512953"/>
                  </a:lnTo>
                  <a:lnTo>
                    <a:pt x="967867" y="491236"/>
                  </a:lnTo>
                  <a:close/>
                </a:path>
                <a:path w="1368425" h="1600200">
                  <a:moveTo>
                    <a:pt x="1004951" y="447675"/>
                  </a:moveTo>
                  <a:lnTo>
                    <a:pt x="983234" y="429133"/>
                  </a:lnTo>
                  <a:lnTo>
                    <a:pt x="964565" y="450850"/>
                  </a:lnTo>
                  <a:lnTo>
                    <a:pt x="986409" y="469392"/>
                  </a:lnTo>
                  <a:lnTo>
                    <a:pt x="1004951" y="447675"/>
                  </a:lnTo>
                  <a:close/>
                </a:path>
                <a:path w="1368425" h="1600200">
                  <a:moveTo>
                    <a:pt x="1042035" y="404241"/>
                  </a:moveTo>
                  <a:lnTo>
                    <a:pt x="1020318" y="385699"/>
                  </a:lnTo>
                  <a:lnTo>
                    <a:pt x="1001776" y="407416"/>
                  </a:lnTo>
                  <a:lnTo>
                    <a:pt x="1023493" y="425958"/>
                  </a:lnTo>
                  <a:lnTo>
                    <a:pt x="1042035" y="404241"/>
                  </a:lnTo>
                  <a:close/>
                </a:path>
                <a:path w="1368425" h="1600200">
                  <a:moveTo>
                    <a:pt x="1079119" y="360680"/>
                  </a:moveTo>
                  <a:lnTo>
                    <a:pt x="1057402" y="342138"/>
                  </a:lnTo>
                  <a:lnTo>
                    <a:pt x="1038860" y="363982"/>
                  </a:lnTo>
                  <a:lnTo>
                    <a:pt x="1060577" y="382524"/>
                  </a:lnTo>
                  <a:lnTo>
                    <a:pt x="1079119" y="360680"/>
                  </a:lnTo>
                  <a:close/>
                </a:path>
                <a:path w="1368425" h="1600200">
                  <a:moveTo>
                    <a:pt x="1116203" y="317246"/>
                  </a:moveTo>
                  <a:lnTo>
                    <a:pt x="1094486" y="298704"/>
                  </a:lnTo>
                  <a:lnTo>
                    <a:pt x="1075944" y="320421"/>
                  </a:lnTo>
                  <a:lnTo>
                    <a:pt x="1097661" y="338963"/>
                  </a:lnTo>
                  <a:lnTo>
                    <a:pt x="1116203" y="317246"/>
                  </a:lnTo>
                  <a:close/>
                </a:path>
                <a:path w="1368425" h="1600200">
                  <a:moveTo>
                    <a:pt x="1153287" y="273812"/>
                  </a:moveTo>
                  <a:lnTo>
                    <a:pt x="1131570" y="255270"/>
                  </a:lnTo>
                  <a:lnTo>
                    <a:pt x="1113028" y="276987"/>
                  </a:lnTo>
                  <a:lnTo>
                    <a:pt x="1134745" y="295529"/>
                  </a:lnTo>
                  <a:lnTo>
                    <a:pt x="1153287" y="273812"/>
                  </a:lnTo>
                  <a:close/>
                </a:path>
                <a:path w="1368425" h="1600200">
                  <a:moveTo>
                    <a:pt x="1190371" y="230378"/>
                  </a:moveTo>
                  <a:lnTo>
                    <a:pt x="1168654" y="211709"/>
                  </a:lnTo>
                  <a:lnTo>
                    <a:pt x="1150112" y="233553"/>
                  </a:lnTo>
                  <a:lnTo>
                    <a:pt x="1171829" y="252095"/>
                  </a:lnTo>
                  <a:lnTo>
                    <a:pt x="1190371" y="230378"/>
                  </a:lnTo>
                  <a:close/>
                </a:path>
                <a:path w="1368425" h="1600200">
                  <a:moveTo>
                    <a:pt x="1227455" y="186817"/>
                  </a:moveTo>
                  <a:lnTo>
                    <a:pt x="1205738" y="168275"/>
                  </a:lnTo>
                  <a:lnTo>
                    <a:pt x="1187196" y="189992"/>
                  </a:lnTo>
                  <a:lnTo>
                    <a:pt x="1208913" y="208534"/>
                  </a:lnTo>
                  <a:lnTo>
                    <a:pt x="1227455" y="186817"/>
                  </a:lnTo>
                  <a:close/>
                </a:path>
                <a:path w="1368425" h="1600200">
                  <a:moveTo>
                    <a:pt x="1264666" y="143256"/>
                  </a:moveTo>
                  <a:lnTo>
                    <a:pt x="1242949" y="124714"/>
                  </a:lnTo>
                  <a:lnTo>
                    <a:pt x="1224280" y="146431"/>
                  </a:lnTo>
                  <a:lnTo>
                    <a:pt x="1246124" y="165100"/>
                  </a:lnTo>
                  <a:lnTo>
                    <a:pt x="1264666" y="143256"/>
                  </a:lnTo>
                  <a:close/>
                </a:path>
                <a:path w="1368425" h="1600200">
                  <a:moveTo>
                    <a:pt x="1301877" y="99822"/>
                  </a:moveTo>
                  <a:lnTo>
                    <a:pt x="1280033" y="81280"/>
                  </a:lnTo>
                  <a:lnTo>
                    <a:pt x="1261491" y="102997"/>
                  </a:lnTo>
                  <a:lnTo>
                    <a:pt x="1283335" y="121539"/>
                  </a:lnTo>
                  <a:lnTo>
                    <a:pt x="1301877" y="99822"/>
                  </a:lnTo>
                  <a:close/>
                </a:path>
                <a:path w="1368425" h="1600200">
                  <a:moveTo>
                    <a:pt x="1368171" y="0"/>
                  </a:moveTo>
                  <a:lnTo>
                    <a:pt x="1279906" y="37338"/>
                  </a:lnTo>
                  <a:lnTo>
                    <a:pt x="1301623" y="56007"/>
                  </a:lnTo>
                  <a:lnTo>
                    <a:pt x="1298702" y="59436"/>
                  </a:lnTo>
                  <a:lnTo>
                    <a:pt x="1320419" y="77978"/>
                  </a:lnTo>
                  <a:lnTo>
                    <a:pt x="1323340" y="74549"/>
                  </a:lnTo>
                  <a:lnTo>
                    <a:pt x="1345184" y="93091"/>
                  </a:lnTo>
                  <a:lnTo>
                    <a:pt x="1356995" y="45085"/>
                  </a:lnTo>
                  <a:lnTo>
                    <a:pt x="136817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1887" y="1511808"/>
              <a:ext cx="338327" cy="3474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4080" y="2292095"/>
              <a:ext cx="429768" cy="3535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4559" y="3151631"/>
              <a:ext cx="518160" cy="51815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4080" y="4980431"/>
              <a:ext cx="576071" cy="4175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5791" y="3773424"/>
              <a:ext cx="551688" cy="9966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39" y="2587752"/>
              <a:ext cx="3489960" cy="18318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639055" y="316991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2331338" y="0"/>
                  </a:moveTo>
                  <a:lnTo>
                    <a:pt x="0" y="0"/>
                  </a:lnTo>
                  <a:lnTo>
                    <a:pt x="0" y="493521"/>
                  </a:lnTo>
                  <a:lnTo>
                    <a:pt x="2331338" y="493521"/>
                  </a:lnTo>
                  <a:lnTo>
                    <a:pt x="2331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39055" y="316991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0" y="493521"/>
                  </a:moveTo>
                  <a:lnTo>
                    <a:pt x="2331338" y="493521"/>
                  </a:lnTo>
                  <a:lnTo>
                    <a:pt x="2331338" y="0"/>
                  </a:lnTo>
                  <a:lnTo>
                    <a:pt x="0" y="0"/>
                  </a:lnTo>
                  <a:lnTo>
                    <a:pt x="0" y="493521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17209" y="3256610"/>
            <a:ext cx="3759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DN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038600" y="1624583"/>
            <a:ext cx="3487420" cy="1831975"/>
            <a:chOff x="4038600" y="1624583"/>
            <a:chExt cx="3487420" cy="1831975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1624583"/>
              <a:ext cx="3486911" cy="18318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620768" y="2206751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2331339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9" y="493522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20768" y="2206751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0" y="493522"/>
                  </a:moveTo>
                  <a:lnTo>
                    <a:pt x="2331339" y="493522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34761" y="2290952"/>
            <a:ext cx="9042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CloudFlare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38600" y="3486911"/>
            <a:ext cx="3487420" cy="1831975"/>
            <a:chOff x="4038600" y="3486911"/>
            <a:chExt cx="3487420" cy="183197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3486911"/>
              <a:ext cx="3486911" cy="183184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20768" y="406907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2331339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9" y="493522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20768" y="406907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0" y="493522"/>
                  </a:moveTo>
                  <a:lnTo>
                    <a:pt x="2331339" y="493522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406390" y="4156075"/>
            <a:ext cx="7454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-1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-4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056888" y="4383023"/>
            <a:ext cx="3487420" cy="1835150"/>
            <a:chOff x="4056888" y="4383023"/>
            <a:chExt cx="3487420" cy="1835150"/>
          </a:xfrm>
        </p:grpSpPr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888" y="4383023"/>
              <a:ext cx="3486912" cy="183489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639056" y="4965191"/>
              <a:ext cx="2331720" cy="496570"/>
            </a:xfrm>
            <a:custGeom>
              <a:avLst/>
              <a:gdLst/>
              <a:ahLst/>
              <a:cxnLst/>
              <a:rect l="l" t="t" r="r" b="b"/>
              <a:pathLst>
                <a:path w="2331720" h="496570">
                  <a:moveTo>
                    <a:pt x="2331338" y="0"/>
                  </a:moveTo>
                  <a:lnTo>
                    <a:pt x="0" y="0"/>
                  </a:lnTo>
                  <a:lnTo>
                    <a:pt x="0" y="496569"/>
                  </a:lnTo>
                  <a:lnTo>
                    <a:pt x="2331338" y="496569"/>
                  </a:lnTo>
                  <a:lnTo>
                    <a:pt x="2331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39056" y="4965191"/>
              <a:ext cx="2331720" cy="496570"/>
            </a:xfrm>
            <a:custGeom>
              <a:avLst/>
              <a:gdLst/>
              <a:ahLst/>
              <a:cxnLst/>
              <a:rect l="l" t="t" r="r" b="b"/>
              <a:pathLst>
                <a:path w="2331720" h="496570">
                  <a:moveTo>
                    <a:pt x="0" y="496569"/>
                  </a:moveTo>
                  <a:lnTo>
                    <a:pt x="2331338" y="496569"/>
                  </a:lnTo>
                  <a:lnTo>
                    <a:pt x="2331338" y="0"/>
                  </a:lnTo>
                  <a:lnTo>
                    <a:pt x="0" y="0"/>
                  </a:lnTo>
                  <a:lnTo>
                    <a:pt x="0" y="496569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458714" y="5054853"/>
            <a:ext cx="6781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-8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-8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x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038600" y="877824"/>
            <a:ext cx="3487420" cy="1831975"/>
            <a:chOff x="4038600" y="877824"/>
            <a:chExt cx="3487420" cy="1831975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600" y="877824"/>
              <a:ext cx="3486911" cy="183184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620768" y="145999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2331339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9" y="493522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20768" y="145999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0" y="493522"/>
                  </a:moveTo>
                  <a:lnTo>
                    <a:pt x="2331339" y="493522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569458" y="1545081"/>
            <a:ext cx="43560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B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6525768" y="2587751"/>
            <a:ext cx="3489960" cy="1831975"/>
            <a:chOff x="6525768" y="2587751"/>
            <a:chExt cx="3489960" cy="1831975"/>
          </a:xfrm>
        </p:grpSpPr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68" y="2587751"/>
              <a:ext cx="3489960" cy="183184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107936" y="3169919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2334641" y="0"/>
                  </a:moveTo>
                  <a:lnTo>
                    <a:pt x="0" y="0"/>
                  </a:lnTo>
                  <a:lnTo>
                    <a:pt x="0" y="493521"/>
                  </a:lnTo>
                  <a:lnTo>
                    <a:pt x="2334641" y="493521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07936" y="3169919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0" y="493521"/>
                  </a:moveTo>
                  <a:lnTo>
                    <a:pt x="2334641" y="493521"/>
                  </a:lnTo>
                  <a:lnTo>
                    <a:pt x="2334641" y="0"/>
                  </a:lnTo>
                  <a:lnTo>
                    <a:pt x="0" y="0"/>
                  </a:lnTo>
                  <a:lnTo>
                    <a:pt x="0" y="493521"/>
                  </a:lnTo>
                  <a:close/>
                </a:path>
              </a:pathLst>
            </a:custGeom>
            <a:ln w="609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013572" y="3256610"/>
            <a:ext cx="5289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h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510528" y="1624583"/>
            <a:ext cx="3487420" cy="1831975"/>
            <a:chOff x="6510528" y="1624583"/>
            <a:chExt cx="3487420" cy="183197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0528" y="1624583"/>
              <a:ext cx="3486912" cy="183184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092696" y="2206751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2331338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8" y="493522"/>
                  </a:lnTo>
                  <a:lnTo>
                    <a:pt x="2331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092696" y="2206751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0" y="493522"/>
                  </a:moveTo>
                  <a:lnTo>
                    <a:pt x="2331338" y="493522"/>
                  </a:lnTo>
                  <a:lnTo>
                    <a:pt x="2331338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7923021" y="2290952"/>
            <a:ext cx="6629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spc="-8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85" dirty="0">
                <a:solidFill>
                  <a:srgbClr val="404040"/>
                </a:solidFill>
                <a:latin typeface="Calibri"/>
                <a:cs typeface="Calibri"/>
              </a:rPr>
              <a:t>f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510528" y="3486911"/>
            <a:ext cx="3487420" cy="1831975"/>
            <a:chOff x="6510528" y="3486911"/>
            <a:chExt cx="3487420" cy="1831975"/>
          </a:xfrm>
        </p:grpSpPr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0528" y="3486911"/>
              <a:ext cx="3486912" cy="183184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092696" y="406907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2331338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8" y="493522"/>
                  </a:lnTo>
                  <a:lnTo>
                    <a:pt x="2331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092696" y="406907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0" y="493522"/>
                  </a:moveTo>
                  <a:lnTo>
                    <a:pt x="2331338" y="493522"/>
                  </a:lnTo>
                  <a:lnTo>
                    <a:pt x="2331338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7814818" y="4156075"/>
            <a:ext cx="8655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45" dirty="0">
                <a:solidFill>
                  <a:srgbClr val="404040"/>
                </a:solidFill>
                <a:latin typeface="Calibri"/>
                <a:cs typeface="Calibri"/>
              </a:rPr>
              <a:t>Wavefront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525768" y="4383023"/>
            <a:ext cx="3489960" cy="1835150"/>
            <a:chOff x="6525768" y="4383023"/>
            <a:chExt cx="3489960" cy="1835150"/>
          </a:xfrm>
        </p:grpSpPr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768" y="4383023"/>
              <a:ext cx="3489960" cy="183489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107936" y="4965191"/>
              <a:ext cx="2334895" cy="496570"/>
            </a:xfrm>
            <a:custGeom>
              <a:avLst/>
              <a:gdLst/>
              <a:ahLst/>
              <a:cxnLst/>
              <a:rect l="l" t="t" r="r" b="b"/>
              <a:pathLst>
                <a:path w="2334895" h="496570">
                  <a:moveTo>
                    <a:pt x="2334641" y="0"/>
                  </a:moveTo>
                  <a:lnTo>
                    <a:pt x="0" y="0"/>
                  </a:lnTo>
                  <a:lnTo>
                    <a:pt x="0" y="496569"/>
                  </a:lnTo>
                  <a:lnTo>
                    <a:pt x="2334641" y="496569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107936" y="4965191"/>
              <a:ext cx="2334895" cy="496570"/>
            </a:xfrm>
            <a:custGeom>
              <a:avLst/>
              <a:gdLst/>
              <a:ahLst/>
              <a:cxnLst/>
              <a:rect l="l" t="t" r="r" b="b"/>
              <a:pathLst>
                <a:path w="2334895" h="496570">
                  <a:moveTo>
                    <a:pt x="0" y="496569"/>
                  </a:moveTo>
                  <a:lnTo>
                    <a:pt x="2334641" y="496569"/>
                  </a:lnTo>
                  <a:lnTo>
                    <a:pt x="2334641" y="0"/>
                  </a:lnTo>
                  <a:lnTo>
                    <a:pt x="0" y="0"/>
                  </a:lnTo>
                  <a:lnTo>
                    <a:pt x="0" y="496569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7795641" y="5054853"/>
            <a:ext cx="9531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mo</a:t>
            </a:r>
            <a:r>
              <a:rPr sz="1600" spc="-10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10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510528" y="877824"/>
            <a:ext cx="3487420" cy="1831975"/>
            <a:chOff x="6510528" y="877824"/>
            <a:chExt cx="3487420" cy="1831975"/>
          </a:xfrm>
        </p:grpSpPr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0528" y="877824"/>
              <a:ext cx="3486912" cy="183184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092696" y="145999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2331338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1338" y="493522"/>
                  </a:lnTo>
                  <a:lnTo>
                    <a:pt x="23313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092696" y="1459992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30">
                  <a:moveTo>
                    <a:pt x="0" y="493522"/>
                  </a:moveTo>
                  <a:lnTo>
                    <a:pt x="2331338" y="493522"/>
                  </a:lnTo>
                  <a:lnTo>
                    <a:pt x="2331338" y="0"/>
                  </a:lnTo>
                  <a:lnTo>
                    <a:pt x="0" y="0"/>
                  </a:lnTo>
                  <a:lnTo>
                    <a:pt x="0" y="493522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891018" y="1545081"/>
            <a:ext cx="7270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-5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6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Dog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967216" y="2587751"/>
            <a:ext cx="3225165" cy="1831975"/>
            <a:chOff x="8967216" y="2587751"/>
            <a:chExt cx="3225165" cy="1831975"/>
          </a:xfrm>
        </p:grpSpPr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7216" y="2587751"/>
              <a:ext cx="3224782" cy="183184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549384" y="316991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2331339" y="0"/>
                  </a:moveTo>
                  <a:lnTo>
                    <a:pt x="0" y="0"/>
                  </a:lnTo>
                  <a:lnTo>
                    <a:pt x="0" y="493521"/>
                  </a:lnTo>
                  <a:lnTo>
                    <a:pt x="2331339" y="493521"/>
                  </a:lnTo>
                  <a:lnTo>
                    <a:pt x="233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549384" y="3169919"/>
              <a:ext cx="2331720" cy="494030"/>
            </a:xfrm>
            <a:custGeom>
              <a:avLst/>
              <a:gdLst/>
              <a:ahLst/>
              <a:cxnLst/>
              <a:rect l="l" t="t" r="r" b="b"/>
              <a:pathLst>
                <a:path w="2331720" h="494029">
                  <a:moveTo>
                    <a:pt x="0" y="493521"/>
                  </a:moveTo>
                  <a:lnTo>
                    <a:pt x="2331339" y="493521"/>
                  </a:lnTo>
                  <a:lnTo>
                    <a:pt x="2331339" y="0"/>
                  </a:lnTo>
                  <a:lnTo>
                    <a:pt x="0" y="0"/>
                  </a:lnTo>
                  <a:lnTo>
                    <a:pt x="0" y="493521"/>
                  </a:lnTo>
                  <a:close/>
                </a:path>
              </a:pathLst>
            </a:custGeom>
            <a:ln w="6095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0415396" y="3256610"/>
            <a:ext cx="60515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My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-25" dirty="0">
                <a:solidFill>
                  <a:srgbClr val="404040"/>
                </a:solidFill>
                <a:latin typeface="Calibri"/>
                <a:cs typeface="Calibri"/>
              </a:rPr>
              <a:t>Q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8948928" y="1624583"/>
            <a:ext cx="3243580" cy="1831975"/>
            <a:chOff x="8948928" y="1624583"/>
            <a:chExt cx="3243580" cy="1831975"/>
          </a:xfrm>
        </p:grpSpPr>
        <p:pic>
          <p:nvPicPr>
            <p:cNvPr id="97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48928" y="1624583"/>
              <a:ext cx="3243071" cy="183184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9531096" y="2206751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30">
                  <a:moveTo>
                    <a:pt x="2334641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641" y="493522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9528047" y="2203704"/>
            <a:ext cx="2338070" cy="497205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759460">
              <a:lnSpc>
                <a:spcPct val="100000"/>
              </a:lnSpc>
              <a:spcBef>
                <a:spcPts val="79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MongoDB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8948928" y="3486911"/>
            <a:ext cx="3243580" cy="1831975"/>
            <a:chOff x="8948928" y="3486911"/>
            <a:chExt cx="3243580" cy="1831975"/>
          </a:xfrm>
        </p:grpSpPr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48928" y="3486911"/>
              <a:ext cx="3243071" cy="183184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531096" y="4069079"/>
              <a:ext cx="2334895" cy="494030"/>
            </a:xfrm>
            <a:custGeom>
              <a:avLst/>
              <a:gdLst/>
              <a:ahLst/>
              <a:cxnLst/>
              <a:rect l="l" t="t" r="r" b="b"/>
              <a:pathLst>
                <a:path w="2334895" h="494029">
                  <a:moveTo>
                    <a:pt x="2334641" y="0"/>
                  </a:moveTo>
                  <a:lnTo>
                    <a:pt x="0" y="0"/>
                  </a:lnTo>
                  <a:lnTo>
                    <a:pt x="0" y="493522"/>
                  </a:lnTo>
                  <a:lnTo>
                    <a:pt x="2334641" y="493522"/>
                  </a:lnTo>
                  <a:lnTo>
                    <a:pt x="2334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9528047" y="4069079"/>
            <a:ext cx="2338070" cy="49403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704850">
              <a:lnSpc>
                <a:spcPct val="100000"/>
              </a:lnSpc>
              <a:spcBef>
                <a:spcPts val="785"/>
              </a:spcBef>
            </a:pP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PostgreSQL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4" name="object 10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67216" y="4383023"/>
            <a:ext cx="3224782" cy="1834895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9546335" y="4965191"/>
            <a:ext cx="2334895" cy="497205"/>
          </a:xfrm>
          <a:prstGeom prst="rect">
            <a:avLst/>
          </a:prstGeom>
          <a:solidFill>
            <a:srgbClr val="FFFFFF"/>
          </a:solidFill>
          <a:ln w="6096">
            <a:solidFill>
              <a:srgbClr val="F0F0F0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810"/>
              </a:spcBef>
            </a:pPr>
            <a:r>
              <a:rPr sz="1600" spc="-20" dirty="0">
                <a:solidFill>
                  <a:srgbClr val="404040"/>
                </a:solidFill>
                <a:latin typeface="Calibri"/>
                <a:cs typeface="Calibri"/>
              </a:rPr>
              <a:t>VCS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48928" y="877824"/>
            <a:ext cx="3243071" cy="1831848"/>
          </a:xfrm>
          <a:prstGeom prst="rect">
            <a:avLst/>
          </a:prstGeom>
        </p:spPr>
      </p:pic>
      <p:sp>
        <p:nvSpPr>
          <p:cNvPr id="107" name="object 107"/>
          <p:cNvSpPr txBox="1"/>
          <p:nvPr/>
        </p:nvSpPr>
        <p:spPr>
          <a:xfrm>
            <a:off x="9528047" y="1459991"/>
            <a:ext cx="2338070" cy="494030"/>
          </a:xfrm>
          <a:prstGeom prst="rect">
            <a:avLst/>
          </a:prstGeom>
          <a:solidFill>
            <a:srgbClr val="FFFFFF"/>
          </a:solidFill>
          <a:ln w="6096">
            <a:solidFill>
              <a:srgbClr val="F0F0F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775"/>
              </a:spcBef>
            </a:pP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InfluxDB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888" y="4620767"/>
            <a:ext cx="786384" cy="7924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4311" y="1578863"/>
            <a:ext cx="810767" cy="8138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94247" y="3035749"/>
            <a:ext cx="265430" cy="841375"/>
            <a:chOff x="5794247" y="3035749"/>
            <a:chExt cx="265430" cy="8413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023" y="3776921"/>
              <a:ext cx="85343" cy="998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35472" y="3035757"/>
              <a:ext cx="28575" cy="713105"/>
            </a:xfrm>
            <a:custGeom>
              <a:avLst/>
              <a:gdLst/>
              <a:ahLst/>
              <a:cxnLst/>
              <a:rect l="l" t="t" r="r" b="b"/>
              <a:pathLst>
                <a:path w="28575" h="713104">
                  <a:moveTo>
                    <a:pt x="28448" y="684149"/>
                  </a:moveTo>
                  <a:lnTo>
                    <a:pt x="0" y="684149"/>
                  </a:lnTo>
                  <a:lnTo>
                    <a:pt x="0" y="712647"/>
                  </a:lnTo>
                  <a:lnTo>
                    <a:pt x="28448" y="712647"/>
                  </a:lnTo>
                  <a:lnTo>
                    <a:pt x="28448" y="684149"/>
                  </a:lnTo>
                  <a:close/>
                </a:path>
                <a:path w="28575" h="713104">
                  <a:moveTo>
                    <a:pt x="28448" y="627253"/>
                  </a:moveTo>
                  <a:lnTo>
                    <a:pt x="0" y="627253"/>
                  </a:lnTo>
                  <a:lnTo>
                    <a:pt x="0" y="655751"/>
                  </a:lnTo>
                  <a:lnTo>
                    <a:pt x="28448" y="655751"/>
                  </a:lnTo>
                  <a:lnTo>
                    <a:pt x="28448" y="627253"/>
                  </a:lnTo>
                  <a:close/>
                </a:path>
                <a:path w="28575" h="713104">
                  <a:moveTo>
                    <a:pt x="28448" y="570230"/>
                  </a:moveTo>
                  <a:lnTo>
                    <a:pt x="0" y="570230"/>
                  </a:lnTo>
                  <a:lnTo>
                    <a:pt x="0" y="598728"/>
                  </a:lnTo>
                  <a:lnTo>
                    <a:pt x="28448" y="598728"/>
                  </a:lnTo>
                  <a:lnTo>
                    <a:pt x="28448" y="570230"/>
                  </a:lnTo>
                  <a:close/>
                </a:path>
                <a:path w="28575" h="713104">
                  <a:moveTo>
                    <a:pt x="28448" y="513207"/>
                  </a:moveTo>
                  <a:lnTo>
                    <a:pt x="0" y="513207"/>
                  </a:lnTo>
                  <a:lnTo>
                    <a:pt x="0" y="541705"/>
                  </a:lnTo>
                  <a:lnTo>
                    <a:pt x="28448" y="541705"/>
                  </a:lnTo>
                  <a:lnTo>
                    <a:pt x="28448" y="513207"/>
                  </a:lnTo>
                  <a:close/>
                </a:path>
                <a:path w="28575" h="713104">
                  <a:moveTo>
                    <a:pt x="28448" y="456184"/>
                  </a:moveTo>
                  <a:lnTo>
                    <a:pt x="0" y="456184"/>
                  </a:lnTo>
                  <a:lnTo>
                    <a:pt x="0" y="484682"/>
                  </a:lnTo>
                  <a:lnTo>
                    <a:pt x="28448" y="484682"/>
                  </a:lnTo>
                  <a:lnTo>
                    <a:pt x="28448" y="456184"/>
                  </a:lnTo>
                  <a:close/>
                </a:path>
                <a:path w="28575" h="713104">
                  <a:moveTo>
                    <a:pt x="28448" y="399161"/>
                  </a:moveTo>
                  <a:lnTo>
                    <a:pt x="0" y="399161"/>
                  </a:lnTo>
                  <a:lnTo>
                    <a:pt x="0" y="427659"/>
                  </a:lnTo>
                  <a:lnTo>
                    <a:pt x="28448" y="427659"/>
                  </a:lnTo>
                  <a:lnTo>
                    <a:pt x="28448" y="399161"/>
                  </a:lnTo>
                  <a:close/>
                </a:path>
                <a:path w="28575" h="713104">
                  <a:moveTo>
                    <a:pt x="28448" y="342138"/>
                  </a:moveTo>
                  <a:lnTo>
                    <a:pt x="0" y="342138"/>
                  </a:lnTo>
                  <a:lnTo>
                    <a:pt x="0" y="370636"/>
                  </a:lnTo>
                  <a:lnTo>
                    <a:pt x="28448" y="370636"/>
                  </a:lnTo>
                  <a:lnTo>
                    <a:pt x="28448" y="342138"/>
                  </a:lnTo>
                  <a:close/>
                </a:path>
                <a:path w="28575" h="713104">
                  <a:moveTo>
                    <a:pt x="28448" y="285115"/>
                  </a:moveTo>
                  <a:lnTo>
                    <a:pt x="0" y="285115"/>
                  </a:lnTo>
                  <a:lnTo>
                    <a:pt x="0" y="313613"/>
                  </a:lnTo>
                  <a:lnTo>
                    <a:pt x="28448" y="313613"/>
                  </a:lnTo>
                  <a:lnTo>
                    <a:pt x="28448" y="285115"/>
                  </a:lnTo>
                  <a:close/>
                </a:path>
                <a:path w="28575" h="713104">
                  <a:moveTo>
                    <a:pt x="28448" y="228092"/>
                  </a:moveTo>
                  <a:lnTo>
                    <a:pt x="0" y="228092"/>
                  </a:lnTo>
                  <a:lnTo>
                    <a:pt x="0" y="256590"/>
                  </a:lnTo>
                  <a:lnTo>
                    <a:pt x="28448" y="256590"/>
                  </a:lnTo>
                  <a:lnTo>
                    <a:pt x="28448" y="228092"/>
                  </a:lnTo>
                  <a:close/>
                </a:path>
                <a:path w="28575" h="713104">
                  <a:moveTo>
                    <a:pt x="28448" y="171069"/>
                  </a:moveTo>
                  <a:lnTo>
                    <a:pt x="0" y="171069"/>
                  </a:lnTo>
                  <a:lnTo>
                    <a:pt x="0" y="199567"/>
                  </a:lnTo>
                  <a:lnTo>
                    <a:pt x="28448" y="199567"/>
                  </a:lnTo>
                  <a:lnTo>
                    <a:pt x="28448" y="171069"/>
                  </a:lnTo>
                  <a:close/>
                </a:path>
                <a:path w="28575" h="713104">
                  <a:moveTo>
                    <a:pt x="28448" y="114046"/>
                  </a:moveTo>
                  <a:lnTo>
                    <a:pt x="0" y="114046"/>
                  </a:lnTo>
                  <a:lnTo>
                    <a:pt x="0" y="142544"/>
                  </a:lnTo>
                  <a:lnTo>
                    <a:pt x="28448" y="142544"/>
                  </a:lnTo>
                  <a:lnTo>
                    <a:pt x="28448" y="114046"/>
                  </a:lnTo>
                  <a:close/>
                </a:path>
                <a:path w="28575" h="713104">
                  <a:moveTo>
                    <a:pt x="28448" y="57023"/>
                  </a:moveTo>
                  <a:lnTo>
                    <a:pt x="0" y="57023"/>
                  </a:lnTo>
                  <a:lnTo>
                    <a:pt x="0" y="85521"/>
                  </a:lnTo>
                  <a:lnTo>
                    <a:pt x="28448" y="85521"/>
                  </a:lnTo>
                  <a:lnTo>
                    <a:pt x="28448" y="57023"/>
                  </a:lnTo>
                  <a:close/>
                </a:path>
                <a:path w="28575" h="713104">
                  <a:moveTo>
                    <a:pt x="28448" y="0"/>
                  </a:moveTo>
                  <a:lnTo>
                    <a:pt x="0" y="0"/>
                  </a:lnTo>
                  <a:lnTo>
                    <a:pt x="0" y="28498"/>
                  </a:lnTo>
                  <a:lnTo>
                    <a:pt x="28448" y="28498"/>
                  </a:lnTo>
                  <a:lnTo>
                    <a:pt x="28448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94248" y="3252215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265049" y="45974"/>
                  </a:moveTo>
                  <a:lnTo>
                    <a:pt x="248793" y="29845"/>
                  </a:lnTo>
                  <a:lnTo>
                    <a:pt x="205867" y="7874"/>
                  </a:lnTo>
                  <a:lnTo>
                    <a:pt x="156464" y="0"/>
                  </a:lnTo>
                  <a:lnTo>
                    <a:pt x="106934" y="7874"/>
                  </a:lnTo>
                  <a:lnTo>
                    <a:pt x="64008" y="29845"/>
                  </a:lnTo>
                  <a:lnTo>
                    <a:pt x="30226" y="63246"/>
                  </a:lnTo>
                  <a:lnTo>
                    <a:pt x="8001" y="105791"/>
                  </a:lnTo>
                  <a:lnTo>
                    <a:pt x="0" y="154686"/>
                  </a:lnTo>
                  <a:lnTo>
                    <a:pt x="8001" y="203454"/>
                  </a:lnTo>
                  <a:lnTo>
                    <a:pt x="30099" y="245999"/>
                  </a:lnTo>
                  <a:lnTo>
                    <a:pt x="46355" y="262001"/>
                  </a:lnTo>
                  <a:lnTo>
                    <a:pt x="95631" y="213360"/>
                  </a:lnTo>
                  <a:lnTo>
                    <a:pt x="86487" y="204216"/>
                  </a:lnTo>
                  <a:lnTo>
                    <a:pt x="136652" y="154559"/>
                  </a:lnTo>
                  <a:lnTo>
                    <a:pt x="86487" y="105029"/>
                  </a:lnTo>
                  <a:lnTo>
                    <a:pt x="106172" y="85471"/>
                  </a:lnTo>
                  <a:lnTo>
                    <a:pt x="156337" y="135128"/>
                  </a:lnTo>
                  <a:lnTo>
                    <a:pt x="206502" y="85471"/>
                  </a:lnTo>
                  <a:lnTo>
                    <a:pt x="215773" y="94615"/>
                  </a:lnTo>
                  <a:lnTo>
                    <a:pt x="224917" y="85471"/>
                  </a:lnTo>
                  <a:lnTo>
                    <a:pt x="265049" y="459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94248" y="3252215"/>
              <a:ext cx="265430" cy="262255"/>
            </a:xfrm>
            <a:custGeom>
              <a:avLst/>
              <a:gdLst/>
              <a:ahLst/>
              <a:cxnLst/>
              <a:rect l="l" t="t" r="r" b="b"/>
              <a:pathLst>
                <a:path w="265429" h="262254">
                  <a:moveTo>
                    <a:pt x="265049" y="45974"/>
                  </a:moveTo>
                  <a:lnTo>
                    <a:pt x="248793" y="29845"/>
                  </a:lnTo>
                  <a:lnTo>
                    <a:pt x="205867" y="7874"/>
                  </a:lnTo>
                  <a:lnTo>
                    <a:pt x="156464" y="0"/>
                  </a:lnTo>
                  <a:lnTo>
                    <a:pt x="106934" y="7874"/>
                  </a:lnTo>
                  <a:lnTo>
                    <a:pt x="64008" y="29845"/>
                  </a:lnTo>
                  <a:lnTo>
                    <a:pt x="30226" y="63246"/>
                  </a:lnTo>
                  <a:lnTo>
                    <a:pt x="8001" y="105791"/>
                  </a:lnTo>
                  <a:lnTo>
                    <a:pt x="0" y="154686"/>
                  </a:lnTo>
                  <a:lnTo>
                    <a:pt x="8001" y="203454"/>
                  </a:lnTo>
                  <a:lnTo>
                    <a:pt x="30226" y="245999"/>
                  </a:lnTo>
                  <a:lnTo>
                    <a:pt x="46482" y="262001"/>
                  </a:lnTo>
                  <a:lnTo>
                    <a:pt x="102108" y="206883"/>
                  </a:lnTo>
                  <a:lnTo>
                    <a:pt x="66548" y="171831"/>
                  </a:lnTo>
                  <a:lnTo>
                    <a:pt x="86233" y="152400"/>
                  </a:lnTo>
                  <a:lnTo>
                    <a:pt x="121793" y="187579"/>
                  </a:lnTo>
                  <a:lnTo>
                    <a:pt x="157353" y="152400"/>
                  </a:lnTo>
                  <a:lnTo>
                    <a:pt x="265049" y="45974"/>
                  </a:lnTo>
                  <a:close/>
                </a:path>
              </a:pathLst>
            </a:custGeom>
            <a:solidFill>
              <a:srgbClr val="00AE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86246" y="3248659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53783" y="1642872"/>
            <a:ext cx="2764790" cy="509270"/>
            <a:chOff x="6653783" y="1642872"/>
            <a:chExt cx="2764790" cy="509270"/>
          </a:xfrm>
        </p:grpSpPr>
        <p:sp>
          <p:nvSpPr>
            <p:cNvPr id="11" name="object 11"/>
            <p:cNvSpPr/>
            <p:nvPr/>
          </p:nvSpPr>
          <p:spPr>
            <a:xfrm>
              <a:off x="7574280" y="1642871"/>
              <a:ext cx="890269" cy="509270"/>
            </a:xfrm>
            <a:custGeom>
              <a:avLst/>
              <a:gdLst/>
              <a:ahLst/>
              <a:cxnLst/>
              <a:rect l="l" t="t" r="r" b="b"/>
              <a:pathLst>
                <a:path w="890270" h="509269">
                  <a:moveTo>
                    <a:pt x="689229" y="336169"/>
                  </a:moveTo>
                  <a:lnTo>
                    <a:pt x="681990" y="333883"/>
                  </a:lnTo>
                  <a:lnTo>
                    <a:pt x="616966" y="309372"/>
                  </a:lnTo>
                  <a:lnTo>
                    <a:pt x="576707" y="298704"/>
                  </a:lnTo>
                  <a:lnTo>
                    <a:pt x="535559" y="292608"/>
                  </a:lnTo>
                  <a:lnTo>
                    <a:pt x="493903" y="290830"/>
                  </a:lnTo>
                  <a:lnTo>
                    <a:pt x="431038" y="295021"/>
                  </a:lnTo>
                  <a:lnTo>
                    <a:pt x="382905" y="299847"/>
                  </a:lnTo>
                  <a:lnTo>
                    <a:pt x="345440" y="305435"/>
                  </a:lnTo>
                  <a:lnTo>
                    <a:pt x="314960" y="312547"/>
                  </a:lnTo>
                  <a:lnTo>
                    <a:pt x="325501" y="348869"/>
                  </a:lnTo>
                  <a:lnTo>
                    <a:pt x="353441" y="342392"/>
                  </a:lnTo>
                  <a:lnTo>
                    <a:pt x="388874" y="337058"/>
                  </a:lnTo>
                  <a:lnTo>
                    <a:pt x="435229" y="332613"/>
                  </a:lnTo>
                  <a:lnTo>
                    <a:pt x="495935" y="328422"/>
                  </a:lnTo>
                  <a:lnTo>
                    <a:pt x="533654" y="330200"/>
                  </a:lnTo>
                  <a:lnTo>
                    <a:pt x="570865" y="336169"/>
                  </a:lnTo>
                  <a:lnTo>
                    <a:pt x="607187" y="345948"/>
                  </a:lnTo>
                  <a:lnTo>
                    <a:pt x="642366" y="359537"/>
                  </a:lnTo>
                  <a:lnTo>
                    <a:pt x="678815" y="372618"/>
                  </a:lnTo>
                  <a:lnTo>
                    <a:pt x="689229" y="336169"/>
                  </a:lnTo>
                  <a:close/>
                </a:path>
                <a:path w="890270" h="509269">
                  <a:moveTo>
                    <a:pt x="889762" y="361696"/>
                  </a:moveTo>
                  <a:lnTo>
                    <a:pt x="884809" y="344170"/>
                  </a:lnTo>
                  <a:lnTo>
                    <a:pt x="876300" y="335026"/>
                  </a:lnTo>
                  <a:lnTo>
                    <a:pt x="868299" y="331343"/>
                  </a:lnTo>
                  <a:lnTo>
                    <a:pt x="863981" y="299466"/>
                  </a:lnTo>
                  <a:lnTo>
                    <a:pt x="851662" y="253873"/>
                  </a:lnTo>
                  <a:lnTo>
                    <a:pt x="850900" y="252222"/>
                  </a:lnTo>
                  <a:lnTo>
                    <a:pt x="850900" y="367665"/>
                  </a:lnTo>
                  <a:lnTo>
                    <a:pt x="850900" y="435864"/>
                  </a:lnTo>
                  <a:lnTo>
                    <a:pt x="840359" y="435864"/>
                  </a:lnTo>
                  <a:lnTo>
                    <a:pt x="757174" y="443611"/>
                  </a:lnTo>
                  <a:lnTo>
                    <a:pt x="709676" y="444119"/>
                  </a:lnTo>
                  <a:lnTo>
                    <a:pt x="680085" y="434340"/>
                  </a:lnTo>
                  <a:lnTo>
                    <a:pt x="642823" y="417703"/>
                  </a:lnTo>
                  <a:lnTo>
                    <a:pt x="619506" y="407289"/>
                  </a:lnTo>
                  <a:lnTo>
                    <a:pt x="586359" y="395478"/>
                  </a:lnTo>
                  <a:lnTo>
                    <a:pt x="552450" y="386334"/>
                  </a:lnTo>
                  <a:lnTo>
                    <a:pt x="517906" y="379730"/>
                  </a:lnTo>
                  <a:lnTo>
                    <a:pt x="477647" y="379095"/>
                  </a:lnTo>
                  <a:lnTo>
                    <a:pt x="430911" y="382270"/>
                  </a:lnTo>
                  <a:lnTo>
                    <a:pt x="381127" y="389255"/>
                  </a:lnTo>
                  <a:lnTo>
                    <a:pt x="332232" y="400558"/>
                  </a:lnTo>
                  <a:lnTo>
                    <a:pt x="287655" y="416179"/>
                  </a:lnTo>
                  <a:lnTo>
                    <a:pt x="228981" y="448310"/>
                  </a:lnTo>
                  <a:lnTo>
                    <a:pt x="205613" y="457581"/>
                  </a:lnTo>
                  <a:lnTo>
                    <a:pt x="181356" y="464185"/>
                  </a:lnTo>
                  <a:lnTo>
                    <a:pt x="156464" y="467995"/>
                  </a:lnTo>
                  <a:lnTo>
                    <a:pt x="117729" y="471170"/>
                  </a:lnTo>
                  <a:lnTo>
                    <a:pt x="84455" y="469773"/>
                  </a:lnTo>
                  <a:lnTo>
                    <a:pt x="58547" y="464693"/>
                  </a:lnTo>
                  <a:lnTo>
                    <a:pt x="41148" y="456819"/>
                  </a:lnTo>
                  <a:lnTo>
                    <a:pt x="54102" y="449326"/>
                  </a:lnTo>
                  <a:lnTo>
                    <a:pt x="67310" y="442468"/>
                  </a:lnTo>
                  <a:lnTo>
                    <a:pt x="80772" y="436118"/>
                  </a:lnTo>
                  <a:lnTo>
                    <a:pt x="94615" y="430403"/>
                  </a:lnTo>
                  <a:lnTo>
                    <a:pt x="122555" y="417957"/>
                  </a:lnTo>
                  <a:lnTo>
                    <a:pt x="136652" y="411099"/>
                  </a:lnTo>
                  <a:lnTo>
                    <a:pt x="150368" y="403987"/>
                  </a:lnTo>
                  <a:lnTo>
                    <a:pt x="147828" y="399542"/>
                  </a:lnTo>
                  <a:lnTo>
                    <a:pt x="173863" y="398907"/>
                  </a:lnTo>
                  <a:lnTo>
                    <a:pt x="178689" y="324739"/>
                  </a:lnTo>
                  <a:lnTo>
                    <a:pt x="192532" y="276860"/>
                  </a:lnTo>
                  <a:lnTo>
                    <a:pt x="214757" y="232283"/>
                  </a:lnTo>
                  <a:lnTo>
                    <a:pt x="244856" y="192405"/>
                  </a:lnTo>
                  <a:lnTo>
                    <a:pt x="282194" y="158369"/>
                  </a:lnTo>
                  <a:lnTo>
                    <a:pt x="318770" y="140208"/>
                  </a:lnTo>
                  <a:lnTo>
                    <a:pt x="357378" y="127254"/>
                  </a:lnTo>
                  <a:lnTo>
                    <a:pt x="397256" y="119380"/>
                  </a:lnTo>
                  <a:lnTo>
                    <a:pt x="438023" y="116713"/>
                  </a:lnTo>
                  <a:lnTo>
                    <a:pt x="486410" y="120015"/>
                  </a:lnTo>
                  <a:lnTo>
                    <a:pt x="532765" y="130683"/>
                  </a:lnTo>
                  <a:lnTo>
                    <a:pt x="576326" y="148590"/>
                  </a:lnTo>
                  <a:lnTo>
                    <a:pt x="616204" y="172847"/>
                  </a:lnTo>
                  <a:lnTo>
                    <a:pt x="651891" y="203200"/>
                  </a:lnTo>
                  <a:lnTo>
                    <a:pt x="682371" y="238887"/>
                  </a:lnTo>
                  <a:lnTo>
                    <a:pt x="707009" y="279527"/>
                  </a:lnTo>
                  <a:lnTo>
                    <a:pt x="725043" y="324485"/>
                  </a:lnTo>
                  <a:lnTo>
                    <a:pt x="761365" y="314325"/>
                  </a:lnTo>
                  <a:lnTo>
                    <a:pt x="743712" y="268986"/>
                  </a:lnTo>
                  <a:lnTo>
                    <a:pt x="720217" y="227584"/>
                  </a:lnTo>
                  <a:lnTo>
                    <a:pt x="691261" y="190373"/>
                  </a:lnTo>
                  <a:lnTo>
                    <a:pt x="657606" y="157734"/>
                  </a:lnTo>
                  <a:lnTo>
                    <a:pt x="619760" y="130302"/>
                  </a:lnTo>
                  <a:lnTo>
                    <a:pt x="594144" y="116713"/>
                  </a:lnTo>
                  <a:lnTo>
                    <a:pt x="578358" y="108331"/>
                  </a:lnTo>
                  <a:lnTo>
                    <a:pt x="533908" y="92202"/>
                  </a:lnTo>
                  <a:lnTo>
                    <a:pt x="487172" y="82550"/>
                  </a:lnTo>
                  <a:lnTo>
                    <a:pt x="438531" y="79629"/>
                  </a:lnTo>
                  <a:lnTo>
                    <a:pt x="392430" y="82550"/>
                  </a:lnTo>
                  <a:lnTo>
                    <a:pt x="347345" y="91567"/>
                  </a:lnTo>
                  <a:lnTo>
                    <a:pt x="303784" y="106426"/>
                  </a:lnTo>
                  <a:lnTo>
                    <a:pt x="262636" y="126873"/>
                  </a:lnTo>
                  <a:lnTo>
                    <a:pt x="265938" y="123317"/>
                  </a:lnTo>
                  <a:lnTo>
                    <a:pt x="301371" y="94488"/>
                  </a:lnTo>
                  <a:lnTo>
                    <a:pt x="340741" y="70612"/>
                  </a:lnTo>
                  <a:lnTo>
                    <a:pt x="383413" y="52070"/>
                  </a:lnTo>
                  <a:lnTo>
                    <a:pt x="429006" y="39497"/>
                  </a:lnTo>
                  <a:lnTo>
                    <a:pt x="477012" y="33274"/>
                  </a:lnTo>
                  <a:lnTo>
                    <a:pt x="522732" y="33782"/>
                  </a:lnTo>
                  <a:lnTo>
                    <a:pt x="567055" y="40259"/>
                  </a:lnTo>
                  <a:lnTo>
                    <a:pt x="609473" y="52197"/>
                  </a:lnTo>
                  <a:lnTo>
                    <a:pt x="649351" y="69469"/>
                  </a:lnTo>
                  <a:lnTo>
                    <a:pt x="686562" y="91567"/>
                  </a:lnTo>
                  <a:lnTo>
                    <a:pt x="720471" y="118110"/>
                  </a:lnTo>
                  <a:lnTo>
                    <a:pt x="750824" y="148717"/>
                  </a:lnTo>
                  <a:lnTo>
                    <a:pt x="776986" y="183007"/>
                  </a:lnTo>
                  <a:lnTo>
                    <a:pt x="798703" y="220599"/>
                  </a:lnTo>
                  <a:lnTo>
                    <a:pt x="815467" y="261239"/>
                  </a:lnTo>
                  <a:lnTo>
                    <a:pt x="826897" y="304419"/>
                  </a:lnTo>
                  <a:lnTo>
                    <a:pt x="830199" y="331216"/>
                  </a:lnTo>
                  <a:lnTo>
                    <a:pt x="784352" y="335407"/>
                  </a:lnTo>
                  <a:lnTo>
                    <a:pt x="787146" y="373126"/>
                  </a:lnTo>
                  <a:lnTo>
                    <a:pt x="850900" y="367665"/>
                  </a:lnTo>
                  <a:lnTo>
                    <a:pt x="850900" y="252222"/>
                  </a:lnTo>
                  <a:lnTo>
                    <a:pt x="833882" y="210693"/>
                  </a:lnTo>
                  <a:lnTo>
                    <a:pt x="811276" y="170561"/>
                  </a:lnTo>
                  <a:lnTo>
                    <a:pt x="783971" y="133731"/>
                  </a:lnTo>
                  <a:lnTo>
                    <a:pt x="752348" y="100584"/>
                  </a:lnTo>
                  <a:lnTo>
                    <a:pt x="717169" y="71501"/>
                  </a:lnTo>
                  <a:lnTo>
                    <a:pt x="678434" y="46863"/>
                  </a:lnTo>
                  <a:lnTo>
                    <a:pt x="649770" y="33274"/>
                  </a:lnTo>
                  <a:lnTo>
                    <a:pt x="636651" y="27051"/>
                  </a:lnTo>
                  <a:lnTo>
                    <a:pt x="592328" y="12319"/>
                  </a:lnTo>
                  <a:lnTo>
                    <a:pt x="545846" y="3175"/>
                  </a:lnTo>
                  <a:lnTo>
                    <a:pt x="497586" y="0"/>
                  </a:lnTo>
                  <a:lnTo>
                    <a:pt x="450469" y="2794"/>
                  </a:lnTo>
                  <a:lnTo>
                    <a:pt x="405257" y="11176"/>
                  </a:lnTo>
                  <a:lnTo>
                    <a:pt x="361950" y="24765"/>
                  </a:lnTo>
                  <a:lnTo>
                    <a:pt x="321183" y="43307"/>
                  </a:lnTo>
                  <a:lnTo>
                    <a:pt x="283210" y="66421"/>
                  </a:lnTo>
                  <a:lnTo>
                    <a:pt x="248285" y="93599"/>
                  </a:lnTo>
                  <a:lnTo>
                    <a:pt x="216916" y="124841"/>
                  </a:lnTo>
                  <a:lnTo>
                    <a:pt x="189357" y="159385"/>
                  </a:lnTo>
                  <a:lnTo>
                    <a:pt x="165989" y="197231"/>
                  </a:lnTo>
                  <a:lnTo>
                    <a:pt x="147193" y="237744"/>
                  </a:lnTo>
                  <a:lnTo>
                    <a:pt x="133350" y="280797"/>
                  </a:lnTo>
                  <a:lnTo>
                    <a:pt x="124714" y="325882"/>
                  </a:lnTo>
                  <a:lnTo>
                    <a:pt x="121666" y="372745"/>
                  </a:lnTo>
                  <a:lnTo>
                    <a:pt x="121666" y="376047"/>
                  </a:lnTo>
                  <a:lnTo>
                    <a:pt x="118999" y="377444"/>
                  </a:lnTo>
                  <a:lnTo>
                    <a:pt x="106045" y="383667"/>
                  </a:lnTo>
                  <a:lnTo>
                    <a:pt x="92583" y="389763"/>
                  </a:lnTo>
                  <a:lnTo>
                    <a:pt x="78613" y="395605"/>
                  </a:lnTo>
                  <a:lnTo>
                    <a:pt x="48895" y="409067"/>
                  </a:lnTo>
                  <a:lnTo>
                    <a:pt x="25019" y="422021"/>
                  </a:lnTo>
                  <a:lnTo>
                    <a:pt x="8382" y="435991"/>
                  </a:lnTo>
                  <a:lnTo>
                    <a:pt x="254" y="452247"/>
                  </a:lnTo>
                  <a:lnTo>
                    <a:pt x="0" y="460248"/>
                  </a:lnTo>
                  <a:lnTo>
                    <a:pt x="1651" y="467868"/>
                  </a:lnTo>
                  <a:lnTo>
                    <a:pt x="53340" y="502666"/>
                  </a:lnTo>
                  <a:lnTo>
                    <a:pt x="111379" y="508889"/>
                  </a:lnTo>
                  <a:lnTo>
                    <a:pt x="124206" y="508762"/>
                  </a:lnTo>
                  <a:lnTo>
                    <a:pt x="162306" y="505714"/>
                  </a:lnTo>
                  <a:lnTo>
                    <a:pt x="219583" y="493014"/>
                  </a:lnTo>
                  <a:lnTo>
                    <a:pt x="266827" y="471170"/>
                  </a:lnTo>
                  <a:lnTo>
                    <a:pt x="312928" y="446659"/>
                  </a:lnTo>
                  <a:lnTo>
                    <a:pt x="363093" y="431673"/>
                  </a:lnTo>
                  <a:lnTo>
                    <a:pt x="417449" y="422148"/>
                  </a:lnTo>
                  <a:lnTo>
                    <a:pt x="470027" y="417703"/>
                  </a:lnTo>
                  <a:lnTo>
                    <a:pt x="514731" y="418338"/>
                  </a:lnTo>
                  <a:lnTo>
                    <a:pt x="546100" y="424180"/>
                  </a:lnTo>
                  <a:lnTo>
                    <a:pt x="576961" y="432435"/>
                  </a:lnTo>
                  <a:lnTo>
                    <a:pt x="607060" y="443103"/>
                  </a:lnTo>
                  <a:lnTo>
                    <a:pt x="669417" y="470027"/>
                  </a:lnTo>
                  <a:lnTo>
                    <a:pt x="704088" y="480187"/>
                  </a:lnTo>
                  <a:lnTo>
                    <a:pt x="756539" y="480187"/>
                  </a:lnTo>
                  <a:lnTo>
                    <a:pt x="856234" y="471170"/>
                  </a:lnTo>
                  <a:lnTo>
                    <a:pt x="870966" y="468122"/>
                  </a:lnTo>
                  <a:lnTo>
                    <a:pt x="880618" y="461010"/>
                  </a:lnTo>
                  <a:lnTo>
                    <a:pt x="887222" y="450977"/>
                  </a:lnTo>
                  <a:lnTo>
                    <a:pt x="888657" y="444119"/>
                  </a:lnTo>
                  <a:lnTo>
                    <a:pt x="889762" y="438912"/>
                  </a:lnTo>
                  <a:lnTo>
                    <a:pt x="889762" y="361696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8743" y="1941576"/>
              <a:ext cx="140207" cy="1066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7568" y="2014728"/>
              <a:ext cx="132714" cy="8496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53771" y="1865375"/>
              <a:ext cx="2764790" cy="76200"/>
            </a:xfrm>
            <a:custGeom>
              <a:avLst/>
              <a:gdLst/>
              <a:ahLst/>
              <a:cxnLst/>
              <a:rect l="l" t="t" r="r" b="b"/>
              <a:pathLst>
                <a:path w="2764790" h="76200">
                  <a:moveTo>
                    <a:pt x="82689" y="47117"/>
                  </a:moveTo>
                  <a:lnTo>
                    <a:pt x="82435" y="28194"/>
                  </a:lnTo>
                  <a:lnTo>
                    <a:pt x="76085" y="28321"/>
                  </a:lnTo>
                  <a:lnTo>
                    <a:pt x="75704" y="0"/>
                  </a:lnTo>
                  <a:lnTo>
                    <a:pt x="0" y="38862"/>
                  </a:lnTo>
                  <a:lnTo>
                    <a:pt x="76720" y="75565"/>
                  </a:lnTo>
                  <a:lnTo>
                    <a:pt x="76339" y="47244"/>
                  </a:lnTo>
                  <a:lnTo>
                    <a:pt x="82689" y="47117"/>
                  </a:lnTo>
                  <a:close/>
                </a:path>
                <a:path w="2764790" h="76200">
                  <a:moveTo>
                    <a:pt x="120789" y="46609"/>
                  </a:moveTo>
                  <a:lnTo>
                    <a:pt x="120535" y="27686"/>
                  </a:lnTo>
                  <a:lnTo>
                    <a:pt x="101485" y="27940"/>
                  </a:lnTo>
                  <a:lnTo>
                    <a:pt x="101739" y="46863"/>
                  </a:lnTo>
                  <a:lnTo>
                    <a:pt x="120789" y="46609"/>
                  </a:lnTo>
                  <a:close/>
                </a:path>
                <a:path w="2764790" h="76200">
                  <a:moveTo>
                    <a:pt x="158889" y="46101"/>
                  </a:moveTo>
                  <a:lnTo>
                    <a:pt x="158635" y="27178"/>
                  </a:lnTo>
                  <a:lnTo>
                    <a:pt x="139585" y="27432"/>
                  </a:lnTo>
                  <a:lnTo>
                    <a:pt x="139839" y="46355"/>
                  </a:lnTo>
                  <a:lnTo>
                    <a:pt x="158889" y="46101"/>
                  </a:lnTo>
                  <a:close/>
                </a:path>
                <a:path w="2764790" h="76200">
                  <a:moveTo>
                    <a:pt x="196989" y="45593"/>
                  </a:moveTo>
                  <a:lnTo>
                    <a:pt x="196735" y="26670"/>
                  </a:lnTo>
                  <a:lnTo>
                    <a:pt x="177685" y="26924"/>
                  </a:lnTo>
                  <a:lnTo>
                    <a:pt x="177939" y="45847"/>
                  </a:lnTo>
                  <a:lnTo>
                    <a:pt x="196989" y="45593"/>
                  </a:lnTo>
                  <a:close/>
                </a:path>
                <a:path w="2764790" h="76200">
                  <a:moveTo>
                    <a:pt x="235089" y="44958"/>
                  </a:moveTo>
                  <a:lnTo>
                    <a:pt x="234835" y="26035"/>
                  </a:lnTo>
                  <a:lnTo>
                    <a:pt x="215785" y="26416"/>
                  </a:lnTo>
                  <a:lnTo>
                    <a:pt x="216039" y="45339"/>
                  </a:lnTo>
                  <a:lnTo>
                    <a:pt x="235089" y="44958"/>
                  </a:lnTo>
                  <a:close/>
                </a:path>
                <a:path w="2764790" h="76200">
                  <a:moveTo>
                    <a:pt x="273189" y="44450"/>
                  </a:moveTo>
                  <a:lnTo>
                    <a:pt x="272935" y="25527"/>
                  </a:lnTo>
                  <a:lnTo>
                    <a:pt x="253885" y="25781"/>
                  </a:lnTo>
                  <a:lnTo>
                    <a:pt x="254139" y="44704"/>
                  </a:lnTo>
                  <a:lnTo>
                    <a:pt x="273189" y="44450"/>
                  </a:lnTo>
                  <a:close/>
                </a:path>
                <a:path w="2764790" h="76200">
                  <a:moveTo>
                    <a:pt x="311289" y="43942"/>
                  </a:moveTo>
                  <a:lnTo>
                    <a:pt x="311035" y="25019"/>
                  </a:lnTo>
                  <a:lnTo>
                    <a:pt x="291985" y="25273"/>
                  </a:lnTo>
                  <a:lnTo>
                    <a:pt x="292239" y="44196"/>
                  </a:lnTo>
                  <a:lnTo>
                    <a:pt x="311289" y="43942"/>
                  </a:lnTo>
                  <a:close/>
                </a:path>
                <a:path w="2764790" h="76200">
                  <a:moveTo>
                    <a:pt x="349389" y="43434"/>
                  </a:moveTo>
                  <a:lnTo>
                    <a:pt x="349135" y="24511"/>
                  </a:lnTo>
                  <a:lnTo>
                    <a:pt x="330085" y="24765"/>
                  </a:lnTo>
                  <a:lnTo>
                    <a:pt x="330339" y="43688"/>
                  </a:lnTo>
                  <a:lnTo>
                    <a:pt x="349389" y="43434"/>
                  </a:lnTo>
                  <a:close/>
                </a:path>
                <a:path w="2764790" h="76200">
                  <a:moveTo>
                    <a:pt x="387489" y="42799"/>
                  </a:moveTo>
                  <a:lnTo>
                    <a:pt x="387235" y="23876"/>
                  </a:lnTo>
                  <a:lnTo>
                    <a:pt x="368185" y="24130"/>
                  </a:lnTo>
                  <a:lnTo>
                    <a:pt x="368439" y="43053"/>
                  </a:lnTo>
                  <a:lnTo>
                    <a:pt x="387489" y="42799"/>
                  </a:lnTo>
                  <a:close/>
                </a:path>
                <a:path w="2764790" h="76200">
                  <a:moveTo>
                    <a:pt x="425589" y="42291"/>
                  </a:moveTo>
                  <a:lnTo>
                    <a:pt x="425335" y="23368"/>
                  </a:lnTo>
                  <a:lnTo>
                    <a:pt x="406285" y="23622"/>
                  </a:lnTo>
                  <a:lnTo>
                    <a:pt x="406539" y="42545"/>
                  </a:lnTo>
                  <a:lnTo>
                    <a:pt x="425589" y="42291"/>
                  </a:lnTo>
                  <a:close/>
                </a:path>
                <a:path w="2764790" h="76200">
                  <a:moveTo>
                    <a:pt x="463689" y="41783"/>
                  </a:moveTo>
                  <a:lnTo>
                    <a:pt x="463435" y="22860"/>
                  </a:lnTo>
                  <a:lnTo>
                    <a:pt x="444385" y="23114"/>
                  </a:lnTo>
                  <a:lnTo>
                    <a:pt x="444639" y="42037"/>
                  </a:lnTo>
                  <a:lnTo>
                    <a:pt x="463689" y="41783"/>
                  </a:lnTo>
                  <a:close/>
                </a:path>
                <a:path w="2764790" h="76200">
                  <a:moveTo>
                    <a:pt x="501789" y="41148"/>
                  </a:moveTo>
                  <a:lnTo>
                    <a:pt x="501408" y="22479"/>
                  </a:lnTo>
                  <a:lnTo>
                    <a:pt x="482485" y="22733"/>
                  </a:lnTo>
                  <a:lnTo>
                    <a:pt x="482739" y="41529"/>
                  </a:lnTo>
                  <a:lnTo>
                    <a:pt x="501789" y="41148"/>
                  </a:lnTo>
                  <a:close/>
                </a:path>
                <a:path w="2764790" h="76200">
                  <a:moveTo>
                    <a:pt x="539889" y="40640"/>
                  </a:moveTo>
                  <a:lnTo>
                    <a:pt x="539508" y="21844"/>
                  </a:lnTo>
                  <a:lnTo>
                    <a:pt x="520458" y="22098"/>
                  </a:lnTo>
                  <a:lnTo>
                    <a:pt x="520839" y="40894"/>
                  </a:lnTo>
                  <a:lnTo>
                    <a:pt x="539889" y="40640"/>
                  </a:lnTo>
                  <a:close/>
                </a:path>
                <a:path w="2764790" h="76200">
                  <a:moveTo>
                    <a:pt x="577989" y="40132"/>
                  </a:moveTo>
                  <a:lnTo>
                    <a:pt x="577608" y="21336"/>
                  </a:lnTo>
                  <a:lnTo>
                    <a:pt x="558558" y="21590"/>
                  </a:lnTo>
                  <a:lnTo>
                    <a:pt x="558939" y="40386"/>
                  </a:lnTo>
                  <a:lnTo>
                    <a:pt x="577989" y="40132"/>
                  </a:lnTo>
                  <a:close/>
                </a:path>
                <a:path w="2764790" h="76200">
                  <a:moveTo>
                    <a:pt x="616089" y="39624"/>
                  </a:moveTo>
                  <a:lnTo>
                    <a:pt x="615708" y="20828"/>
                  </a:lnTo>
                  <a:lnTo>
                    <a:pt x="596658" y="21082"/>
                  </a:lnTo>
                  <a:lnTo>
                    <a:pt x="597039" y="39878"/>
                  </a:lnTo>
                  <a:lnTo>
                    <a:pt x="616089" y="39624"/>
                  </a:lnTo>
                  <a:close/>
                </a:path>
                <a:path w="2764790" h="76200">
                  <a:moveTo>
                    <a:pt x="654189" y="38989"/>
                  </a:moveTo>
                  <a:lnTo>
                    <a:pt x="653808" y="20193"/>
                  </a:lnTo>
                  <a:lnTo>
                    <a:pt x="634758" y="20574"/>
                  </a:lnTo>
                  <a:lnTo>
                    <a:pt x="635139" y="39370"/>
                  </a:lnTo>
                  <a:lnTo>
                    <a:pt x="654189" y="38989"/>
                  </a:lnTo>
                  <a:close/>
                </a:path>
                <a:path w="2764790" h="76200">
                  <a:moveTo>
                    <a:pt x="692035" y="38481"/>
                  </a:moveTo>
                  <a:lnTo>
                    <a:pt x="691781" y="19685"/>
                  </a:lnTo>
                  <a:lnTo>
                    <a:pt x="672858" y="19939"/>
                  </a:lnTo>
                  <a:lnTo>
                    <a:pt x="673112" y="38735"/>
                  </a:lnTo>
                  <a:lnTo>
                    <a:pt x="692035" y="38481"/>
                  </a:lnTo>
                  <a:close/>
                </a:path>
                <a:path w="2764790" h="76200">
                  <a:moveTo>
                    <a:pt x="730135" y="38100"/>
                  </a:moveTo>
                  <a:lnTo>
                    <a:pt x="729881" y="19177"/>
                  </a:lnTo>
                  <a:lnTo>
                    <a:pt x="710831" y="19431"/>
                  </a:lnTo>
                  <a:lnTo>
                    <a:pt x="711085" y="38227"/>
                  </a:lnTo>
                  <a:lnTo>
                    <a:pt x="730135" y="38100"/>
                  </a:lnTo>
                  <a:close/>
                </a:path>
                <a:path w="2764790" h="76200">
                  <a:moveTo>
                    <a:pt x="768235" y="37592"/>
                  </a:moveTo>
                  <a:lnTo>
                    <a:pt x="767981" y="18669"/>
                  </a:lnTo>
                  <a:lnTo>
                    <a:pt x="748931" y="18923"/>
                  </a:lnTo>
                  <a:lnTo>
                    <a:pt x="749185" y="37846"/>
                  </a:lnTo>
                  <a:lnTo>
                    <a:pt x="768235" y="37592"/>
                  </a:lnTo>
                  <a:close/>
                </a:path>
                <a:path w="2764790" h="76200">
                  <a:moveTo>
                    <a:pt x="806335" y="36957"/>
                  </a:moveTo>
                  <a:lnTo>
                    <a:pt x="806081" y="18034"/>
                  </a:lnTo>
                  <a:lnTo>
                    <a:pt x="787031" y="18288"/>
                  </a:lnTo>
                  <a:lnTo>
                    <a:pt x="787285" y="37211"/>
                  </a:lnTo>
                  <a:lnTo>
                    <a:pt x="806335" y="36957"/>
                  </a:lnTo>
                  <a:close/>
                </a:path>
                <a:path w="2764790" h="76200">
                  <a:moveTo>
                    <a:pt x="844435" y="36449"/>
                  </a:moveTo>
                  <a:lnTo>
                    <a:pt x="844181" y="17526"/>
                  </a:lnTo>
                  <a:lnTo>
                    <a:pt x="825131" y="17780"/>
                  </a:lnTo>
                  <a:lnTo>
                    <a:pt x="825385" y="36703"/>
                  </a:lnTo>
                  <a:lnTo>
                    <a:pt x="844435" y="36449"/>
                  </a:lnTo>
                  <a:close/>
                </a:path>
                <a:path w="2764790" h="76200">
                  <a:moveTo>
                    <a:pt x="882535" y="35941"/>
                  </a:moveTo>
                  <a:lnTo>
                    <a:pt x="882281" y="17018"/>
                  </a:lnTo>
                  <a:lnTo>
                    <a:pt x="863231" y="17272"/>
                  </a:lnTo>
                  <a:lnTo>
                    <a:pt x="863485" y="36195"/>
                  </a:lnTo>
                  <a:lnTo>
                    <a:pt x="882535" y="35941"/>
                  </a:lnTo>
                  <a:close/>
                </a:path>
                <a:path w="2764790" h="76200">
                  <a:moveTo>
                    <a:pt x="1926475" y="28956"/>
                  </a:moveTo>
                  <a:lnTo>
                    <a:pt x="1920125" y="28956"/>
                  </a:lnTo>
                  <a:lnTo>
                    <a:pt x="1920125" y="635"/>
                  </a:lnTo>
                  <a:lnTo>
                    <a:pt x="1843925" y="38354"/>
                  </a:lnTo>
                  <a:lnTo>
                    <a:pt x="1920125" y="76200"/>
                  </a:lnTo>
                  <a:lnTo>
                    <a:pt x="1920125" y="47879"/>
                  </a:lnTo>
                  <a:lnTo>
                    <a:pt x="1926475" y="47879"/>
                  </a:lnTo>
                  <a:lnTo>
                    <a:pt x="1926475" y="28956"/>
                  </a:lnTo>
                  <a:close/>
                </a:path>
                <a:path w="2764790" h="76200">
                  <a:moveTo>
                    <a:pt x="1964563" y="28994"/>
                  </a:moveTo>
                  <a:lnTo>
                    <a:pt x="1945525" y="28994"/>
                  </a:lnTo>
                  <a:lnTo>
                    <a:pt x="1945525" y="47879"/>
                  </a:lnTo>
                  <a:lnTo>
                    <a:pt x="1964563" y="47879"/>
                  </a:lnTo>
                  <a:lnTo>
                    <a:pt x="1964563" y="28994"/>
                  </a:lnTo>
                  <a:close/>
                </a:path>
                <a:path w="2764790" h="76200">
                  <a:moveTo>
                    <a:pt x="2002663" y="28994"/>
                  </a:moveTo>
                  <a:lnTo>
                    <a:pt x="1983625" y="28994"/>
                  </a:lnTo>
                  <a:lnTo>
                    <a:pt x="1983625" y="47879"/>
                  </a:lnTo>
                  <a:lnTo>
                    <a:pt x="2002663" y="47879"/>
                  </a:lnTo>
                  <a:lnTo>
                    <a:pt x="2002663" y="28994"/>
                  </a:lnTo>
                  <a:close/>
                </a:path>
                <a:path w="2764790" h="76200">
                  <a:moveTo>
                    <a:pt x="2040763" y="28994"/>
                  </a:moveTo>
                  <a:lnTo>
                    <a:pt x="2021725" y="28994"/>
                  </a:lnTo>
                  <a:lnTo>
                    <a:pt x="2021725" y="47879"/>
                  </a:lnTo>
                  <a:lnTo>
                    <a:pt x="2040763" y="47879"/>
                  </a:lnTo>
                  <a:lnTo>
                    <a:pt x="2040763" y="28994"/>
                  </a:lnTo>
                  <a:close/>
                </a:path>
                <a:path w="2764790" h="76200">
                  <a:moveTo>
                    <a:pt x="2078863" y="28994"/>
                  </a:moveTo>
                  <a:lnTo>
                    <a:pt x="2059825" y="28994"/>
                  </a:lnTo>
                  <a:lnTo>
                    <a:pt x="2059825" y="47879"/>
                  </a:lnTo>
                  <a:lnTo>
                    <a:pt x="2078863" y="47879"/>
                  </a:lnTo>
                  <a:lnTo>
                    <a:pt x="2078863" y="28994"/>
                  </a:lnTo>
                  <a:close/>
                </a:path>
                <a:path w="2764790" h="76200">
                  <a:moveTo>
                    <a:pt x="2116836" y="28994"/>
                  </a:moveTo>
                  <a:lnTo>
                    <a:pt x="2097798" y="28994"/>
                  </a:lnTo>
                  <a:lnTo>
                    <a:pt x="2097798" y="47879"/>
                  </a:lnTo>
                  <a:lnTo>
                    <a:pt x="2116836" y="47879"/>
                  </a:lnTo>
                  <a:lnTo>
                    <a:pt x="2116836" y="28994"/>
                  </a:lnTo>
                  <a:close/>
                </a:path>
                <a:path w="2764790" h="76200">
                  <a:moveTo>
                    <a:pt x="2154936" y="28994"/>
                  </a:moveTo>
                  <a:lnTo>
                    <a:pt x="2135898" y="28994"/>
                  </a:lnTo>
                  <a:lnTo>
                    <a:pt x="2135898" y="47879"/>
                  </a:lnTo>
                  <a:lnTo>
                    <a:pt x="2154936" y="47879"/>
                  </a:lnTo>
                  <a:lnTo>
                    <a:pt x="2154936" y="28994"/>
                  </a:lnTo>
                  <a:close/>
                </a:path>
                <a:path w="2764790" h="76200">
                  <a:moveTo>
                    <a:pt x="2193036" y="28994"/>
                  </a:moveTo>
                  <a:lnTo>
                    <a:pt x="2173998" y="28994"/>
                  </a:lnTo>
                  <a:lnTo>
                    <a:pt x="2173998" y="47879"/>
                  </a:lnTo>
                  <a:lnTo>
                    <a:pt x="2193036" y="47879"/>
                  </a:lnTo>
                  <a:lnTo>
                    <a:pt x="2193036" y="28994"/>
                  </a:lnTo>
                  <a:close/>
                </a:path>
                <a:path w="2764790" h="76200">
                  <a:moveTo>
                    <a:pt x="2231136" y="28994"/>
                  </a:moveTo>
                  <a:lnTo>
                    <a:pt x="2212098" y="28994"/>
                  </a:lnTo>
                  <a:lnTo>
                    <a:pt x="2212098" y="47879"/>
                  </a:lnTo>
                  <a:lnTo>
                    <a:pt x="2231136" y="47879"/>
                  </a:lnTo>
                  <a:lnTo>
                    <a:pt x="2231136" y="28994"/>
                  </a:lnTo>
                  <a:close/>
                </a:path>
                <a:path w="2764790" h="76200">
                  <a:moveTo>
                    <a:pt x="2269236" y="28994"/>
                  </a:moveTo>
                  <a:lnTo>
                    <a:pt x="2250198" y="28994"/>
                  </a:lnTo>
                  <a:lnTo>
                    <a:pt x="2250198" y="47879"/>
                  </a:lnTo>
                  <a:lnTo>
                    <a:pt x="2269236" y="47879"/>
                  </a:lnTo>
                  <a:lnTo>
                    <a:pt x="2269236" y="28994"/>
                  </a:lnTo>
                  <a:close/>
                </a:path>
                <a:path w="2764790" h="76200">
                  <a:moveTo>
                    <a:pt x="2307336" y="28994"/>
                  </a:moveTo>
                  <a:lnTo>
                    <a:pt x="2288298" y="28994"/>
                  </a:lnTo>
                  <a:lnTo>
                    <a:pt x="2288298" y="47879"/>
                  </a:lnTo>
                  <a:lnTo>
                    <a:pt x="2307336" y="47879"/>
                  </a:lnTo>
                  <a:lnTo>
                    <a:pt x="2307336" y="28994"/>
                  </a:lnTo>
                  <a:close/>
                </a:path>
                <a:path w="2764790" h="76200">
                  <a:moveTo>
                    <a:pt x="2345436" y="28994"/>
                  </a:moveTo>
                  <a:lnTo>
                    <a:pt x="2326398" y="28994"/>
                  </a:lnTo>
                  <a:lnTo>
                    <a:pt x="2326398" y="47879"/>
                  </a:lnTo>
                  <a:lnTo>
                    <a:pt x="2345436" y="47879"/>
                  </a:lnTo>
                  <a:lnTo>
                    <a:pt x="2345436" y="28994"/>
                  </a:lnTo>
                  <a:close/>
                </a:path>
                <a:path w="2764790" h="76200">
                  <a:moveTo>
                    <a:pt x="2383536" y="28994"/>
                  </a:moveTo>
                  <a:lnTo>
                    <a:pt x="2364498" y="28994"/>
                  </a:lnTo>
                  <a:lnTo>
                    <a:pt x="2364498" y="47879"/>
                  </a:lnTo>
                  <a:lnTo>
                    <a:pt x="2383536" y="47879"/>
                  </a:lnTo>
                  <a:lnTo>
                    <a:pt x="2383536" y="28994"/>
                  </a:lnTo>
                  <a:close/>
                </a:path>
                <a:path w="2764790" h="76200">
                  <a:moveTo>
                    <a:pt x="2421636" y="28994"/>
                  </a:moveTo>
                  <a:lnTo>
                    <a:pt x="2402598" y="28994"/>
                  </a:lnTo>
                  <a:lnTo>
                    <a:pt x="2402598" y="47879"/>
                  </a:lnTo>
                  <a:lnTo>
                    <a:pt x="2421636" y="47879"/>
                  </a:lnTo>
                  <a:lnTo>
                    <a:pt x="2421636" y="28994"/>
                  </a:lnTo>
                  <a:close/>
                </a:path>
                <a:path w="2764790" h="76200">
                  <a:moveTo>
                    <a:pt x="2459736" y="28994"/>
                  </a:moveTo>
                  <a:lnTo>
                    <a:pt x="2440698" y="28994"/>
                  </a:lnTo>
                  <a:lnTo>
                    <a:pt x="2440698" y="47879"/>
                  </a:lnTo>
                  <a:lnTo>
                    <a:pt x="2459736" y="47879"/>
                  </a:lnTo>
                  <a:lnTo>
                    <a:pt x="2459736" y="28994"/>
                  </a:lnTo>
                  <a:close/>
                </a:path>
                <a:path w="2764790" h="76200">
                  <a:moveTo>
                    <a:pt x="2497836" y="28994"/>
                  </a:moveTo>
                  <a:lnTo>
                    <a:pt x="2478798" y="28994"/>
                  </a:lnTo>
                  <a:lnTo>
                    <a:pt x="2478798" y="47879"/>
                  </a:lnTo>
                  <a:lnTo>
                    <a:pt x="2497836" y="47879"/>
                  </a:lnTo>
                  <a:lnTo>
                    <a:pt x="2497836" y="28994"/>
                  </a:lnTo>
                  <a:close/>
                </a:path>
                <a:path w="2764790" h="76200">
                  <a:moveTo>
                    <a:pt x="2535936" y="28994"/>
                  </a:moveTo>
                  <a:lnTo>
                    <a:pt x="2516898" y="28994"/>
                  </a:lnTo>
                  <a:lnTo>
                    <a:pt x="2516898" y="47879"/>
                  </a:lnTo>
                  <a:lnTo>
                    <a:pt x="2535936" y="47879"/>
                  </a:lnTo>
                  <a:lnTo>
                    <a:pt x="2535936" y="28994"/>
                  </a:lnTo>
                  <a:close/>
                </a:path>
                <a:path w="2764790" h="76200">
                  <a:moveTo>
                    <a:pt x="2574036" y="28994"/>
                  </a:moveTo>
                  <a:lnTo>
                    <a:pt x="2554998" y="28994"/>
                  </a:lnTo>
                  <a:lnTo>
                    <a:pt x="2554998" y="47879"/>
                  </a:lnTo>
                  <a:lnTo>
                    <a:pt x="2574036" y="47879"/>
                  </a:lnTo>
                  <a:lnTo>
                    <a:pt x="2574036" y="28994"/>
                  </a:lnTo>
                  <a:close/>
                </a:path>
                <a:path w="2764790" h="76200">
                  <a:moveTo>
                    <a:pt x="2612136" y="28994"/>
                  </a:moveTo>
                  <a:lnTo>
                    <a:pt x="2593098" y="28994"/>
                  </a:lnTo>
                  <a:lnTo>
                    <a:pt x="2593098" y="47879"/>
                  </a:lnTo>
                  <a:lnTo>
                    <a:pt x="2612136" y="47879"/>
                  </a:lnTo>
                  <a:lnTo>
                    <a:pt x="2612136" y="28994"/>
                  </a:lnTo>
                  <a:close/>
                </a:path>
                <a:path w="2764790" h="76200">
                  <a:moveTo>
                    <a:pt x="2650236" y="28994"/>
                  </a:moveTo>
                  <a:lnTo>
                    <a:pt x="2631198" y="28994"/>
                  </a:lnTo>
                  <a:lnTo>
                    <a:pt x="2631198" y="47879"/>
                  </a:lnTo>
                  <a:lnTo>
                    <a:pt x="2650236" y="47879"/>
                  </a:lnTo>
                  <a:lnTo>
                    <a:pt x="2650236" y="28994"/>
                  </a:lnTo>
                  <a:close/>
                </a:path>
                <a:path w="2764790" h="76200">
                  <a:moveTo>
                    <a:pt x="2688336" y="28994"/>
                  </a:moveTo>
                  <a:lnTo>
                    <a:pt x="2669298" y="28994"/>
                  </a:lnTo>
                  <a:lnTo>
                    <a:pt x="2669298" y="47879"/>
                  </a:lnTo>
                  <a:lnTo>
                    <a:pt x="2688336" y="47879"/>
                  </a:lnTo>
                  <a:lnTo>
                    <a:pt x="2688336" y="28994"/>
                  </a:lnTo>
                  <a:close/>
                </a:path>
                <a:path w="2764790" h="76200">
                  <a:moveTo>
                    <a:pt x="2726436" y="28994"/>
                  </a:moveTo>
                  <a:lnTo>
                    <a:pt x="2707398" y="28994"/>
                  </a:lnTo>
                  <a:lnTo>
                    <a:pt x="2707398" y="47879"/>
                  </a:lnTo>
                  <a:lnTo>
                    <a:pt x="2726436" y="47879"/>
                  </a:lnTo>
                  <a:lnTo>
                    <a:pt x="2726436" y="28994"/>
                  </a:lnTo>
                  <a:close/>
                </a:path>
                <a:path w="2764790" h="76200">
                  <a:moveTo>
                    <a:pt x="2764536" y="28994"/>
                  </a:moveTo>
                  <a:lnTo>
                    <a:pt x="2745498" y="28994"/>
                  </a:lnTo>
                  <a:lnTo>
                    <a:pt x="2745498" y="47879"/>
                  </a:lnTo>
                  <a:lnTo>
                    <a:pt x="2764536" y="47879"/>
                  </a:lnTo>
                  <a:lnTo>
                    <a:pt x="2764536" y="28994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472676" y="2667457"/>
            <a:ext cx="151384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444444"/>
                </a:solidFill>
                <a:latin typeface="Calibri"/>
                <a:cs typeface="Calibri"/>
              </a:rPr>
              <a:t>AmazonS3FullAccess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649968" y="1472183"/>
            <a:ext cx="786765" cy="981710"/>
            <a:chOff x="9649968" y="1472183"/>
            <a:chExt cx="786765" cy="981710"/>
          </a:xfrm>
        </p:grpSpPr>
        <p:sp>
          <p:nvSpPr>
            <p:cNvPr id="17" name="object 17"/>
            <p:cNvSpPr/>
            <p:nvPr/>
          </p:nvSpPr>
          <p:spPr>
            <a:xfrm>
              <a:off x="9649968" y="1472183"/>
              <a:ext cx="786765" cy="981710"/>
            </a:xfrm>
            <a:custGeom>
              <a:avLst/>
              <a:gdLst/>
              <a:ahLst/>
              <a:cxnLst/>
              <a:rect l="l" t="t" r="r" b="b"/>
              <a:pathLst>
                <a:path w="786765" h="981710">
                  <a:moveTo>
                    <a:pt x="786384" y="58674"/>
                  </a:moveTo>
                  <a:lnTo>
                    <a:pt x="782955" y="41783"/>
                  </a:lnTo>
                  <a:lnTo>
                    <a:pt x="781812" y="35941"/>
                  </a:lnTo>
                  <a:lnTo>
                    <a:pt x="769239" y="17272"/>
                  </a:lnTo>
                  <a:lnTo>
                    <a:pt x="750570" y="4699"/>
                  </a:lnTo>
                  <a:lnTo>
                    <a:pt x="744601" y="3467"/>
                  </a:lnTo>
                  <a:lnTo>
                    <a:pt x="744601" y="932053"/>
                  </a:lnTo>
                  <a:lnTo>
                    <a:pt x="737108" y="939546"/>
                  </a:lnTo>
                  <a:lnTo>
                    <a:pt x="49149" y="939419"/>
                  </a:lnTo>
                  <a:lnTo>
                    <a:pt x="41656" y="931926"/>
                  </a:lnTo>
                  <a:lnTo>
                    <a:pt x="41783" y="49276"/>
                  </a:lnTo>
                  <a:lnTo>
                    <a:pt x="49276" y="41783"/>
                  </a:lnTo>
                  <a:lnTo>
                    <a:pt x="727964" y="41783"/>
                  </a:lnTo>
                  <a:lnTo>
                    <a:pt x="737235" y="41910"/>
                  </a:lnTo>
                  <a:lnTo>
                    <a:pt x="744474" y="49276"/>
                  </a:lnTo>
                  <a:lnTo>
                    <a:pt x="744601" y="932053"/>
                  </a:lnTo>
                  <a:lnTo>
                    <a:pt x="744601" y="3467"/>
                  </a:lnTo>
                  <a:lnTo>
                    <a:pt x="727837" y="0"/>
                  </a:lnTo>
                  <a:lnTo>
                    <a:pt x="58547" y="0"/>
                  </a:lnTo>
                  <a:lnTo>
                    <a:pt x="17145" y="17272"/>
                  </a:lnTo>
                  <a:lnTo>
                    <a:pt x="0" y="58674"/>
                  </a:lnTo>
                  <a:lnTo>
                    <a:pt x="0" y="922655"/>
                  </a:lnTo>
                  <a:lnTo>
                    <a:pt x="17145" y="964057"/>
                  </a:lnTo>
                  <a:lnTo>
                    <a:pt x="58547" y="981329"/>
                  </a:lnTo>
                  <a:lnTo>
                    <a:pt x="727837" y="981329"/>
                  </a:lnTo>
                  <a:lnTo>
                    <a:pt x="750570" y="976630"/>
                  </a:lnTo>
                  <a:lnTo>
                    <a:pt x="769239" y="964057"/>
                  </a:lnTo>
                  <a:lnTo>
                    <a:pt x="781812" y="945515"/>
                  </a:lnTo>
                  <a:lnTo>
                    <a:pt x="782955" y="939546"/>
                  </a:lnTo>
                  <a:lnTo>
                    <a:pt x="786384" y="922655"/>
                  </a:lnTo>
                  <a:lnTo>
                    <a:pt x="786384" y="58674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3600" y="2124455"/>
              <a:ext cx="207264" cy="2072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735312" y="1575815"/>
              <a:ext cx="262255" cy="447675"/>
            </a:xfrm>
            <a:custGeom>
              <a:avLst/>
              <a:gdLst/>
              <a:ahLst/>
              <a:cxnLst/>
              <a:rect l="l" t="t" r="r" b="b"/>
              <a:pathLst>
                <a:path w="262254" h="447675">
                  <a:moveTo>
                    <a:pt x="261874" y="283845"/>
                  </a:moveTo>
                  <a:lnTo>
                    <a:pt x="232537" y="254508"/>
                  </a:lnTo>
                  <a:lnTo>
                    <a:pt x="91567" y="396240"/>
                  </a:lnTo>
                  <a:lnTo>
                    <a:pt x="29337" y="333502"/>
                  </a:lnTo>
                  <a:lnTo>
                    <a:pt x="0" y="362966"/>
                  </a:lnTo>
                  <a:lnTo>
                    <a:pt x="81788" y="445262"/>
                  </a:lnTo>
                  <a:lnTo>
                    <a:pt x="86995" y="447548"/>
                  </a:lnTo>
                  <a:lnTo>
                    <a:pt x="92583" y="447548"/>
                  </a:lnTo>
                  <a:lnTo>
                    <a:pt x="97790" y="446913"/>
                  </a:lnTo>
                  <a:lnTo>
                    <a:pt x="102616" y="444373"/>
                  </a:lnTo>
                  <a:lnTo>
                    <a:pt x="106045" y="440436"/>
                  </a:lnTo>
                  <a:lnTo>
                    <a:pt x="261874" y="283845"/>
                  </a:lnTo>
                  <a:close/>
                </a:path>
                <a:path w="262254" h="447675">
                  <a:moveTo>
                    <a:pt x="261874" y="29464"/>
                  </a:moveTo>
                  <a:lnTo>
                    <a:pt x="232537" y="0"/>
                  </a:lnTo>
                  <a:lnTo>
                    <a:pt x="91567" y="141732"/>
                  </a:lnTo>
                  <a:lnTo>
                    <a:pt x="29337" y="79121"/>
                  </a:lnTo>
                  <a:lnTo>
                    <a:pt x="0" y="108585"/>
                  </a:lnTo>
                  <a:lnTo>
                    <a:pt x="81788" y="190754"/>
                  </a:lnTo>
                  <a:lnTo>
                    <a:pt x="86995" y="193040"/>
                  </a:lnTo>
                  <a:lnTo>
                    <a:pt x="92583" y="193040"/>
                  </a:lnTo>
                  <a:lnTo>
                    <a:pt x="97790" y="192532"/>
                  </a:lnTo>
                  <a:lnTo>
                    <a:pt x="102616" y="189992"/>
                  </a:lnTo>
                  <a:lnTo>
                    <a:pt x="106045" y="185928"/>
                  </a:lnTo>
                  <a:lnTo>
                    <a:pt x="261874" y="29464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392" y="1631075"/>
            <a:ext cx="5355590" cy="1755775"/>
            <a:chOff x="88392" y="1631075"/>
            <a:chExt cx="5355590" cy="1755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" y="1631075"/>
              <a:ext cx="5355336" cy="17552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2335" y="2026920"/>
              <a:ext cx="4907280" cy="813435"/>
            </a:xfrm>
            <a:custGeom>
              <a:avLst/>
              <a:gdLst/>
              <a:ahLst/>
              <a:cxnLst/>
              <a:rect l="l" t="t" r="r" b="b"/>
              <a:pathLst>
                <a:path w="4907280" h="813435">
                  <a:moveTo>
                    <a:pt x="4877181" y="0"/>
                  </a:moveTo>
                  <a:lnTo>
                    <a:pt x="30086" y="0"/>
                  </a:lnTo>
                  <a:lnTo>
                    <a:pt x="18376" y="2412"/>
                  </a:lnTo>
                  <a:lnTo>
                    <a:pt x="8813" y="8762"/>
                  </a:lnTo>
                  <a:lnTo>
                    <a:pt x="2362" y="18414"/>
                  </a:lnTo>
                  <a:lnTo>
                    <a:pt x="0" y="30099"/>
                  </a:lnTo>
                  <a:lnTo>
                    <a:pt x="0" y="783208"/>
                  </a:lnTo>
                  <a:lnTo>
                    <a:pt x="2362" y="794892"/>
                  </a:lnTo>
                  <a:lnTo>
                    <a:pt x="8813" y="804544"/>
                  </a:lnTo>
                  <a:lnTo>
                    <a:pt x="18376" y="810894"/>
                  </a:lnTo>
                  <a:lnTo>
                    <a:pt x="30086" y="813307"/>
                  </a:lnTo>
                  <a:lnTo>
                    <a:pt x="4877181" y="813307"/>
                  </a:lnTo>
                  <a:lnTo>
                    <a:pt x="4888865" y="810894"/>
                  </a:lnTo>
                  <a:lnTo>
                    <a:pt x="4898517" y="804544"/>
                  </a:lnTo>
                  <a:lnTo>
                    <a:pt x="4904867" y="794892"/>
                  </a:lnTo>
                  <a:lnTo>
                    <a:pt x="4907280" y="783208"/>
                  </a:lnTo>
                  <a:lnTo>
                    <a:pt x="4907280" y="30099"/>
                  </a:lnTo>
                  <a:lnTo>
                    <a:pt x="4904867" y="18414"/>
                  </a:lnTo>
                  <a:lnTo>
                    <a:pt x="4898517" y="8762"/>
                  </a:lnTo>
                  <a:lnTo>
                    <a:pt x="4888865" y="2412"/>
                  </a:lnTo>
                  <a:lnTo>
                    <a:pt x="4877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335" y="2026920"/>
              <a:ext cx="4907280" cy="813435"/>
            </a:xfrm>
            <a:custGeom>
              <a:avLst/>
              <a:gdLst/>
              <a:ahLst/>
              <a:cxnLst/>
              <a:rect l="l" t="t" r="r" b="b"/>
              <a:pathLst>
                <a:path w="4907280" h="813435">
                  <a:moveTo>
                    <a:pt x="0" y="30099"/>
                  </a:moveTo>
                  <a:lnTo>
                    <a:pt x="2362" y="18414"/>
                  </a:lnTo>
                  <a:lnTo>
                    <a:pt x="8813" y="8762"/>
                  </a:lnTo>
                  <a:lnTo>
                    <a:pt x="18376" y="2412"/>
                  </a:lnTo>
                  <a:lnTo>
                    <a:pt x="30086" y="0"/>
                  </a:lnTo>
                  <a:lnTo>
                    <a:pt x="4877181" y="0"/>
                  </a:lnTo>
                  <a:lnTo>
                    <a:pt x="4888865" y="2412"/>
                  </a:lnTo>
                  <a:lnTo>
                    <a:pt x="4898517" y="8762"/>
                  </a:lnTo>
                  <a:lnTo>
                    <a:pt x="4904867" y="18414"/>
                  </a:lnTo>
                  <a:lnTo>
                    <a:pt x="4907280" y="30099"/>
                  </a:lnTo>
                  <a:lnTo>
                    <a:pt x="4907280" y="783208"/>
                  </a:lnTo>
                  <a:lnTo>
                    <a:pt x="4904867" y="794892"/>
                  </a:lnTo>
                  <a:lnTo>
                    <a:pt x="4898517" y="804544"/>
                  </a:lnTo>
                  <a:lnTo>
                    <a:pt x="4888865" y="810894"/>
                  </a:lnTo>
                  <a:lnTo>
                    <a:pt x="4877181" y="813307"/>
                  </a:lnTo>
                  <a:lnTo>
                    <a:pt x="30086" y="813307"/>
                  </a:lnTo>
                  <a:lnTo>
                    <a:pt x="18376" y="810894"/>
                  </a:lnTo>
                  <a:lnTo>
                    <a:pt x="8813" y="804544"/>
                  </a:lnTo>
                  <a:lnTo>
                    <a:pt x="2362" y="794892"/>
                  </a:lnTo>
                  <a:lnTo>
                    <a:pt x="0" y="783208"/>
                  </a:lnTo>
                  <a:lnTo>
                    <a:pt x="0" y="30099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392" y="2145792"/>
              <a:ext cx="722376" cy="646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9120" y="2221992"/>
              <a:ext cx="170687" cy="1706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0224" y="2221992"/>
              <a:ext cx="100584" cy="1005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9327" y="2569463"/>
              <a:ext cx="67055" cy="670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4671" y="2353056"/>
              <a:ext cx="155448" cy="1554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03776" y="2414016"/>
              <a:ext cx="307975" cy="170180"/>
            </a:xfrm>
            <a:custGeom>
              <a:avLst/>
              <a:gdLst/>
              <a:ahLst/>
              <a:cxnLst/>
              <a:rect l="l" t="t" r="r" b="b"/>
              <a:pathLst>
                <a:path w="307975" h="170180">
                  <a:moveTo>
                    <a:pt x="169799" y="0"/>
                  </a:moveTo>
                  <a:lnTo>
                    <a:pt x="117221" y="6350"/>
                  </a:lnTo>
                  <a:lnTo>
                    <a:pt x="77724" y="19176"/>
                  </a:lnTo>
                  <a:lnTo>
                    <a:pt x="36068" y="38988"/>
                  </a:lnTo>
                  <a:lnTo>
                    <a:pt x="4190" y="65912"/>
                  </a:lnTo>
                  <a:lnTo>
                    <a:pt x="0" y="85089"/>
                  </a:lnTo>
                  <a:lnTo>
                    <a:pt x="0" y="170053"/>
                  </a:lnTo>
                  <a:lnTo>
                    <a:pt x="203708" y="170053"/>
                  </a:lnTo>
                  <a:lnTo>
                    <a:pt x="209423" y="162560"/>
                  </a:lnTo>
                  <a:lnTo>
                    <a:pt x="213233" y="158750"/>
                  </a:lnTo>
                  <a:lnTo>
                    <a:pt x="262763" y="127762"/>
                  </a:lnTo>
                  <a:lnTo>
                    <a:pt x="307466" y="109600"/>
                  </a:lnTo>
                  <a:lnTo>
                    <a:pt x="293497" y="91567"/>
                  </a:lnTo>
                  <a:lnTo>
                    <a:pt x="282701" y="71628"/>
                  </a:lnTo>
                  <a:lnTo>
                    <a:pt x="275971" y="49784"/>
                  </a:lnTo>
                  <a:lnTo>
                    <a:pt x="273558" y="22733"/>
                  </a:lnTo>
                  <a:lnTo>
                    <a:pt x="248031" y="13335"/>
                  </a:lnTo>
                  <a:lnTo>
                    <a:pt x="223393" y="7238"/>
                  </a:lnTo>
                  <a:lnTo>
                    <a:pt x="206121" y="3556"/>
                  </a:lnTo>
                  <a:lnTo>
                    <a:pt x="188087" y="1016"/>
                  </a:lnTo>
                  <a:lnTo>
                    <a:pt x="169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9790" y="2252853"/>
            <a:ext cx="489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algn="ctr">
              <a:lnSpc>
                <a:spcPct val="100000"/>
              </a:lnSpc>
              <a:spcBef>
                <a:spcPts val="100"/>
              </a:spcBef>
            </a:pPr>
            <a:r>
              <a:rPr sz="1800" b="0" spc="-35" dirty="0">
                <a:latin typeface="Calibri"/>
                <a:cs typeface="Calibri"/>
              </a:rPr>
              <a:t>A</a:t>
            </a:r>
            <a:r>
              <a:rPr sz="1800" b="0" spc="-20" dirty="0">
                <a:latin typeface="Calibri"/>
                <a:cs typeface="Calibri"/>
              </a:rPr>
              <a:t>W</a:t>
            </a:r>
            <a:r>
              <a:rPr sz="1800" b="0" dirty="0">
                <a:latin typeface="Calibri"/>
                <a:cs typeface="Calibri"/>
              </a:rPr>
              <a:t>S</a:t>
            </a:r>
            <a:r>
              <a:rPr sz="1800" b="0" spc="-80" dirty="0">
                <a:latin typeface="Calibri"/>
                <a:cs typeface="Calibri"/>
              </a:rPr>
              <a:t> </a:t>
            </a:r>
            <a:r>
              <a:rPr sz="1800" b="0" spc="-15" dirty="0">
                <a:latin typeface="Calibri"/>
                <a:cs typeface="Calibri"/>
              </a:rPr>
              <a:t>A</a:t>
            </a:r>
            <a:r>
              <a:rPr sz="1800" b="0" spc="5" dirty="0">
                <a:latin typeface="Calibri"/>
                <a:cs typeface="Calibri"/>
              </a:rPr>
              <a:t>cco</a:t>
            </a:r>
            <a:r>
              <a:rPr sz="1800" b="0" spc="-10" dirty="0">
                <a:latin typeface="Calibri"/>
                <a:cs typeface="Calibri"/>
              </a:rPr>
              <a:t>un</a:t>
            </a:r>
            <a:r>
              <a:rPr sz="1800" b="0" dirty="0">
                <a:latin typeface="Calibri"/>
                <a:cs typeface="Calibri"/>
              </a:rPr>
              <a:t>t</a:t>
            </a:r>
            <a:r>
              <a:rPr sz="1800" b="0" spc="-70" dirty="0">
                <a:latin typeface="Calibri"/>
                <a:cs typeface="Calibri"/>
              </a:rPr>
              <a:t> </a:t>
            </a:r>
            <a:r>
              <a:rPr sz="1800" b="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2788920"/>
            <a:ext cx="5623560" cy="2133600"/>
            <a:chOff x="0" y="2788920"/>
            <a:chExt cx="5623560" cy="213360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788920"/>
              <a:ext cx="5623560" cy="21335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2336" y="3371088"/>
              <a:ext cx="4907280" cy="828675"/>
            </a:xfrm>
            <a:custGeom>
              <a:avLst/>
              <a:gdLst/>
              <a:ahLst/>
              <a:cxnLst/>
              <a:rect l="l" t="t" r="r" b="b"/>
              <a:pathLst>
                <a:path w="4907280" h="828675">
                  <a:moveTo>
                    <a:pt x="4876673" y="0"/>
                  </a:moveTo>
                  <a:lnTo>
                    <a:pt x="30645" y="0"/>
                  </a:lnTo>
                  <a:lnTo>
                    <a:pt x="18719" y="2412"/>
                  </a:lnTo>
                  <a:lnTo>
                    <a:pt x="8978" y="9016"/>
                  </a:lnTo>
                  <a:lnTo>
                    <a:pt x="2413" y="18669"/>
                  </a:lnTo>
                  <a:lnTo>
                    <a:pt x="0" y="30607"/>
                  </a:lnTo>
                  <a:lnTo>
                    <a:pt x="0" y="797941"/>
                  </a:lnTo>
                  <a:lnTo>
                    <a:pt x="2413" y="809879"/>
                  </a:lnTo>
                  <a:lnTo>
                    <a:pt x="8978" y="819531"/>
                  </a:lnTo>
                  <a:lnTo>
                    <a:pt x="18719" y="826135"/>
                  </a:lnTo>
                  <a:lnTo>
                    <a:pt x="30645" y="828548"/>
                  </a:lnTo>
                  <a:lnTo>
                    <a:pt x="4876673" y="828548"/>
                  </a:lnTo>
                  <a:lnTo>
                    <a:pt x="4888611" y="826135"/>
                  </a:lnTo>
                  <a:lnTo>
                    <a:pt x="4898263" y="819531"/>
                  </a:lnTo>
                  <a:lnTo>
                    <a:pt x="4904867" y="809879"/>
                  </a:lnTo>
                  <a:lnTo>
                    <a:pt x="4907280" y="797941"/>
                  </a:lnTo>
                  <a:lnTo>
                    <a:pt x="4907280" y="30607"/>
                  </a:lnTo>
                  <a:lnTo>
                    <a:pt x="4904867" y="18669"/>
                  </a:lnTo>
                  <a:lnTo>
                    <a:pt x="4898263" y="9016"/>
                  </a:lnTo>
                  <a:lnTo>
                    <a:pt x="4888611" y="2412"/>
                  </a:lnTo>
                  <a:lnTo>
                    <a:pt x="4876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2336" y="3371088"/>
              <a:ext cx="4907280" cy="828675"/>
            </a:xfrm>
            <a:custGeom>
              <a:avLst/>
              <a:gdLst/>
              <a:ahLst/>
              <a:cxnLst/>
              <a:rect l="l" t="t" r="r" b="b"/>
              <a:pathLst>
                <a:path w="4907280" h="828675">
                  <a:moveTo>
                    <a:pt x="0" y="30607"/>
                  </a:moveTo>
                  <a:lnTo>
                    <a:pt x="2413" y="18669"/>
                  </a:lnTo>
                  <a:lnTo>
                    <a:pt x="8978" y="9016"/>
                  </a:lnTo>
                  <a:lnTo>
                    <a:pt x="18719" y="2412"/>
                  </a:lnTo>
                  <a:lnTo>
                    <a:pt x="30645" y="0"/>
                  </a:lnTo>
                  <a:lnTo>
                    <a:pt x="4876673" y="0"/>
                  </a:lnTo>
                  <a:lnTo>
                    <a:pt x="4888611" y="2412"/>
                  </a:lnTo>
                  <a:lnTo>
                    <a:pt x="4898263" y="9016"/>
                  </a:lnTo>
                  <a:lnTo>
                    <a:pt x="4904867" y="18669"/>
                  </a:lnTo>
                  <a:lnTo>
                    <a:pt x="4907280" y="30607"/>
                  </a:lnTo>
                  <a:lnTo>
                    <a:pt x="4907280" y="797941"/>
                  </a:lnTo>
                  <a:lnTo>
                    <a:pt x="4904867" y="809879"/>
                  </a:lnTo>
                  <a:lnTo>
                    <a:pt x="4898263" y="819531"/>
                  </a:lnTo>
                  <a:lnTo>
                    <a:pt x="4888611" y="826135"/>
                  </a:lnTo>
                  <a:lnTo>
                    <a:pt x="4876673" y="828548"/>
                  </a:lnTo>
                  <a:lnTo>
                    <a:pt x="30645" y="828548"/>
                  </a:lnTo>
                  <a:lnTo>
                    <a:pt x="18719" y="826135"/>
                  </a:lnTo>
                  <a:lnTo>
                    <a:pt x="8978" y="819531"/>
                  </a:lnTo>
                  <a:lnTo>
                    <a:pt x="2413" y="809879"/>
                  </a:lnTo>
                  <a:lnTo>
                    <a:pt x="0" y="797941"/>
                  </a:lnTo>
                  <a:lnTo>
                    <a:pt x="0" y="30607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727" y="3456432"/>
              <a:ext cx="984504" cy="7437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00680" y="3605276"/>
            <a:ext cx="1156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pp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4047744"/>
            <a:ext cx="5623560" cy="2133600"/>
            <a:chOff x="0" y="4047744"/>
            <a:chExt cx="5623560" cy="213360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047744"/>
              <a:ext cx="5623560" cy="2133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2336" y="4629912"/>
              <a:ext cx="4907280" cy="829310"/>
            </a:xfrm>
            <a:custGeom>
              <a:avLst/>
              <a:gdLst/>
              <a:ahLst/>
              <a:cxnLst/>
              <a:rect l="l" t="t" r="r" b="b"/>
              <a:pathLst>
                <a:path w="4907280" h="829310">
                  <a:moveTo>
                    <a:pt x="4876546" y="0"/>
                  </a:moveTo>
                  <a:lnTo>
                    <a:pt x="30695" y="0"/>
                  </a:lnTo>
                  <a:lnTo>
                    <a:pt x="18745" y="2412"/>
                  </a:lnTo>
                  <a:lnTo>
                    <a:pt x="8991" y="9017"/>
                  </a:lnTo>
                  <a:lnTo>
                    <a:pt x="2413" y="18795"/>
                  </a:lnTo>
                  <a:lnTo>
                    <a:pt x="0" y="30733"/>
                  </a:lnTo>
                  <a:lnTo>
                    <a:pt x="0" y="798068"/>
                  </a:lnTo>
                  <a:lnTo>
                    <a:pt x="2413" y="810006"/>
                  </a:lnTo>
                  <a:lnTo>
                    <a:pt x="8991" y="819785"/>
                  </a:lnTo>
                  <a:lnTo>
                    <a:pt x="18745" y="826388"/>
                  </a:lnTo>
                  <a:lnTo>
                    <a:pt x="30695" y="828801"/>
                  </a:lnTo>
                  <a:lnTo>
                    <a:pt x="4876546" y="828801"/>
                  </a:lnTo>
                  <a:lnTo>
                    <a:pt x="4888484" y="826388"/>
                  </a:lnTo>
                  <a:lnTo>
                    <a:pt x="4898263" y="819785"/>
                  </a:lnTo>
                  <a:lnTo>
                    <a:pt x="4904867" y="810006"/>
                  </a:lnTo>
                  <a:lnTo>
                    <a:pt x="4907280" y="798068"/>
                  </a:lnTo>
                  <a:lnTo>
                    <a:pt x="4907280" y="30733"/>
                  </a:lnTo>
                  <a:lnTo>
                    <a:pt x="4904867" y="18795"/>
                  </a:lnTo>
                  <a:lnTo>
                    <a:pt x="4898263" y="9017"/>
                  </a:lnTo>
                  <a:lnTo>
                    <a:pt x="4888484" y="2412"/>
                  </a:lnTo>
                  <a:lnTo>
                    <a:pt x="4876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2336" y="4629912"/>
              <a:ext cx="4907280" cy="829310"/>
            </a:xfrm>
            <a:custGeom>
              <a:avLst/>
              <a:gdLst/>
              <a:ahLst/>
              <a:cxnLst/>
              <a:rect l="l" t="t" r="r" b="b"/>
              <a:pathLst>
                <a:path w="4907280" h="829310">
                  <a:moveTo>
                    <a:pt x="0" y="30733"/>
                  </a:moveTo>
                  <a:lnTo>
                    <a:pt x="2413" y="18795"/>
                  </a:lnTo>
                  <a:lnTo>
                    <a:pt x="8991" y="9017"/>
                  </a:lnTo>
                  <a:lnTo>
                    <a:pt x="18745" y="2412"/>
                  </a:lnTo>
                  <a:lnTo>
                    <a:pt x="30695" y="0"/>
                  </a:lnTo>
                  <a:lnTo>
                    <a:pt x="4876546" y="0"/>
                  </a:lnTo>
                  <a:lnTo>
                    <a:pt x="4888484" y="2412"/>
                  </a:lnTo>
                  <a:lnTo>
                    <a:pt x="4898263" y="9017"/>
                  </a:lnTo>
                  <a:lnTo>
                    <a:pt x="4904867" y="18795"/>
                  </a:lnTo>
                  <a:lnTo>
                    <a:pt x="4907280" y="30733"/>
                  </a:lnTo>
                  <a:lnTo>
                    <a:pt x="4907280" y="798068"/>
                  </a:lnTo>
                  <a:lnTo>
                    <a:pt x="4904867" y="810006"/>
                  </a:lnTo>
                  <a:lnTo>
                    <a:pt x="4898263" y="819785"/>
                  </a:lnTo>
                  <a:lnTo>
                    <a:pt x="4888484" y="826388"/>
                  </a:lnTo>
                  <a:lnTo>
                    <a:pt x="4876546" y="828801"/>
                  </a:lnTo>
                  <a:lnTo>
                    <a:pt x="30695" y="828801"/>
                  </a:lnTo>
                  <a:lnTo>
                    <a:pt x="18745" y="826388"/>
                  </a:lnTo>
                  <a:lnTo>
                    <a:pt x="8991" y="819785"/>
                  </a:lnTo>
                  <a:lnTo>
                    <a:pt x="2413" y="810006"/>
                  </a:lnTo>
                  <a:lnTo>
                    <a:pt x="0" y="798068"/>
                  </a:lnTo>
                  <a:lnTo>
                    <a:pt x="0" y="30733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4541" y="4822063"/>
            <a:ext cx="487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882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Corporate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Directory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8536" y="1057655"/>
            <a:ext cx="11503660" cy="5355590"/>
            <a:chOff x="478536" y="1057655"/>
            <a:chExt cx="11503660" cy="535559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8536" y="4703064"/>
              <a:ext cx="795527" cy="6797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6360" y="4663440"/>
              <a:ext cx="795528" cy="79552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92751" y="4754879"/>
              <a:ext cx="167639" cy="17068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856" y="4754879"/>
              <a:ext cx="167639" cy="1706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632959" y="5077967"/>
              <a:ext cx="338455" cy="170180"/>
            </a:xfrm>
            <a:custGeom>
              <a:avLst/>
              <a:gdLst/>
              <a:ahLst/>
              <a:cxnLst/>
              <a:rect l="l" t="t" r="r" b="b"/>
              <a:pathLst>
                <a:path w="338454" h="170179">
                  <a:moveTo>
                    <a:pt x="169163" y="0"/>
                  </a:moveTo>
                  <a:lnTo>
                    <a:pt x="116839" y="6349"/>
                  </a:lnTo>
                  <a:lnTo>
                    <a:pt x="77469" y="18287"/>
                  </a:lnTo>
                  <a:lnTo>
                    <a:pt x="35940" y="38734"/>
                  </a:lnTo>
                  <a:lnTo>
                    <a:pt x="4190" y="66674"/>
                  </a:lnTo>
                  <a:lnTo>
                    <a:pt x="0" y="85089"/>
                  </a:lnTo>
                  <a:lnTo>
                    <a:pt x="0" y="170052"/>
                  </a:lnTo>
                  <a:lnTo>
                    <a:pt x="338327" y="170052"/>
                  </a:lnTo>
                  <a:lnTo>
                    <a:pt x="338327" y="85089"/>
                  </a:lnTo>
                  <a:lnTo>
                    <a:pt x="303149" y="37972"/>
                  </a:lnTo>
                  <a:lnTo>
                    <a:pt x="261112" y="18033"/>
                  </a:lnTo>
                  <a:lnTo>
                    <a:pt x="222503" y="7238"/>
                  </a:lnTo>
                  <a:lnTo>
                    <a:pt x="1691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8303" y="4885944"/>
              <a:ext cx="167639" cy="1706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07408" y="4946903"/>
              <a:ext cx="789305" cy="170180"/>
            </a:xfrm>
            <a:custGeom>
              <a:avLst/>
              <a:gdLst/>
              <a:ahLst/>
              <a:cxnLst/>
              <a:rect l="l" t="t" r="r" b="b"/>
              <a:pathLst>
                <a:path w="789304" h="170179">
                  <a:moveTo>
                    <a:pt x="306324" y="109601"/>
                  </a:moveTo>
                  <a:lnTo>
                    <a:pt x="292354" y="91567"/>
                  </a:lnTo>
                  <a:lnTo>
                    <a:pt x="281686" y="71628"/>
                  </a:lnTo>
                  <a:lnTo>
                    <a:pt x="274828" y="49784"/>
                  </a:lnTo>
                  <a:lnTo>
                    <a:pt x="272542" y="22733"/>
                  </a:lnTo>
                  <a:lnTo>
                    <a:pt x="247142" y="13335"/>
                  </a:lnTo>
                  <a:lnTo>
                    <a:pt x="222504" y="7112"/>
                  </a:lnTo>
                  <a:lnTo>
                    <a:pt x="205359" y="3556"/>
                  </a:lnTo>
                  <a:lnTo>
                    <a:pt x="187452" y="1016"/>
                  </a:lnTo>
                  <a:lnTo>
                    <a:pt x="169164" y="0"/>
                  </a:lnTo>
                  <a:lnTo>
                    <a:pt x="151892" y="762"/>
                  </a:lnTo>
                  <a:lnTo>
                    <a:pt x="99568" y="11303"/>
                  </a:lnTo>
                  <a:lnTo>
                    <a:pt x="56134" y="28321"/>
                  </a:lnTo>
                  <a:lnTo>
                    <a:pt x="16891" y="51054"/>
                  </a:lnTo>
                  <a:lnTo>
                    <a:pt x="0" y="85090"/>
                  </a:lnTo>
                  <a:lnTo>
                    <a:pt x="0" y="170053"/>
                  </a:lnTo>
                  <a:lnTo>
                    <a:pt x="202946" y="170053"/>
                  </a:lnTo>
                  <a:lnTo>
                    <a:pt x="208534" y="162560"/>
                  </a:lnTo>
                  <a:lnTo>
                    <a:pt x="212344" y="158750"/>
                  </a:lnTo>
                  <a:lnTo>
                    <a:pt x="219837" y="153035"/>
                  </a:lnTo>
                  <a:lnTo>
                    <a:pt x="240284" y="139700"/>
                  </a:lnTo>
                  <a:lnTo>
                    <a:pt x="261620" y="127762"/>
                  </a:lnTo>
                  <a:lnTo>
                    <a:pt x="283845" y="117729"/>
                  </a:lnTo>
                  <a:lnTo>
                    <a:pt x="306324" y="109601"/>
                  </a:lnTo>
                  <a:close/>
                </a:path>
                <a:path w="789304" h="170179">
                  <a:moveTo>
                    <a:pt x="789305" y="85090"/>
                  </a:moveTo>
                  <a:lnTo>
                    <a:pt x="754126" y="37973"/>
                  </a:lnTo>
                  <a:lnTo>
                    <a:pt x="712089" y="18034"/>
                  </a:lnTo>
                  <a:lnTo>
                    <a:pt x="673481" y="7112"/>
                  </a:lnTo>
                  <a:lnTo>
                    <a:pt x="620141" y="0"/>
                  </a:lnTo>
                  <a:lnTo>
                    <a:pt x="602996" y="762"/>
                  </a:lnTo>
                  <a:lnTo>
                    <a:pt x="542163" y="14224"/>
                  </a:lnTo>
                  <a:lnTo>
                    <a:pt x="514350" y="50038"/>
                  </a:lnTo>
                  <a:lnTo>
                    <a:pt x="507619" y="72263"/>
                  </a:lnTo>
                  <a:lnTo>
                    <a:pt x="496951" y="92329"/>
                  </a:lnTo>
                  <a:lnTo>
                    <a:pt x="482981" y="109601"/>
                  </a:lnTo>
                  <a:lnTo>
                    <a:pt x="508381" y="118872"/>
                  </a:lnTo>
                  <a:lnTo>
                    <a:pt x="531114" y="129286"/>
                  </a:lnTo>
                  <a:lnTo>
                    <a:pt x="551434" y="140716"/>
                  </a:lnTo>
                  <a:lnTo>
                    <a:pt x="569468" y="153035"/>
                  </a:lnTo>
                  <a:lnTo>
                    <a:pt x="575056" y="158750"/>
                  </a:lnTo>
                  <a:lnTo>
                    <a:pt x="580644" y="162560"/>
                  </a:lnTo>
                  <a:lnTo>
                    <a:pt x="584454" y="170053"/>
                  </a:lnTo>
                  <a:lnTo>
                    <a:pt x="789305" y="170053"/>
                  </a:lnTo>
                  <a:lnTo>
                    <a:pt x="789305" y="850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9616" y="2437739"/>
              <a:ext cx="1348740" cy="2646680"/>
            </a:xfrm>
            <a:custGeom>
              <a:avLst/>
              <a:gdLst/>
              <a:ahLst/>
              <a:cxnLst/>
              <a:rect l="l" t="t" r="r" b="b"/>
              <a:pathLst>
                <a:path w="1348740" h="2646679">
                  <a:moveTo>
                    <a:pt x="56921" y="0"/>
                  </a:moveTo>
                  <a:lnTo>
                    <a:pt x="0" y="0"/>
                  </a:lnTo>
                  <a:lnTo>
                    <a:pt x="0" y="57175"/>
                  </a:lnTo>
                  <a:lnTo>
                    <a:pt x="56921" y="57175"/>
                  </a:lnTo>
                  <a:lnTo>
                    <a:pt x="56921" y="0"/>
                  </a:lnTo>
                  <a:close/>
                </a:path>
                <a:path w="1348740" h="2646679">
                  <a:moveTo>
                    <a:pt x="90449" y="2589403"/>
                  </a:moveTo>
                  <a:lnTo>
                    <a:pt x="33528" y="2589403"/>
                  </a:lnTo>
                  <a:lnTo>
                    <a:pt x="33528" y="2646578"/>
                  </a:lnTo>
                  <a:lnTo>
                    <a:pt x="90449" y="2646578"/>
                  </a:lnTo>
                  <a:lnTo>
                    <a:pt x="90449" y="2589403"/>
                  </a:lnTo>
                  <a:close/>
                </a:path>
                <a:path w="1348740" h="2646679">
                  <a:moveTo>
                    <a:pt x="90449" y="1377061"/>
                  </a:moveTo>
                  <a:lnTo>
                    <a:pt x="33528" y="1377061"/>
                  </a:lnTo>
                  <a:lnTo>
                    <a:pt x="33528" y="1434236"/>
                  </a:lnTo>
                  <a:lnTo>
                    <a:pt x="90449" y="1434236"/>
                  </a:lnTo>
                  <a:lnTo>
                    <a:pt x="90449" y="1377061"/>
                  </a:lnTo>
                  <a:close/>
                </a:path>
                <a:path w="1348740" h="2646679">
                  <a:moveTo>
                    <a:pt x="171348" y="0"/>
                  </a:moveTo>
                  <a:lnTo>
                    <a:pt x="114173" y="0"/>
                  </a:lnTo>
                  <a:lnTo>
                    <a:pt x="114173" y="57175"/>
                  </a:lnTo>
                  <a:lnTo>
                    <a:pt x="171348" y="57175"/>
                  </a:lnTo>
                  <a:lnTo>
                    <a:pt x="171348" y="0"/>
                  </a:lnTo>
                  <a:close/>
                </a:path>
                <a:path w="1348740" h="2646679">
                  <a:moveTo>
                    <a:pt x="204876" y="2589403"/>
                  </a:moveTo>
                  <a:lnTo>
                    <a:pt x="147701" y="2589403"/>
                  </a:lnTo>
                  <a:lnTo>
                    <a:pt x="147701" y="2646578"/>
                  </a:lnTo>
                  <a:lnTo>
                    <a:pt x="204876" y="2646578"/>
                  </a:lnTo>
                  <a:lnTo>
                    <a:pt x="204876" y="2589403"/>
                  </a:lnTo>
                  <a:close/>
                </a:path>
                <a:path w="1348740" h="2646679">
                  <a:moveTo>
                    <a:pt x="204876" y="1377061"/>
                  </a:moveTo>
                  <a:lnTo>
                    <a:pt x="147701" y="1377061"/>
                  </a:lnTo>
                  <a:lnTo>
                    <a:pt x="147701" y="1434236"/>
                  </a:lnTo>
                  <a:lnTo>
                    <a:pt x="204876" y="1434236"/>
                  </a:lnTo>
                  <a:lnTo>
                    <a:pt x="204876" y="1377061"/>
                  </a:lnTo>
                  <a:close/>
                </a:path>
                <a:path w="1348740" h="2646679">
                  <a:moveTo>
                    <a:pt x="285648" y="0"/>
                  </a:moveTo>
                  <a:lnTo>
                    <a:pt x="228473" y="0"/>
                  </a:lnTo>
                  <a:lnTo>
                    <a:pt x="228473" y="57175"/>
                  </a:lnTo>
                  <a:lnTo>
                    <a:pt x="285648" y="57175"/>
                  </a:lnTo>
                  <a:lnTo>
                    <a:pt x="285648" y="0"/>
                  </a:lnTo>
                  <a:close/>
                </a:path>
                <a:path w="1348740" h="2646679">
                  <a:moveTo>
                    <a:pt x="319176" y="2589403"/>
                  </a:moveTo>
                  <a:lnTo>
                    <a:pt x="262001" y="2589403"/>
                  </a:lnTo>
                  <a:lnTo>
                    <a:pt x="262001" y="2646578"/>
                  </a:lnTo>
                  <a:lnTo>
                    <a:pt x="319176" y="2646578"/>
                  </a:lnTo>
                  <a:lnTo>
                    <a:pt x="319176" y="2589403"/>
                  </a:lnTo>
                  <a:close/>
                </a:path>
                <a:path w="1348740" h="2646679">
                  <a:moveTo>
                    <a:pt x="319176" y="1377061"/>
                  </a:moveTo>
                  <a:lnTo>
                    <a:pt x="262001" y="1377061"/>
                  </a:lnTo>
                  <a:lnTo>
                    <a:pt x="262001" y="1434236"/>
                  </a:lnTo>
                  <a:lnTo>
                    <a:pt x="319176" y="1434236"/>
                  </a:lnTo>
                  <a:lnTo>
                    <a:pt x="319176" y="1377061"/>
                  </a:lnTo>
                  <a:close/>
                </a:path>
                <a:path w="1348740" h="2646679">
                  <a:moveTo>
                    <a:pt x="400075" y="0"/>
                  </a:moveTo>
                  <a:lnTo>
                    <a:pt x="342900" y="0"/>
                  </a:lnTo>
                  <a:lnTo>
                    <a:pt x="342900" y="57175"/>
                  </a:lnTo>
                  <a:lnTo>
                    <a:pt x="400075" y="57175"/>
                  </a:lnTo>
                  <a:lnTo>
                    <a:pt x="400075" y="0"/>
                  </a:lnTo>
                  <a:close/>
                </a:path>
                <a:path w="1348740" h="2646679">
                  <a:moveTo>
                    <a:pt x="433603" y="2589403"/>
                  </a:moveTo>
                  <a:lnTo>
                    <a:pt x="376428" y="2589403"/>
                  </a:lnTo>
                  <a:lnTo>
                    <a:pt x="376428" y="2646578"/>
                  </a:lnTo>
                  <a:lnTo>
                    <a:pt x="433603" y="2646578"/>
                  </a:lnTo>
                  <a:lnTo>
                    <a:pt x="433603" y="2589403"/>
                  </a:lnTo>
                  <a:close/>
                </a:path>
                <a:path w="1348740" h="2646679">
                  <a:moveTo>
                    <a:pt x="433603" y="1377061"/>
                  </a:moveTo>
                  <a:lnTo>
                    <a:pt x="376428" y="1377061"/>
                  </a:lnTo>
                  <a:lnTo>
                    <a:pt x="376428" y="1434236"/>
                  </a:lnTo>
                  <a:lnTo>
                    <a:pt x="433603" y="1434236"/>
                  </a:lnTo>
                  <a:lnTo>
                    <a:pt x="433603" y="1377061"/>
                  </a:lnTo>
                  <a:close/>
                </a:path>
                <a:path w="1348740" h="2646679">
                  <a:moveTo>
                    <a:pt x="514375" y="0"/>
                  </a:moveTo>
                  <a:lnTo>
                    <a:pt x="457200" y="0"/>
                  </a:lnTo>
                  <a:lnTo>
                    <a:pt x="457200" y="57175"/>
                  </a:lnTo>
                  <a:lnTo>
                    <a:pt x="514375" y="57175"/>
                  </a:lnTo>
                  <a:lnTo>
                    <a:pt x="514375" y="0"/>
                  </a:lnTo>
                  <a:close/>
                </a:path>
                <a:path w="1348740" h="2646679">
                  <a:moveTo>
                    <a:pt x="547903" y="2589403"/>
                  </a:moveTo>
                  <a:lnTo>
                    <a:pt x="490728" y="2589403"/>
                  </a:lnTo>
                  <a:lnTo>
                    <a:pt x="490728" y="2646578"/>
                  </a:lnTo>
                  <a:lnTo>
                    <a:pt x="547903" y="2646578"/>
                  </a:lnTo>
                  <a:lnTo>
                    <a:pt x="547903" y="2589403"/>
                  </a:lnTo>
                  <a:close/>
                </a:path>
                <a:path w="1348740" h="2646679">
                  <a:moveTo>
                    <a:pt x="547903" y="1377061"/>
                  </a:moveTo>
                  <a:lnTo>
                    <a:pt x="490728" y="1377061"/>
                  </a:lnTo>
                  <a:lnTo>
                    <a:pt x="490728" y="1434236"/>
                  </a:lnTo>
                  <a:lnTo>
                    <a:pt x="547903" y="1434236"/>
                  </a:lnTo>
                  <a:lnTo>
                    <a:pt x="547903" y="1377061"/>
                  </a:lnTo>
                  <a:close/>
                </a:path>
                <a:path w="1348740" h="2646679">
                  <a:moveTo>
                    <a:pt x="628802" y="0"/>
                  </a:moveTo>
                  <a:lnTo>
                    <a:pt x="571627" y="0"/>
                  </a:lnTo>
                  <a:lnTo>
                    <a:pt x="571627" y="57175"/>
                  </a:lnTo>
                  <a:lnTo>
                    <a:pt x="628802" y="57175"/>
                  </a:lnTo>
                  <a:lnTo>
                    <a:pt x="628802" y="0"/>
                  </a:lnTo>
                  <a:close/>
                </a:path>
                <a:path w="1348740" h="2646679">
                  <a:moveTo>
                    <a:pt x="662330" y="2589403"/>
                  </a:moveTo>
                  <a:lnTo>
                    <a:pt x="605155" y="2589403"/>
                  </a:lnTo>
                  <a:lnTo>
                    <a:pt x="605155" y="2646578"/>
                  </a:lnTo>
                  <a:lnTo>
                    <a:pt x="662330" y="2646578"/>
                  </a:lnTo>
                  <a:lnTo>
                    <a:pt x="662330" y="2589403"/>
                  </a:lnTo>
                  <a:close/>
                </a:path>
                <a:path w="1348740" h="2646679">
                  <a:moveTo>
                    <a:pt x="662330" y="1377061"/>
                  </a:moveTo>
                  <a:lnTo>
                    <a:pt x="605155" y="1377061"/>
                  </a:lnTo>
                  <a:lnTo>
                    <a:pt x="605155" y="1434236"/>
                  </a:lnTo>
                  <a:lnTo>
                    <a:pt x="662330" y="1434236"/>
                  </a:lnTo>
                  <a:lnTo>
                    <a:pt x="662330" y="1377061"/>
                  </a:lnTo>
                  <a:close/>
                </a:path>
                <a:path w="1348740" h="2646679">
                  <a:moveTo>
                    <a:pt x="743102" y="0"/>
                  </a:moveTo>
                  <a:lnTo>
                    <a:pt x="685927" y="0"/>
                  </a:lnTo>
                  <a:lnTo>
                    <a:pt x="685927" y="57175"/>
                  </a:lnTo>
                  <a:lnTo>
                    <a:pt x="743102" y="57175"/>
                  </a:lnTo>
                  <a:lnTo>
                    <a:pt x="743102" y="0"/>
                  </a:lnTo>
                  <a:close/>
                </a:path>
                <a:path w="1348740" h="2646679">
                  <a:moveTo>
                    <a:pt x="776757" y="2589403"/>
                  </a:moveTo>
                  <a:lnTo>
                    <a:pt x="719582" y="2589403"/>
                  </a:lnTo>
                  <a:lnTo>
                    <a:pt x="719582" y="2646578"/>
                  </a:lnTo>
                  <a:lnTo>
                    <a:pt x="776757" y="2646578"/>
                  </a:lnTo>
                  <a:lnTo>
                    <a:pt x="776757" y="2589403"/>
                  </a:lnTo>
                  <a:close/>
                </a:path>
                <a:path w="1348740" h="2646679">
                  <a:moveTo>
                    <a:pt x="776757" y="1377061"/>
                  </a:moveTo>
                  <a:lnTo>
                    <a:pt x="719582" y="1377061"/>
                  </a:lnTo>
                  <a:lnTo>
                    <a:pt x="719582" y="1434236"/>
                  </a:lnTo>
                  <a:lnTo>
                    <a:pt x="776757" y="1434236"/>
                  </a:lnTo>
                  <a:lnTo>
                    <a:pt x="776757" y="1377061"/>
                  </a:lnTo>
                  <a:close/>
                </a:path>
                <a:path w="1348740" h="2646679">
                  <a:moveTo>
                    <a:pt x="857529" y="0"/>
                  </a:moveTo>
                  <a:lnTo>
                    <a:pt x="800354" y="0"/>
                  </a:lnTo>
                  <a:lnTo>
                    <a:pt x="800354" y="57175"/>
                  </a:lnTo>
                  <a:lnTo>
                    <a:pt x="857529" y="57175"/>
                  </a:lnTo>
                  <a:lnTo>
                    <a:pt x="857529" y="0"/>
                  </a:lnTo>
                  <a:close/>
                </a:path>
                <a:path w="1348740" h="2646679">
                  <a:moveTo>
                    <a:pt x="891057" y="2589403"/>
                  </a:moveTo>
                  <a:lnTo>
                    <a:pt x="833882" y="2589403"/>
                  </a:lnTo>
                  <a:lnTo>
                    <a:pt x="833882" y="2646578"/>
                  </a:lnTo>
                  <a:lnTo>
                    <a:pt x="891057" y="2646578"/>
                  </a:lnTo>
                  <a:lnTo>
                    <a:pt x="891057" y="2589403"/>
                  </a:lnTo>
                  <a:close/>
                </a:path>
                <a:path w="1348740" h="2646679">
                  <a:moveTo>
                    <a:pt x="891057" y="1377061"/>
                  </a:moveTo>
                  <a:lnTo>
                    <a:pt x="833882" y="1377061"/>
                  </a:lnTo>
                  <a:lnTo>
                    <a:pt x="833882" y="1434236"/>
                  </a:lnTo>
                  <a:lnTo>
                    <a:pt x="891057" y="1434236"/>
                  </a:lnTo>
                  <a:lnTo>
                    <a:pt x="891057" y="1377061"/>
                  </a:lnTo>
                  <a:close/>
                </a:path>
                <a:path w="1348740" h="2646679">
                  <a:moveTo>
                    <a:pt x="971956" y="0"/>
                  </a:moveTo>
                  <a:lnTo>
                    <a:pt x="914781" y="0"/>
                  </a:lnTo>
                  <a:lnTo>
                    <a:pt x="914781" y="57175"/>
                  </a:lnTo>
                  <a:lnTo>
                    <a:pt x="971956" y="57175"/>
                  </a:lnTo>
                  <a:lnTo>
                    <a:pt x="971956" y="0"/>
                  </a:lnTo>
                  <a:close/>
                </a:path>
                <a:path w="1348740" h="2646679">
                  <a:moveTo>
                    <a:pt x="1005484" y="2589403"/>
                  </a:moveTo>
                  <a:lnTo>
                    <a:pt x="948309" y="2589403"/>
                  </a:lnTo>
                  <a:lnTo>
                    <a:pt x="948309" y="2646578"/>
                  </a:lnTo>
                  <a:lnTo>
                    <a:pt x="1005484" y="2646578"/>
                  </a:lnTo>
                  <a:lnTo>
                    <a:pt x="1005484" y="2589403"/>
                  </a:lnTo>
                  <a:close/>
                </a:path>
                <a:path w="1348740" h="2646679">
                  <a:moveTo>
                    <a:pt x="1005484" y="1377061"/>
                  </a:moveTo>
                  <a:lnTo>
                    <a:pt x="948309" y="1377061"/>
                  </a:lnTo>
                  <a:lnTo>
                    <a:pt x="948309" y="1434236"/>
                  </a:lnTo>
                  <a:lnTo>
                    <a:pt x="1005484" y="1434236"/>
                  </a:lnTo>
                  <a:lnTo>
                    <a:pt x="1005484" y="1377061"/>
                  </a:lnTo>
                  <a:close/>
                </a:path>
                <a:path w="1348740" h="2646679">
                  <a:moveTo>
                    <a:pt x="1086256" y="0"/>
                  </a:moveTo>
                  <a:lnTo>
                    <a:pt x="1029081" y="0"/>
                  </a:lnTo>
                  <a:lnTo>
                    <a:pt x="1029081" y="57175"/>
                  </a:lnTo>
                  <a:lnTo>
                    <a:pt x="1086256" y="57175"/>
                  </a:lnTo>
                  <a:lnTo>
                    <a:pt x="1086256" y="0"/>
                  </a:lnTo>
                  <a:close/>
                </a:path>
                <a:path w="1348740" h="2646679">
                  <a:moveTo>
                    <a:pt x="1119784" y="2589403"/>
                  </a:moveTo>
                  <a:lnTo>
                    <a:pt x="1062609" y="2589403"/>
                  </a:lnTo>
                  <a:lnTo>
                    <a:pt x="1062609" y="2646578"/>
                  </a:lnTo>
                  <a:lnTo>
                    <a:pt x="1119784" y="2646578"/>
                  </a:lnTo>
                  <a:lnTo>
                    <a:pt x="1119784" y="2589403"/>
                  </a:lnTo>
                  <a:close/>
                </a:path>
                <a:path w="1348740" h="2646679">
                  <a:moveTo>
                    <a:pt x="1119784" y="1377061"/>
                  </a:moveTo>
                  <a:lnTo>
                    <a:pt x="1062609" y="1377061"/>
                  </a:lnTo>
                  <a:lnTo>
                    <a:pt x="1062609" y="1434236"/>
                  </a:lnTo>
                  <a:lnTo>
                    <a:pt x="1119784" y="1434236"/>
                  </a:lnTo>
                  <a:lnTo>
                    <a:pt x="1119784" y="1377061"/>
                  </a:lnTo>
                  <a:close/>
                </a:path>
                <a:path w="1348740" h="2646679">
                  <a:moveTo>
                    <a:pt x="1200670" y="0"/>
                  </a:moveTo>
                  <a:lnTo>
                    <a:pt x="1143508" y="0"/>
                  </a:lnTo>
                  <a:lnTo>
                    <a:pt x="1143508" y="57175"/>
                  </a:lnTo>
                  <a:lnTo>
                    <a:pt x="1200670" y="57175"/>
                  </a:lnTo>
                  <a:lnTo>
                    <a:pt x="1200670" y="0"/>
                  </a:lnTo>
                  <a:close/>
                </a:path>
                <a:path w="1348740" h="2646679">
                  <a:moveTo>
                    <a:pt x="1234211" y="2589403"/>
                  </a:moveTo>
                  <a:lnTo>
                    <a:pt x="1177036" y="2589403"/>
                  </a:lnTo>
                  <a:lnTo>
                    <a:pt x="1177036" y="2646578"/>
                  </a:lnTo>
                  <a:lnTo>
                    <a:pt x="1234211" y="2646578"/>
                  </a:lnTo>
                  <a:lnTo>
                    <a:pt x="1234211" y="2589403"/>
                  </a:lnTo>
                  <a:close/>
                </a:path>
                <a:path w="1348740" h="2646679">
                  <a:moveTo>
                    <a:pt x="1234211" y="1377061"/>
                  </a:moveTo>
                  <a:lnTo>
                    <a:pt x="1177036" y="1377061"/>
                  </a:lnTo>
                  <a:lnTo>
                    <a:pt x="1177036" y="1434236"/>
                  </a:lnTo>
                  <a:lnTo>
                    <a:pt x="1234211" y="1434236"/>
                  </a:lnTo>
                  <a:lnTo>
                    <a:pt x="1234211" y="1377061"/>
                  </a:lnTo>
                  <a:close/>
                </a:path>
                <a:path w="1348740" h="2646679">
                  <a:moveTo>
                    <a:pt x="1314983" y="0"/>
                  </a:moveTo>
                  <a:lnTo>
                    <a:pt x="1257808" y="0"/>
                  </a:lnTo>
                  <a:lnTo>
                    <a:pt x="1257808" y="57175"/>
                  </a:lnTo>
                  <a:lnTo>
                    <a:pt x="1314983" y="57175"/>
                  </a:lnTo>
                  <a:lnTo>
                    <a:pt x="1314983" y="0"/>
                  </a:lnTo>
                  <a:close/>
                </a:path>
                <a:path w="1348740" h="2646679">
                  <a:moveTo>
                    <a:pt x="1348511" y="2589403"/>
                  </a:moveTo>
                  <a:lnTo>
                    <a:pt x="1291336" y="2589403"/>
                  </a:lnTo>
                  <a:lnTo>
                    <a:pt x="1291336" y="2646578"/>
                  </a:lnTo>
                  <a:lnTo>
                    <a:pt x="1348511" y="2646578"/>
                  </a:lnTo>
                  <a:lnTo>
                    <a:pt x="1348511" y="2589403"/>
                  </a:lnTo>
                  <a:close/>
                </a:path>
                <a:path w="1348740" h="2646679">
                  <a:moveTo>
                    <a:pt x="1348511" y="1377061"/>
                  </a:moveTo>
                  <a:lnTo>
                    <a:pt x="1291336" y="1377061"/>
                  </a:lnTo>
                  <a:lnTo>
                    <a:pt x="1291336" y="1434236"/>
                  </a:lnTo>
                  <a:lnTo>
                    <a:pt x="1348511" y="1434236"/>
                  </a:lnTo>
                  <a:lnTo>
                    <a:pt x="1348511" y="1377061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81851" y="2380488"/>
              <a:ext cx="200151" cy="1715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5378" y="4969890"/>
              <a:ext cx="200151" cy="17157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15378" y="3757548"/>
              <a:ext cx="200151" cy="1715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52615" y="1057655"/>
              <a:ext cx="5529072" cy="535533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34783" y="1639823"/>
              <a:ext cx="4602480" cy="4410710"/>
            </a:xfrm>
            <a:custGeom>
              <a:avLst/>
              <a:gdLst/>
              <a:ahLst/>
              <a:cxnLst/>
              <a:rect l="l" t="t" r="r" b="b"/>
              <a:pathLst>
                <a:path w="4602480" h="4410710">
                  <a:moveTo>
                    <a:pt x="4438904" y="0"/>
                  </a:moveTo>
                  <a:lnTo>
                    <a:pt x="163322" y="0"/>
                  </a:lnTo>
                  <a:lnTo>
                    <a:pt x="119888" y="5841"/>
                  </a:lnTo>
                  <a:lnTo>
                    <a:pt x="80899" y="22351"/>
                  </a:lnTo>
                  <a:lnTo>
                    <a:pt x="47879" y="47878"/>
                  </a:lnTo>
                  <a:lnTo>
                    <a:pt x="22351" y="80899"/>
                  </a:lnTo>
                  <a:lnTo>
                    <a:pt x="5842" y="119887"/>
                  </a:lnTo>
                  <a:lnTo>
                    <a:pt x="0" y="163322"/>
                  </a:lnTo>
                  <a:lnTo>
                    <a:pt x="0" y="4246892"/>
                  </a:lnTo>
                  <a:lnTo>
                    <a:pt x="5842" y="4290301"/>
                  </a:lnTo>
                  <a:lnTo>
                    <a:pt x="22351" y="4329315"/>
                  </a:lnTo>
                  <a:lnTo>
                    <a:pt x="47879" y="4362361"/>
                  </a:lnTo>
                  <a:lnTo>
                    <a:pt x="80899" y="4387900"/>
                  </a:lnTo>
                  <a:lnTo>
                    <a:pt x="119888" y="4404372"/>
                  </a:lnTo>
                  <a:lnTo>
                    <a:pt x="163322" y="4410202"/>
                  </a:lnTo>
                  <a:lnTo>
                    <a:pt x="4438904" y="4410202"/>
                  </a:lnTo>
                  <a:lnTo>
                    <a:pt x="4482338" y="4404372"/>
                  </a:lnTo>
                  <a:lnTo>
                    <a:pt x="4521327" y="4387900"/>
                  </a:lnTo>
                  <a:lnTo>
                    <a:pt x="4554347" y="4362361"/>
                  </a:lnTo>
                  <a:lnTo>
                    <a:pt x="4579874" y="4329315"/>
                  </a:lnTo>
                  <a:lnTo>
                    <a:pt x="4596384" y="4290301"/>
                  </a:lnTo>
                  <a:lnTo>
                    <a:pt x="4602226" y="4246892"/>
                  </a:lnTo>
                  <a:lnTo>
                    <a:pt x="4602226" y="163322"/>
                  </a:lnTo>
                  <a:lnTo>
                    <a:pt x="4596384" y="119887"/>
                  </a:lnTo>
                  <a:lnTo>
                    <a:pt x="4579874" y="80899"/>
                  </a:lnTo>
                  <a:lnTo>
                    <a:pt x="4554347" y="47878"/>
                  </a:lnTo>
                  <a:lnTo>
                    <a:pt x="4521327" y="22351"/>
                  </a:lnTo>
                  <a:lnTo>
                    <a:pt x="4482338" y="5841"/>
                  </a:lnTo>
                  <a:lnTo>
                    <a:pt x="44389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34783" y="1639823"/>
              <a:ext cx="4602480" cy="4410710"/>
            </a:xfrm>
            <a:custGeom>
              <a:avLst/>
              <a:gdLst/>
              <a:ahLst/>
              <a:cxnLst/>
              <a:rect l="l" t="t" r="r" b="b"/>
              <a:pathLst>
                <a:path w="4602480" h="4410710">
                  <a:moveTo>
                    <a:pt x="0" y="163322"/>
                  </a:moveTo>
                  <a:lnTo>
                    <a:pt x="5842" y="119887"/>
                  </a:lnTo>
                  <a:lnTo>
                    <a:pt x="22351" y="80899"/>
                  </a:lnTo>
                  <a:lnTo>
                    <a:pt x="47879" y="47878"/>
                  </a:lnTo>
                  <a:lnTo>
                    <a:pt x="80899" y="22351"/>
                  </a:lnTo>
                  <a:lnTo>
                    <a:pt x="119888" y="5841"/>
                  </a:lnTo>
                  <a:lnTo>
                    <a:pt x="163322" y="0"/>
                  </a:lnTo>
                  <a:lnTo>
                    <a:pt x="4438904" y="0"/>
                  </a:lnTo>
                  <a:lnTo>
                    <a:pt x="4482338" y="5841"/>
                  </a:lnTo>
                  <a:lnTo>
                    <a:pt x="4521327" y="22351"/>
                  </a:lnTo>
                  <a:lnTo>
                    <a:pt x="4554347" y="47878"/>
                  </a:lnTo>
                  <a:lnTo>
                    <a:pt x="4579874" y="80899"/>
                  </a:lnTo>
                  <a:lnTo>
                    <a:pt x="4596384" y="119887"/>
                  </a:lnTo>
                  <a:lnTo>
                    <a:pt x="4602226" y="163322"/>
                  </a:lnTo>
                  <a:lnTo>
                    <a:pt x="4602226" y="4246892"/>
                  </a:lnTo>
                  <a:lnTo>
                    <a:pt x="4596384" y="4290301"/>
                  </a:lnTo>
                  <a:lnTo>
                    <a:pt x="4579874" y="4329315"/>
                  </a:lnTo>
                  <a:lnTo>
                    <a:pt x="4554347" y="4362361"/>
                  </a:lnTo>
                  <a:lnTo>
                    <a:pt x="4521327" y="4387900"/>
                  </a:lnTo>
                  <a:lnTo>
                    <a:pt x="4482338" y="4404372"/>
                  </a:lnTo>
                  <a:lnTo>
                    <a:pt x="4438904" y="4410202"/>
                  </a:lnTo>
                  <a:lnTo>
                    <a:pt x="163322" y="4410202"/>
                  </a:lnTo>
                  <a:lnTo>
                    <a:pt x="119888" y="4404372"/>
                  </a:lnTo>
                  <a:lnTo>
                    <a:pt x="80899" y="4387900"/>
                  </a:lnTo>
                  <a:lnTo>
                    <a:pt x="47879" y="4362361"/>
                  </a:lnTo>
                  <a:lnTo>
                    <a:pt x="22351" y="4329315"/>
                  </a:lnTo>
                  <a:lnTo>
                    <a:pt x="5842" y="4290301"/>
                  </a:lnTo>
                  <a:lnTo>
                    <a:pt x="0" y="4246892"/>
                  </a:lnTo>
                  <a:lnTo>
                    <a:pt x="0" y="163322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8071" y="1624583"/>
              <a:ext cx="673607" cy="66446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6776" y="5251703"/>
              <a:ext cx="143255" cy="14630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34655" y="2340863"/>
              <a:ext cx="762000" cy="7620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732268" y="3121279"/>
            <a:ext cx="3708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Arial MT"/>
                <a:cs typeface="Arial MT"/>
              </a:rPr>
              <a:t>E</a:t>
            </a:r>
            <a:r>
              <a:rPr sz="1400" spc="-10" dirty="0">
                <a:latin typeface="Arial MT"/>
                <a:cs typeface="Arial MT"/>
              </a:rPr>
              <a:t>C2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915400" y="2340864"/>
            <a:ext cx="762000" cy="76200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8845042" y="3128899"/>
            <a:ext cx="9207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Arial MT"/>
                <a:cs typeface="Arial MT"/>
              </a:rPr>
              <a:t>DynamoDB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366247" y="2343911"/>
            <a:ext cx="762000" cy="76200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9966197" y="3116021"/>
            <a:ext cx="149288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Elastic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Block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Store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528559" y="3764279"/>
            <a:ext cx="3599688" cy="768096"/>
            <a:chOff x="7528559" y="3764279"/>
            <a:chExt cx="3599688" cy="768096"/>
          </a:xfrm>
        </p:grpSpPr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28559" y="3764279"/>
              <a:ext cx="762000" cy="7620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12351" y="3764279"/>
              <a:ext cx="762000" cy="7620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6247" y="3770375"/>
              <a:ext cx="762000" cy="7620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093966" y="4588840"/>
            <a:ext cx="1654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 MT"/>
                <a:cs typeface="Arial MT"/>
              </a:rPr>
              <a:t>Simple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latin typeface="Arial MT"/>
                <a:cs typeface="Arial MT"/>
              </a:rPr>
              <a:t>Storage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(S3)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17940" y="4591939"/>
            <a:ext cx="7296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 MT"/>
                <a:cs typeface="Arial MT"/>
              </a:rPr>
              <a:t>Ro</a:t>
            </a:r>
            <a:r>
              <a:rPr sz="1400" spc="-15" dirty="0">
                <a:latin typeface="Arial MT"/>
                <a:cs typeface="Arial MT"/>
              </a:rPr>
              <a:t>u</a:t>
            </a:r>
            <a:r>
              <a:rPr sz="1400" spc="-5" dirty="0">
                <a:latin typeface="Arial MT"/>
                <a:cs typeface="Arial MT"/>
              </a:rPr>
              <a:t>te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51414" y="4601921"/>
            <a:ext cx="3917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 MT"/>
                <a:cs typeface="Arial MT"/>
              </a:rPr>
              <a:t>VPC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73568" y="5669279"/>
            <a:ext cx="3008630" cy="30797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ts val="208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230" y="5270057"/>
            <a:ext cx="9527769" cy="12202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5888" y="88392"/>
            <a:ext cx="4843780" cy="5023485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953260">
              <a:lnSpc>
                <a:spcPct val="100000"/>
              </a:lnSpc>
              <a:spcBef>
                <a:spcPts val="940"/>
              </a:spcBef>
            </a:pPr>
            <a:r>
              <a:rPr sz="1400" spc="-30" dirty="0">
                <a:solidFill>
                  <a:srgbClr val="444444"/>
                </a:solidFill>
                <a:latin typeface="Calibri"/>
                <a:cs typeface="Calibri"/>
              </a:rPr>
              <a:t>CreateEC2TagsPolicy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34255" y="548640"/>
            <a:ext cx="655320" cy="734695"/>
            <a:chOff x="4334255" y="548640"/>
            <a:chExt cx="655320" cy="734695"/>
          </a:xfrm>
        </p:grpSpPr>
        <p:sp>
          <p:nvSpPr>
            <p:cNvPr id="5" name="object 5"/>
            <p:cNvSpPr/>
            <p:nvPr/>
          </p:nvSpPr>
          <p:spPr>
            <a:xfrm>
              <a:off x="4334256" y="548639"/>
              <a:ext cx="655320" cy="734695"/>
            </a:xfrm>
            <a:custGeom>
              <a:avLst/>
              <a:gdLst/>
              <a:ahLst/>
              <a:cxnLst/>
              <a:rect l="l" t="t" r="r" b="b"/>
              <a:pathLst>
                <a:path w="655320" h="734694">
                  <a:moveTo>
                    <a:pt x="149479" y="584073"/>
                  </a:moveTo>
                  <a:lnTo>
                    <a:pt x="111252" y="545719"/>
                  </a:lnTo>
                  <a:lnTo>
                    <a:pt x="86614" y="570484"/>
                  </a:lnTo>
                  <a:lnTo>
                    <a:pt x="124841" y="608711"/>
                  </a:lnTo>
                  <a:lnTo>
                    <a:pt x="149479" y="584073"/>
                  </a:lnTo>
                  <a:close/>
                </a:path>
                <a:path w="655320" h="734694">
                  <a:moveTo>
                    <a:pt x="655193" y="49149"/>
                  </a:moveTo>
                  <a:lnTo>
                    <a:pt x="651383" y="29972"/>
                  </a:lnTo>
                  <a:lnTo>
                    <a:pt x="640842" y="14478"/>
                  </a:lnTo>
                  <a:lnTo>
                    <a:pt x="625348" y="3937"/>
                  </a:lnTo>
                  <a:lnTo>
                    <a:pt x="606425" y="0"/>
                  </a:lnTo>
                  <a:lnTo>
                    <a:pt x="48768" y="0"/>
                  </a:lnTo>
                  <a:lnTo>
                    <a:pt x="29718" y="3937"/>
                  </a:lnTo>
                  <a:lnTo>
                    <a:pt x="14224" y="14478"/>
                  </a:lnTo>
                  <a:lnTo>
                    <a:pt x="3810" y="29972"/>
                  </a:lnTo>
                  <a:lnTo>
                    <a:pt x="0" y="49149"/>
                  </a:lnTo>
                  <a:lnTo>
                    <a:pt x="0" y="734187"/>
                  </a:lnTo>
                  <a:lnTo>
                    <a:pt x="34798" y="699135"/>
                  </a:lnTo>
                  <a:lnTo>
                    <a:pt x="34798" y="41148"/>
                  </a:lnTo>
                  <a:lnTo>
                    <a:pt x="41148" y="34925"/>
                  </a:lnTo>
                  <a:lnTo>
                    <a:pt x="614299" y="35052"/>
                  </a:lnTo>
                  <a:lnTo>
                    <a:pt x="620268" y="41148"/>
                  </a:lnTo>
                  <a:lnTo>
                    <a:pt x="620268" y="110998"/>
                  </a:lnTo>
                  <a:lnTo>
                    <a:pt x="655193" y="75946"/>
                  </a:lnTo>
                  <a:lnTo>
                    <a:pt x="655193" y="49149"/>
                  </a:lnTo>
                  <a:close/>
                </a:path>
              </a:pathLst>
            </a:custGeom>
            <a:solidFill>
              <a:srgbClr val="D42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59" y="633984"/>
              <a:ext cx="219456" cy="161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4359" y="847344"/>
              <a:ext cx="219456" cy="16154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995928" y="1716023"/>
            <a:ext cx="4203700" cy="2977515"/>
            <a:chOff x="3995928" y="1716023"/>
            <a:chExt cx="4203700" cy="2977515"/>
          </a:xfrm>
        </p:grpSpPr>
        <p:sp>
          <p:nvSpPr>
            <p:cNvPr id="9" name="object 9"/>
            <p:cNvSpPr/>
            <p:nvPr/>
          </p:nvSpPr>
          <p:spPr>
            <a:xfrm>
              <a:off x="4002024" y="1722119"/>
              <a:ext cx="4191000" cy="2965450"/>
            </a:xfrm>
            <a:custGeom>
              <a:avLst/>
              <a:gdLst/>
              <a:ahLst/>
              <a:cxnLst/>
              <a:rect l="l" t="t" r="r" b="b"/>
              <a:pathLst>
                <a:path w="4191000" h="2965450">
                  <a:moveTo>
                    <a:pt x="4083811" y="0"/>
                  </a:moveTo>
                  <a:lnTo>
                    <a:pt x="107187" y="0"/>
                  </a:lnTo>
                  <a:lnTo>
                    <a:pt x="65531" y="8381"/>
                  </a:lnTo>
                  <a:lnTo>
                    <a:pt x="31368" y="31368"/>
                  </a:lnTo>
                  <a:lnTo>
                    <a:pt x="8381" y="65404"/>
                  </a:lnTo>
                  <a:lnTo>
                    <a:pt x="0" y="107187"/>
                  </a:lnTo>
                  <a:lnTo>
                    <a:pt x="0" y="2858135"/>
                  </a:lnTo>
                  <a:lnTo>
                    <a:pt x="8381" y="2899917"/>
                  </a:lnTo>
                  <a:lnTo>
                    <a:pt x="31368" y="2933954"/>
                  </a:lnTo>
                  <a:lnTo>
                    <a:pt x="65531" y="2956941"/>
                  </a:lnTo>
                  <a:lnTo>
                    <a:pt x="107187" y="2965322"/>
                  </a:lnTo>
                  <a:lnTo>
                    <a:pt x="4083811" y="2965322"/>
                  </a:lnTo>
                  <a:lnTo>
                    <a:pt x="4125468" y="2956941"/>
                  </a:lnTo>
                  <a:lnTo>
                    <a:pt x="4159630" y="2933954"/>
                  </a:lnTo>
                  <a:lnTo>
                    <a:pt x="4182618" y="2899917"/>
                  </a:lnTo>
                  <a:lnTo>
                    <a:pt x="4191000" y="2858135"/>
                  </a:lnTo>
                  <a:lnTo>
                    <a:pt x="4191000" y="107187"/>
                  </a:lnTo>
                  <a:lnTo>
                    <a:pt x="4182618" y="65404"/>
                  </a:lnTo>
                  <a:lnTo>
                    <a:pt x="4159630" y="31368"/>
                  </a:lnTo>
                  <a:lnTo>
                    <a:pt x="4125468" y="8381"/>
                  </a:lnTo>
                  <a:lnTo>
                    <a:pt x="408381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2024" y="1722119"/>
              <a:ext cx="4191000" cy="2965450"/>
            </a:xfrm>
            <a:custGeom>
              <a:avLst/>
              <a:gdLst/>
              <a:ahLst/>
              <a:cxnLst/>
              <a:rect l="l" t="t" r="r" b="b"/>
              <a:pathLst>
                <a:path w="4191000" h="2965450">
                  <a:moveTo>
                    <a:pt x="0" y="107187"/>
                  </a:moveTo>
                  <a:lnTo>
                    <a:pt x="8381" y="65404"/>
                  </a:lnTo>
                  <a:lnTo>
                    <a:pt x="31368" y="31368"/>
                  </a:lnTo>
                  <a:lnTo>
                    <a:pt x="65531" y="8381"/>
                  </a:lnTo>
                  <a:lnTo>
                    <a:pt x="107187" y="0"/>
                  </a:lnTo>
                  <a:lnTo>
                    <a:pt x="4083811" y="0"/>
                  </a:lnTo>
                  <a:lnTo>
                    <a:pt x="4125468" y="8381"/>
                  </a:lnTo>
                  <a:lnTo>
                    <a:pt x="4159630" y="31368"/>
                  </a:lnTo>
                  <a:lnTo>
                    <a:pt x="4182618" y="65404"/>
                  </a:lnTo>
                  <a:lnTo>
                    <a:pt x="4191000" y="107187"/>
                  </a:lnTo>
                  <a:lnTo>
                    <a:pt x="4191000" y="2858135"/>
                  </a:lnTo>
                  <a:lnTo>
                    <a:pt x="4182618" y="2899917"/>
                  </a:lnTo>
                  <a:lnTo>
                    <a:pt x="4159630" y="2933954"/>
                  </a:lnTo>
                  <a:lnTo>
                    <a:pt x="4125468" y="2956941"/>
                  </a:lnTo>
                  <a:lnTo>
                    <a:pt x="4083811" y="2965322"/>
                  </a:lnTo>
                  <a:lnTo>
                    <a:pt x="107187" y="2965322"/>
                  </a:lnTo>
                  <a:lnTo>
                    <a:pt x="65531" y="2956941"/>
                  </a:lnTo>
                  <a:lnTo>
                    <a:pt x="31368" y="2933954"/>
                  </a:lnTo>
                  <a:lnTo>
                    <a:pt x="8381" y="2899917"/>
                  </a:lnTo>
                  <a:lnTo>
                    <a:pt x="0" y="2858135"/>
                  </a:lnTo>
                  <a:lnTo>
                    <a:pt x="0" y="10718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36135" y="1807464"/>
            <a:ext cx="3931920" cy="267652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ct val="100000"/>
              </a:lnSpc>
            </a:pP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ct val="100000"/>
              </a:lnSpc>
            </a:pP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2058670" marR="191770">
              <a:lnSpc>
                <a:spcPct val="100000"/>
              </a:lnSpc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2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D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e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eT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g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s</a:t>
            </a:r>
            <a:r>
              <a:rPr sz="1400" spc="-3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, 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"ec2:CreateTags"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],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527" y="1060703"/>
            <a:ext cx="10744200" cy="4782820"/>
            <a:chOff x="414527" y="1060703"/>
            <a:chExt cx="10744200" cy="4782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527" y="1060703"/>
              <a:ext cx="10744200" cy="47823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31735" y="4855463"/>
              <a:ext cx="2496185" cy="533400"/>
            </a:xfrm>
            <a:custGeom>
              <a:avLst/>
              <a:gdLst/>
              <a:ahLst/>
              <a:cxnLst/>
              <a:rect l="l" t="t" r="r" b="b"/>
              <a:pathLst>
                <a:path w="2496184" h="533400">
                  <a:moveTo>
                    <a:pt x="0" y="88900"/>
                  </a:moveTo>
                  <a:lnTo>
                    <a:pt x="6985" y="54356"/>
                  </a:lnTo>
                  <a:lnTo>
                    <a:pt x="26035" y="26035"/>
                  </a:lnTo>
                  <a:lnTo>
                    <a:pt x="54102" y="6985"/>
                  </a:lnTo>
                  <a:lnTo>
                    <a:pt x="88646" y="0"/>
                  </a:lnTo>
                  <a:lnTo>
                    <a:pt x="2407158" y="0"/>
                  </a:lnTo>
                  <a:lnTo>
                    <a:pt x="2441702" y="6985"/>
                  </a:lnTo>
                  <a:lnTo>
                    <a:pt x="2469769" y="26035"/>
                  </a:lnTo>
                  <a:lnTo>
                    <a:pt x="2488819" y="54356"/>
                  </a:lnTo>
                  <a:lnTo>
                    <a:pt x="2495804" y="88900"/>
                  </a:lnTo>
                  <a:lnTo>
                    <a:pt x="2495804" y="444246"/>
                  </a:lnTo>
                  <a:lnTo>
                    <a:pt x="2488819" y="478790"/>
                  </a:lnTo>
                  <a:lnTo>
                    <a:pt x="2469769" y="507111"/>
                  </a:lnTo>
                  <a:lnTo>
                    <a:pt x="2441702" y="526161"/>
                  </a:lnTo>
                  <a:lnTo>
                    <a:pt x="2407158" y="533146"/>
                  </a:lnTo>
                  <a:lnTo>
                    <a:pt x="88646" y="533146"/>
                  </a:lnTo>
                  <a:lnTo>
                    <a:pt x="54102" y="526161"/>
                  </a:lnTo>
                  <a:lnTo>
                    <a:pt x="26035" y="507111"/>
                  </a:lnTo>
                  <a:lnTo>
                    <a:pt x="6985" y="478790"/>
                  </a:lnTo>
                  <a:lnTo>
                    <a:pt x="0" y="444246"/>
                  </a:lnTo>
                  <a:lnTo>
                    <a:pt x="0" y="88900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5216" y="932687"/>
            <a:ext cx="7602220" cy="2265045"/>
            <a:chOff x="585216" y="932687"/>
            <a:chExt cx="7602220" cy="22650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216" y="932687"/>
              <a:ext cx="7601711" cy="22646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9704" y="2557272"/>
              <a:ext cx="741045" cy="298450"/>
            </a:xfrm>
            <a:custGeom>
              <a:avLst/>
              <a:gdLst/>
              <a:ahLst/>
              <a:cxnLst/>
              <a:rect l="l" t="t" r="r" b="b"/>
              <a:pathLst>
                <a:path w="741044" h="298450">
                  <a:moveTo>
                    <a:pt x="0" y="49656"/>
                  </a:moveTo>
                  <a:lnTo>
                    <a:pt x="3898" y="30352"/>
                  </a:lnTo>
                  <a:lnTo>
                    <a:pt x="14554" y="14604"/>
                  </a:lnTo>
                  <a:lnTo>
                    <a:pt x="30340" y="3937"/>
                  </a:lnTo>
                  <a:lnTo>
                    <a:pt x="49669" y="0"/>
                  </a:lnTo>
                  <a:lnTo>
                    <a:pt x="690880" y="0"/>
                  </a:lnTo>
                  <a:lnTo>
                    <a:pt x="710183" y="3937"/>
                  </a:lnTo>
                  <a:lnTo>
                    <a:pt x="725932" y="14604"/>
                  </a:lnTo>
                  <a:lnTo>
                    <a:pt x="736599" y="30352"/>
                  </a:lnTo>
                  <a:lnTo>
                    <a:pt x="740536" y="49656"/>
                  </a:lnTo>
                  <a:lnTo>
                    <a:pt x="740536" y="248538"/>
                  </a:lnTo>
                  <a:lnTo>
                    <a:pt x="736599" y="267969"/>
                  </a:lnTo>
                  <a:lnTo>
                    <a:pt x="725932" y="283717"/>
                  </a:lnTo>
                  <a:lnTo>
                    <a:pt x="710183" y="294386"/>
                  </a:lnTo>
                  <a:lnTo>
                    <a:pt x="690880" y="298323"/>
                  </a:lnTo>
                  <a:lnTo>
                    <a:pt x="49669" y="298323"/>
                  </a:lnTo>
                  <a:lnTo>
                    <a:pt x="30340" y="294386"/>
                  </a:lnTo>
                  <a:lnTo>
                    <a:pt x="14554" y="283717"/>
                  </a:lnTo>
                  <a:lnTo>
                    <a:pt x="3898" y="267969"/>
                  </a:lnTo>
                  <a:lnTo>
                    <a:pt x="0" y="248538"/>
                  </a:lnTo>
                  <a:lnTo>
                    <a:pt x="0" y="49656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5771133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49460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Programmatic</a:t>
            </a:r>
            <a:r>
              <a:rPr spc="5" dirty="0"/>
              <a:t> </a:t>
            </a:r>
            <a:r>
              <a:rPr spc="-5" dirty="0"/>
              <a:t>Access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2440" y="3541776"/>
            <a:ext cx="1292860" cy="576580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Lucy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6851" y="2810255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83" y="344551"/>
                </a:lnTo>
                <a:lnTo>
                  <a:pt x="176669" y="358267"/>
                </a:lnTo>
                <a:lnTo>
                  <a:pt x="137375" y="371475"/>
                </a:lnTo>
                <a:lnTo>
                  <a:pt x="99136" y="388366"/>
                </a:lnTo>
                <a:lnTo>
                  <a:pt x="63030" y="408051"/>
                </a:lnTo>
                <a:lnTo>
                  <a:pt x="30086" y="429895"/>
                </a:lnTo>
                <a:lnTo>
                  <a:pt x="2070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1040" y="150876"/>
                </a:moveTo>
                <a:lnTo>
                  <a:pt x="443369" y="103124"/>
                </a:lnTo>
                <a:lnTo>
                  <a:pt x="422021" y="61722"/>
                </a:lnTo>
                <a:lnTo>
                  <a:pt x="389483" y="29083"/>
                </a:lnTo>
                <a:lnTo>
                  <a:pt x="348208" y="7747"/>
                </a:lnTo>
                <a:lnTo>
                  <a:pt x="300697" y="0"/>
                </a:lnTo>
                <a:lnTo>
                  <a:pt x="253174" y="7747"/>
                </a:lnTo>
                <a:lnTo>
                  <a:pt x="211899" y="29083"/>
                </a:lnTo>
                <a:lnTo>
                  <a:pt x="179362" y="61722"/>
                </a:lnTo>
                <a:lnTo>
                  <a:pt x="158013" y="103124"/>
                </a:lnTo>
                <a:lnTo>
                  <a:pt x="150355" y="150876"/>
                </a:lnTo>
                <a:lnTo>
                  <a:pt x="158013" y="198501"/>
                </a:lnTo>
                <a:lnTo>
                  <a:pt x="179362" y="239903"/>
                </a:lnTo>
                <a:lnTo>
                  <a:pt x="211899" y="272542"/>
                </a:lnTo>
                <a:lnTo>
                  <a:pt x="253174" y="294005"/>
                </a:lnTo>
                <a:lnTo>
                  <a:pt x="300697" y="301625"/>
                </a:lnTo>
                <a:lnTo>
                  <a:pt x="319214" y="298704"/>
                </a:lnTo>
                <a:lnTo>
                  <a:pt x="448043" y="169545"/>
                </a:lnTo>
                <a:lnTo>
                  <a:pt x="451040" y="150876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5871" y="964819"/>
            <a:ext cx="762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  </a:t>
            </a:r>
            <a:r>
              <a:rPr sz="1400" spc="-15" dirty="0">
                <a:latin typeface="Calibri"/>
                <a:cs typeface="Calibri"/>
              </a:rPr>
              <a:t>Password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823" y="140207"/>
            <a:ext cx="7281672" cy="32400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81341" y="3491610"/>
            <a:ext cx="12566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console.aws.com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6741" y="5502655"/>
            <a:ext cx="12706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cc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K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ID  S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c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et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cc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90" dirty="0">
                <a:latin typeface="Calibri"/>
                <a:cs typeface="Calibri"/>
              </a:rPr>
              <a:t> </a:t>
            </a:r>
            <a:r>
              <a:rPr sz="1400" spc="-60" dirty="0">
                <a:latin typeface="Calibri"/>
                <a:cs typeface="Calibri"/>
              </a:rPr>
              <a:t>K</a:t>
            </a:r>
            <a:r>
              <a:rPr sz="1400" spc="-30" dirty="0">
                <a:latin typeface="Calibri"/>
                <a:cs typeface="Calibri"/>
              </a:rPr>
              <a:t>e</a:t>
            </a:r>
            <a:r>
              <a:rPr sz="1400" spc="-5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7447" y="4870703"/>
            <a:ext cx="7044055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0"/>
              </a:spcBef>
            </a:pPr>
            <a:r>
              <a:rPr sz="135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3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350" spc="-1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3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onsolas"/>
                <a:cs typeface="Consolas"/>
              </a:rPr>
              <a:t>s3api</a:t>
            </a:r>
            <a:r>
              <a:rPr sz="135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create-bucket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–bucket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my-bucket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–region</a:t>
            </a:r>
            <a:r>
              <a:rPr sz="13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FFFFFF"/>
                </a:solidFill>
                <a:latin typeface="Consolas"/>
                <a:cs typeface="Consolas"/>
              </a:rPr>
              <a:t>us-east-1</a:t>
            </a:r>
            <a:endParaRPr sz="135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64792" y="1722120"/>
            <a:ext cx="2962275" cy="3337560"/>
            <a:chOff x="1764792" y="1722120"/>
            <a:chExt cx="2962275" cy="3337560"/>
          </a:xfrm>
        </p:grpSpPr>
        <p:sp>
          <p:nvSpPr>
            <p:cNvPr id="11" name="object 11"/>
            <p:cNvSpPr/>
            <p:nvPr/>
          </p:nvSpPr>
          <p:spPr>
            <a:xfrm>
              <a:off x="1764792" y="1753869"/>
              <a:ext cx="1560195" cy="3274060"/>
            </a:xfrm>
            <a:custGeom>
              <a:avLst/>
              <a:gdLst/>
              <a:ahLst/>
              <a:cxnLst/>
              <a:rect l="l" t="t" r="r" b="b"/>
              <a:pathLst>
                <a:path w="1560195" h="3274060">
                  <a:moveTo>
                    <a:pt x="50800" y="2066544"/>
                  </a:moveTo>
                  <a:lnTo>
                    <a:pt x="0" y="2066544"/>
                  </a:lnTo>
                  <a:lnTo>
                    <a:pt x="0" y="2080260"/>
                  </a:lnTo>
                  <a:lnTo>
                    <a:pt x="50800" y="2080260"/>
                  </a:lnTo>
                  <a:lnTo>
                    <a:pt x="50800" y="2066544"/>
                  </a:lnTo>
                  <a:close/>
                </a:path>
                <a:path w="1560195" h="3274060">
                  <a:moveTo>
                    <a:pt x="101473" y="2066544"/>
                  </a:moveTo>
                  <a:lnTo>
                    <a:pt x="88773" y="2066544"/>
                  </a:lnTo>
                  <a:lnTo>
                    <a:pt x="88773" y="2080260"/>
                  </a:lnTo>
                  <a:lnTo>
                    <a:pt x="101473" y="2080260"/>
                  </a:lnTo>
                  <a:lnTo>
                    <a:pt x="101473" y="2066544"/>
                  </a:lnTo>
                  <a:close/>
                </a:path>
                <a:path w="1560195" h="3274060">
                  <a:moveTo>
                    <a:pt x="190373" y="2066544"/>
                  </a:moveTo>
                  <a:lnTo>
                    <a:pt x="139573" y="2066544"/>
                  </a:lnTo>
                  <a:lnTo>
                    <a:pt x="139573" y="2080260"/>
                  </a:lnTo>
                  <a:lnTo>
                    <a:pt x="190373" y="2080260"/>
                  </a:lnTo>
                  <a:lnTo>
                    <a:pt x="190373" y="2066544"/>
                  </a:lnTo>
                  <a:close/>
                </a:path>
                <a:path w="1560195" h="3274060">
                  <a:moveTo>
                    <a:pt x="241173" y="2066544"/>
                  </a:moveTo>
                  <a:lnTo>
                    <a:pt x="228473" y="2066544"/>
                  </a:lnTo>
                  <a:lnTo>
                    <a:pt x="228473" y="2080260"/>
                  </a:lnTo>
                  <a:lnTo>
                    <a:pt x="241173" y="2080260"/>
                  </a:lnTo>
                  <a:lnTo>
                    <a:pt x="241173" y="2066544"/>
                  </a:lnTo>
                  <a:close/>
                </a:path>
                <a:path w="1560195" h="3274060">
                  <a:moveTo>
                    <a:pt x="329946" y="2066544"/>
                  </a:moveTo>
                  <a:lnTo>
                    <a:pt x="279146" y="2066544"/>
                  </a:lnTo>
                  <a:lnTo>
                    <a:pt x="279146" y="2080260"/>
                  </a:lnTo>
                  <a:lnTo>
                    <a:pt x="329946" y="2080260"/>
                  </a:lnTo>
                  <a:lnTo>
                    <a:pt x="329946" y="2066544"/>
                  </a:lnTo>
                  <a:close/>
                </a:path>
                <a:path w="1560195" h="3274060">
                  <a:moveTo>
                    <a:pt x="380746" y="2066544"/>
                  </a:moveTo>
                  <a:lnTo>
                    <a:pt x="368046" y="2066544"/>
                  </a:lnTo>
                  <a:lnTo>
                    <a:pt x="368046" y="2080260"/>
                  </a:lnTo>
                  <a:lnTo>
                    <a:pt x="380746" y="2080260"/>
                  </a:lnTo>
                  <a:lnTo>
                    <a:pt x="380746" y="2066544"/>
                  </a:lnTo>
                  <a:close/>
                </a:path>
                <a:path w="1560195" h="3274060">
                  <a:moveTo>
                    <a:pt x="469519" y="2066544"/>
                  </a:moveTo>
                  <a:lnTo>
                    <a:pt x="418846" y="2066544"/>
                  </a:lnTo>
                  <a:lnTo>
                    <a:pt x="418846" y="2080260"/>
                  </a:lnTo>
                  <a:lnTo>
                    <a:pt x="469519" y="2080260"/>
                  </a:lnTo>
                  <a:lnTo>
                    <a:pt x="469519" y="2066544"/>
                  </a:lnTo>
                  <a:close/>
                </a:path>
                <a:path w="1560195" h="3274060">
                  <a:moveTo>
                    <a:pt x="520319" y="2066544"/>
                  </a:moveTo>
                  <a:lnTo>
                    <a:pt x="507619" y="2066544"/>
                  </a:lnTo>
                  <a:lnTo>
                    <a:pt x="507619" y="2080260"/>
                  </a:lnTo>
                  <a:lnTo>
                    <a:pt x="520319" y="2080260"/>
                  </a:lnTo>
                  <a:lnTo>
                    <a:pt x="520319" y="2066544"/>
                  </a:lnTo>
                  <a:close/>
                </a:path>
                <a:path w="1560195" h="3274060">
                  <a:moveTo>
                    <a:pt x="609219" y="2066544"/>
                  </a:moveTo>
                  <a:lnTo>
                    <a:pt x="558419" y="2066544"/>
                  </a:lnTo>
                  <a:lnTo>
                    <a:pt x="558419" y="2080260"/>
                  </a:lnTo>
                  <a:lnTo>
                    <a:pt x="609219" y="2080260"/>
                  </a:lnTo>
                  <a:lnTo>
                    <a:pt x="609219" y="2066544"/>
                  </a:lnTo>
                  <a:close/>
                </a:path>
                <a:path w="1560195" h="3274060">
                  <a:moveTo>
                    <a:pt x="659892" y="2066544"/>
                  </a:moveTo>
                  <a:lnTo>
                    <a:pt x="647192" y="2066544"/>
                  </a:lnTo>
                  <a:lnTo>
                    <a:pt x="647192" y="2080260"/>
                  </a:lnTo>
                  <a:lnTo>
                    <a:pt x="659892" y="2080260"/>
                  </a:lnTo>
                  <a:lnTo>
                    <a:pt x="659892" y="2066544"/>
                  </a:lnTo>
                  <a:close/>
                </a:path>
                <a:path w="1560195" h="3274060">
                  <a:moveTo>
                    <a:pt x="748792" y="2066544"/>
                  </a:moveTo>
                  <a:lnTo>
                    <a:pt x="697992" y="2066544"/>
                  </a:lnTo>
                  <a:lnTo>
                    <a:pt x="697992" y="2080260"/>
                  </a:lnTo>
                  <a:lnTo>
                    <a:pt x="748792" y="2080260"/>
                  </a:lnTo>
                  <a:lnTo>
                    <a:pt x="748792" y="2066544"/>
                  </a:lnTo>
                  <a:close/>
                </a:path>
                <a:path w="1560195" h="3274060">
                  <a:moveTo>
                    <a:pt x="799465" y="2066544"/>
                  </a:moveTo>
                  <a:lnTo>
                    <a:pt x="786765" y="2066544"/>
                  </a:lnTo>
                  <a:lnTo>
                    <a:pt x="786765" y="2080260"/>
                  </a:lnTo>
                  <a:lnTo>
                    <a:pt x="799465" y="2080260"/>
                  </a:lnTo>
                  <a:lnTo>
                    <a:pt x="799465" y="2066544"/>
                  </a:lnTo>
                  <a:close/>
                </a:path>
                <a:path w="1560195" h="3274060">
                  <a:moveTo>
                    <a:pt x="888365" y="2066544"/>
                  </a:moveTo>
                  <a:lnTo>
                    <a:pt x="837565" y="2066544"/>
                  </a:lnTo>
                  <a:lnTo>
                    <a:pt x="837565" y="2080260"/>
                  </a:lnTo>
                  <a:lnTo>
                    <a:pt x="888365" y="2080260"/>
                  </a:lnTo>
                  <a:lnTo>
                    <a:pt x="888365" y="2066544"/>
                  </a:lnTo>
                  <a:close/>
                </a:path>
                <a:path w="1560195" h="3274060">
                  <a:moveTo>
                    <a:pt x="939165" y="2066544"/>
                  </a:moveTo>
                  <a:lnTo>
                    <a:pt x="926465" y="2066544"/>
                  </a:lnTo>
                  <a:lnTo>
                    <a:pt x="926465" y="2080260"/>
                  </a:lnTo>
                  <a:lnTo>
                    <a:pt x="939165" y="2080260"/>
                  </a:lnTo>
                  <a:lnTo>
                    <a:pt x="939165" y="2066544"/>
                  </a:lnTo>
                  <a:close/>
                </a:path>
                <a:path w="1560195" h="3274060">
                  <a:moveTo>
                    <a:pt x="1027938" y="2066544"/>
                  </a:moveTo>
                  <a:lnTo>
                    <a:pt x="977138" y="2066544"/>
                  </a:lnTo>
                  <a:lnTo>
                    <a:pt x="977138" y="2080260"/>
                  </a:lnTo>
                  <a:lnTo>
                    <a:pt x="1027938" y="2080260"/>
                  </a:lnTo>
                  <a:lnTo>
                    <a:pt x="1027938" y="2066544"/>
                  </a:lnTo>
                  <a:close/>
                </a:path>
                <a:path w="1560195" h="3274060">
                  <a:moveTo>
                    <a:pt x="1078738" y="2066544"/>
                  </a:moveTo>
                  <a:lnTo>
                    <a:pt x="1066038" y="2066544"/>
                  </a:lnTo>
                  <a:lnTo>
                    <a:pt x="1066038" y="2080260"/>
                  </a:lnTo>
                  <a:lnTo>
                    <a:pt x="1078738" y="2080260"/>
                  </a:lnTo>
                  <a:lnTo>
                    <a:pt x="1078738" y="2066544"/>
                  </a:lnTo>
                  <a:close/>
                </a:path>
                <a:path w="1560195" h="3274060">
                  <a:moveTo>
                    <a:pt x="1167511" y="2066544"/>
                  </a:moveTo>
                  <a:lnTo>
                    <a:pt x="1116838" y="2066544"/>
                  </a:lnTo>
                  <a:lnTo>
                    <a:pt x="1116838" y="2080260"/>
                  </a:lnTo>
                  <a:lnTo>
                    <a:pt x="1167511" y="2080260"/>
                  </a:lnTo>
                  <a:lnTo>
                    <a:pt x="1167511" y="2066544"/>
                  </a:lnTo>
                  <a:close/>
                </a:path>
                <a:path w="1560195" h="3274060">
                  <a:moveTo>
                    <a:pt x="1218311" y="2066544"/>
                  </a:moveTo>
                  <a:lnTo>
                    <a:pt x="1205611" y="2066544"/>
                  </a:lnTo>
                  <a:lnTo>
                    <a:pt x="1205611" y="2080260"/>
                  </a:lnTo>
                  <a:lnTo>
                    <a:pt x="1218311" y="2080260"/>
                  </a:lnTo>
                  <a:lnTo>
                    <a:pt x="1218311" y="2066544"/>
                  </a:lnTo>
                  <a:close/>
                </a:path>
                <a:path w="1560195" h="3274060">
                  <a:moveTo>
                    <a:pt x="1307084" y="2066544"/>
                  </a:moveTo>
                  <a:lnTo>
                    <a:pt x="1256411" y="2066544"/>
                  </a:lnTo>
                  <a:lnTo>
                    <a:pt x="1256411" y="2080260"/>
                  </a:lnTo>
                  <a:lnTo>
                    <a:pt x="1307084" y="2080260"/>
                  </a:lnTo>
                  <a:lnTo>
                    <a:pt x="1307084" y="2066544"/>
                  </a:lnTo>
                  <a:close/>
                </a:path>
                <a:path w="1560195" h="3274060">
                  <a:moveTo>
                    <a:pt x="1357884" y="2066544"/>
                  </a:moveTo>
                  <a:lnTo>
                    <a:pt x="1345184" y="2066544"/>
                  </a:lnTo>
                  <a:lnTo>
                    <a:pt x="1345184" y="2080260"/>
                  </a:lnTo>
                  <a:lnTo>
                    <a:pt x="1357884" y="2080260"/>
                  </a:lnTo>
                  <a:lnTo>
                    <a:pt x="1357884" y="2066544"/>
                  </a:lnTo>
                  <a:close/>
                </a:path>
                <a:path w="1560195" h="3274060">
                  <a:moveTo>
                    <a:pt x="1446784" y="2066544"/>
                  </a:moveTo>
                  <a:lnTo>
                    <a:pt x="1395984" y="2066544"/>
                  </a:lnTo>
                  <a:lnTo>
                    <a:pt x="1395984" y="2080260"/>
                  </a:lnTo>
                  <a:lnTo>
                    <a:pt x="1446784" y="2080260"/>
                  </a:lnTo>
                  <a:lnTo>
                    <a:pt x="1446784" y="2066544"/>
                  </a:lnTo>
                  <a:close/>
                </a:path>
                <a:path w="1560195" h="3274060">
                  <a:moveTo>
                    <a:pt x="1464043" y="3217672"/>
                  </a:moveTo>
                  <a:lnTo>
                    <a:pt x="1451356" y="3217672"/>
                  </a:lnTo>
                  <a:lnTo>
                    <a:pt x="1451356" y="3230372"/>
                  </a:lnTo>
                  <a:lnTo>
                    <a:pt x="1464043" y="3230372"/>
                  </a:lnTo>
                  <a:lnTo>
                    <a:pt x="1464043" y="3217672"/>
                  </a:lnTo>
                  <a:close/>
                </a:path>
                <a:path w="1560195" h="3274060">
                  <a:moveTo>
                    <a:pt x="1464043" y="3128772"/>
                  </a:moveTo>
                  <a:lnTo>
                    <a:pt x="1451356" y="3128772"/>
                  </a:lnTo>
                  <a:lnTo>
                    <a:pt x="1451356" y="3179572"/>
                  </a:lnTo>
                  <a:lnTo>
                    <a:pt x="1464043" y="3179572"/>
                  </a:lnTo>
                  <a:lnTo>
                    <a:pt x="1464043" y="3128772"/>
                  </a:lnTo>
                  <a:close/>
                </a:path>
                <a:path w="1560195" h="3274060">
                  <a:moveTo>
                    <a:pt x="1464043" y="3077972"/>
                  </a:moveTo>
                  <a:lnTo>
                    <a:pt x="1451356" y="3077972"/>
                  </a:lnTo>
                  <a:lnTo>
                    <a:pt x="1451356" y="3090672"/>
                  </a:lnTo>
                  <a:lnTo>
                    <a:pt x="1464043" y="3090672"/>
                  </a:lnTo>
                  <a:lnTo>
                    <a:pt x="1464043" y="3077972"/>
                  </a:lnTo>
                  <a:close/>
                </a:path>
                <a:path w="1560195" h="3274060">
                  <a:moveTo>
                    <a:pt x="1464043" y="2989072"/>
                  </a:moveTo>
                  <a:lnTo>
                    <a:pt x="1451356" y="2989072"/>
                  </a:lnTo>
                  <a:lnTo>
                    <a:pt x="1451356" y="3039872"/>
                  </a:lnTo>
                  <a:lnTo>
                    <a:pt x="1464043" y="3039872"/>
                  </a:lnTo>
                  <a:lnTo>
                    <a:pt x="1464043" y="2989072"/>
                  </a:lnTo>
                  <a:close/>
                </a:path>
                <a:path w="1560195" h="3274060">
                  <a:moveTo>
                    <a:pt x="1464043" y="2938272"/>
                  </a:moveTo>
                  <a:lnTo>
                    <a:pt x="1451356" y="2938272"/>
                  </a:lnTo>
                  <a:lnTo>
                    <a:pt x="1451356" y="2950972"/>
                  </a:lnTo>
                  <a:lnTo>
                    <a:pt x="1464043" y="2950972"/>
                  </a:lnTo>
                  <a:lnTo>
                    <a:pt x="1464043" y="2938272"/>
                  </a:lnTo>
                  <a:close/>
                </a:path>
                <a:path w="1560195" h="3274060">
                  <a:moveTo>
                    <a:pt x="1464043" y="2849372"/>
                  </a:moveTo>
                  <a:lnTo>
                    <a:pt x="1451356" y="2849372"/>
                  </a:lnTo>
                  <a:lnTo>
                    <a:pt x="1451356" y="2900172"/>
                  </a:lnTo>
                  <a:lnTo>
                    <a:pt x="1464043" y="2900172"/>
                  </a:lnTo>
                  <a:lnTo>
                    <a:pt x="1464043" y="2849372"/>
                  </a:lnTo>
                  <a:close/>
                </a:path>
                <a:path w="1560195" h="3274060">
                  <a:moveTo>
                    <a:pt x="1464043" y="2798572"/>
                  </a:moveTo>
                  <a:lnTo>
                    <a:pt x="1451356" y="2798572"/>
                  </a:lnTo>
                  <a:lnTo>
                    <a:pt x="1451356" y="2811272"/>
                  </a:lnTo>
                  <a:lnTo>
                    <a:pt x="1464043" y="2811272"/>
                  </a:lnTo>
                  <a:lnTo>
                    <a:pt x="1464043" y="2798572"/>
                  </a:lnTo>
                  <a:close/>
                </a:path>
                <a:path w="1560195" h="3274060">
                  <a:moveTo>
                    <a:pt x="1464043" y="2709672"/>
                  </a:moveTo>
                  <a:lnTo>
                    <a:pt x="1451356" y="2709672"/>
                  </a:lnTo>
                  <a:lnTo>
                    <a:pt x="1451356" y="2760472"/>
                  </a:lnTo>
                  <a:lnTo>
                    <a:pt x="1464043" y="2760472"/>
                  </a:lnTo>
                  <a:lnTo>
                    <a:pt x="1464043" y="2709672"/>
                  </a:lnTo>
                  <a:close/>
                </a:path>
                <a:path w="1560195" h="3274060">
                  <a:moveTo>
                    <a:pt x="1464043" y="2658872"/>
                  </a:moveTo>
                  <a:lnTo>
                    <a:pt x="1451356" y="2658872"/>
                  </a:lnTo>
                  <a:lnTo>
                    <a:pt x="1451356" y="2671572"/>
                  </a:lnTo>
                  <a:lnTo>
                    <a:pt x="1464043" y="2671572"/>
                  </a:lnTo>
                  <a:lnTo>
                    <a:pt x="1464043" y="2658872"/>
                  </a:lnTo>
                  <a:close/>
                </a:path>
                <a:path w="1560195" h="3274060">
                  <a:moveTo>
                    <a:pt x="1464043" y="2569972"/>
                  </a:moveTo>
                  <a:lnTo>
                    <a:pt x="1451356" y="2569972"/>
                  </a:lnTo>
                  <a:lnTo>
                    <a:pt x="1451356" y="2620772"/>
                  </a:lnTo>
                  <a:lnTo>
                    <a:pt x="1464043" y="2620772"/>
                  </a:lnTo>
                  <a:lnTo>
                    <a:pt x="1464043" y="2569972"/>
                  </a:lnTo>
                  <a:close/>
                </a:path>
                <a:path w="1560195" h="3274060">
                  <a:moveTo>
                    <a:pt x="1464043" y="2519172"/>
                  </a:moveTo>
                  <a:lnTo>
                    <a:pt x="1451356" y="2519172"/>
                  </a:lnTo>
                  <a:lnTo>
                    <a:pt x="1451356" y="2531872"/>
                  </a:lnTo>
                  <a:lnTo>
                    <a:pt x="1464043" y="2531872"/>
                  </a:lnTo>
                  <a:lnTo>
                    <a:pt x="1464043" y="2519172"/>
                  </a:lnTo>
                  <a:close/>
                </a:path>
                <a:path w="1560195" h="3274060">
                  <a:moveTo>
                    <a:pt x="1464043" y="2430272"/>
                  </a:moveTo>
                  <a:lnTo>
                    <a:pt x="1451356" y="2430272"/>
                  </a:lnTo>
                  <a:lnTo>
                    <a:pt x="1451356" y="2481072"/>
                  </a:lnTo>
                  <a:lnTo>
                    <a:pt x="1464043" y="2481072"/>
                  </a:lnTo>
                  <a:lnTo>
                    <a:pt x="1464043" y="2430272"/>
                  </a:lnTo>
                  <a:close/>
                </a:path>
                <a:path w="1560195" h="3274060">
                  <a:moveTo>
                    <a:pt x="1464043" y="2379472"/>
                  </a:moveTo>
                  <a:lnTo>
                    <a:pt x="1451356" y="2379472"/>
                  </a:lnTo>
                  <a:lnTo>
                    <a:pt x="1451356" y="2392172"/>
                  </a:lnTo>
                  <a:lnTo>
                    <a:pt x="1464043" y="2392172"/>
                  </a:lnTo>
                  <a:lnTo>
                    <a:pt x="1464043" y="2379472"/>
                  </a:lnTo>
                  <a:close/>
                </a:path>
                <a:path w="1560195" h="3274060">
                  <a:moveTo>
                    <a:pt x="1464043" y="2290572"/>
                  </a:moveTo>
                  <a:lnTo>
                    <a:pt x="1451356" y="2290572"/>
                  </a:lnTo>
                  <a:lnTo>
                    <a:pt x="1451356" y="2341372"/>
                  </a:lnTo>
                  <a:lnTo>
                    <a:pt x="1464043" y="2341372"/>
                  </a:lnTo>
                  <a:lnTo>
                    <a:pt x="1464043" y="2290572"/>
                  </a:lnTo>
                  <a:close/>
                </a:path>
                <a:path w="1560195" h="3274060">
                  <a:moveTo>
                    <a:pt x="1464043" y="2239772"/>
                  </a:moveTo>
                  <a:lnTo>
                    <a:pt x="1451356" y="2239772"/>
                  </a:lnTo>
                  <a:lnTo>
                    <a:pt x="1451356" y="2252472"/>
                  </a:lnTo>
                  <a:lnTo>
                    <a:pt x="1464043" y="2252472"/>
                  </a:lnTo>
                  <a:lnTo>
                    <a:pt x="1464043" y="2239772"/>
                  </a:lnTo>
                  <a:close/>
                </a:path>
                <a:path w="1560195" h="3274060">
                  <a:moveTo>
                    <a:pt x="1464043" y="2150872"/>
                  </a:moveTo>
                  <a:lnTo>
                    <a:pt x="1451356" y="2150872"/>
                  </a:lnTo>
                  <a:lnTo>
                    <a:pt x="1451356" y="2201672"/>
                  </a:lnTo>
                  <a:lnTo>
                    <a:pt x="1464043" y="2201672"/>
                  </a:lnTo>
                  <a:lnTo>
                    <a:pt x="1464043" y="2150872"/>
                  </a:lnTo>
                  <a:close/>
                </a:path>
                <a:path w="1560195" h="3274060">
                  <a:moveTo>
                    <a:pt x="1464043" y="2100072"/>
                  </a:moveTo>
                  <a:lnTo>
                    <a:pt x="1451356" y="2100072"/>
                  </a:lnTo>
                  <a:lnTo>
                    <a:pt x="1451356" y="2112772"/>
                  </a:lnTo>
                  <a:lnTo>
                    <a:pt x="1464043" y="2112772"/>
                  </a:lnTo>
                  <a:lnTo>
                    <a:pt x="1464043" y="2100072"/>
                  </a:lnTo>
                  <a:close/>
                </a:path>
                <a:path w="1560195" h="3274060">
                  <a:moveTo>
                    <a:pt x="1467980" y="2037969"/>
                  </a:moveTo>
                  <a:lnTo>
                    <a:pt x="1455293" y="2037969"/>
                  </a:lnTo>
                  <a:lnTo>
                    <a:pt x="1455293" y="2050669"/>
                  </a:lnTo>
                  <a:lnTo>
                    <a:pt x="1467980" y="2050669"/>
                  </a:lnTo>
                  <a:lnTo>
                    <a:pt x="1467980" y="2037969"/>
                  </a:lnTo>
                  <a:close/>
                </a:path>
                <a:path w="1560195" h="3274060">
                  <a:moveTo>
                    <a:pt x="1467980" y="1949069"/>
                  </a:moveTo>
                  <a:lnTo>
                    <a:pt x="1455293" y="1949069"/>
                  </a:lnTo>
                  <a:lnTo>
                    <a:pt x="1455293" y="1999869"/>
                  </a:lnTo>
                  <a:lnTo>
                    <a:pt x="1467980" y="1999869"/>
                  </a:lnTo>
                  <a:lnTo>
                    <a:pt x="1467980" y="1949069"/>
                  </a:lnTo>
                  <a:close/>
                </a:path>
                <a:path w="1560195" h="3274060">
                  <a:moveTo>
                    <a:pt x="1467980" y="1898269"/>
                  </a:moveTo>
                  <a:lnTo>
                    <a:pt x="1455293" y="1898269"/>
                  </a:lnTo>
                  <a:lnTo>
                    <a:pt x="1455293" y="1910969"/>
                  </a:lnTo>
                  <a:lnTo>
                    <a:pt x="1467980" y="1910969"/>
                  </a:lnTo>
                  <a:lnTo>
                    <a:pt x="1467980" y="1898269"/>
                  </a:lnTo>
                  <a:close/>
                </a:path>
                <a:path w="1560195" h="3274060">
                  <a:moveTo>
                    <a:pt x="1467980" y="1809369"/>
                  </a:moveTo>
                  <a:lnTo>
                    <a:pt x="1455293" y="1809369"/>
                  </a:lnTo>
                  <a:lnTo>
                    <a:pt x="1455293" y="1860169"/>
                  </a:lnTo>
                  <a:lnTo>
                    <a:pt x="1467980" y="1860169"/>
                  </a:lnTo>
                  <a:lnTo>
                    <a:pt x="1467980" y="1809369"/>
                  </a:lnTo>
                  <a:close/>
                </a:path>
                <a:path w="1560195" h="3274060">
                  <a:moveTo>
                    <a:pt x="1467980" y="1758569"/>
                  </a:moveTo>
                  <a:lnTo>
                    <a:pt x="1455293" y="1758569"/>
                  </a:lnTo>
                  <a:lnTo>
                    <a:pt x="1455293" y="1771269"/>
                  </a:lnTo>
                  <a:lnTo>
                    <a:pt x="1467980" y="1771269"/>
                  </a:lnTo>
                  <a:lnTo>
                    <a:pt x="1467980" y="1758569"/>
                  </a:lnTo>
                  <a:close/>
                </a:path>
                <a:path w="1560195" h="3274060">
                  <a:moveTo>
                    <a:pt x="1467980" y="1669669"/>
                  </a:moveTo>
                  <a:lnTo>
                    <a:pt x="1455293" y="1669669"/>
                  </a:lnTo>
                  <a:lnTo>
                    <a:pt x="1455293" y="1720469"/>
                  </a:lnTo>
                  <a:lnTo>
                    <a:pt x="1467980" y="1720469"/>
                  </a:lnTo>
                  <a:lnTo>
                    <a:pt x="1467980" y="1669669"/>
                  </a:lnTo>
                  <a:close/>
                </a:path>
                <a:path w="1560195" h="3274060">
                  <a:moveTo>
                    <a:pt x="1467980" y="1618869"/>
                  </a:moveTo>
                  <a:lnTo>
                    <a:pt x="1455293" y="1618869"/>
                  </a:lnTo>
                  <a:lnTo>
                    <a:pt x="1455293" y="1631569"/>
                  </a:lnTo>
                  <a:lnTo>
                    <a:pt x="1467980" y="1631569"/>
                  </a:lnTo>
                  <a:lnTo>
                    <a:pt x="1467980" y="1618869"/>
                  </a:lnTo>
                  <a:close/>
                </a:path>
                <a:path w="1560195" h="3274060">
                  <a:moveTo>
                    <a:pt x="1467980" y="1529969"/>
                  </a:moveTo>
                  <a:lnTo>
                    <a:pt x="1455293" y="1529969"/>
                  </a:lnTo>
                  <a:lnTo>
                    <a:pt x="1455293" y="1580769"/>
                  </a:lnTo>
                  <a:lnTo>
                    <a:pt x="1467980" y="1580769"/>
                  </a:lnTo>
                  <a:lnTo>
                    <a:pt x="1467980" y="1529969"/>
                  </a:lnTo>
                  <a:close/>
                </a:path>
                <a:path w="1560195" h="3274060">
                  <a:moveTo>
                    <a:pt x="1467980" y="1479169"/>
                  </a:moveTo>
                  <a:lnTo>
                    <a:pt x="1455293" y="1479169"/>
                  </a:lnTo>
                  <a:lnTo>
                    <a:pt x="1455293" y="1491869"/>
                  </a:lnTo>
                  <a:lnTo>
                    <a:pt x="1467980" y="1491869"/>
                  </a:lnTo>
                  <a:lnTo>
                    <a:pt x="1467980" y="1479169"/>
                  </a:lnTo>
                  <a:close/>
                </a:path>
                <a:path w="1560195" h="3274060">
                  <a:moveTo>
                    <a:pt x="1467980" y="1390269"/>
                  </a:moveTo>
                  <a:lnTo>
                    <a:pt x="1455293" y="1390269"/>
                  </a:lnTo>
                  <a:lnTo>
                    <a:pt x="1455293" y="1441069"/>
                  </a:lnTo>
                  <a:lnTo>
                    <a:pt x="1467980" y="1441069"/>
                  </a:lnTo>
                  <a:lnTo>
                    <a:pt x="1467980" y="1390269"/>
                  </a:lnTo>
                  <a:close/>
                </a:path>
                <a:path w="1560195" h="3274060">
                  <a:moveTo>
                    <a:pt x="1467980" y="1339469"/>
                  </a:moveTo>
                  <a:lnTo>
                    <a:pt x="1455293" y="1339469"/>
                  </a:lnTo>
                  <a:lnTo>
                    <a:pt x="1455293" y="1352169"/>
                  </a:lnTo>
                  <a:lnTo>
                    <a:pt x="1467980" y="1352169"/>
                  </a:lnTo>
                  <a:lnTo>
                    <a:pt x="1467980" y="1339469"/>
                  </a:lnTo>
                  <a:close/>
                </a:path>
                <a:path w="1560195" h="3274060">
                  <a:moveTo>
                    <a:pt x="1467980" y="1250569"/>
                  </a:moveTo>
                  <a:lnTo>
                    <a:pt x="1455293" y="1250569"/>
                  </a:lnTo>
                  <a:lnTo>
                    <a:pt x="1455293" y="1301369"/>
                  </a:lnTo>
                  <a:lnTo>
                    <a:pt x="1467980" y="1301369"/>
                  </a:lnTo>
                  <a:lnTo>
                    <a:pt x="1467980" y="1250569"/>
                  </a:lnTo>
                  <a:close/>
                </a:path>
                <a:path w="1560195" h="3274060">
                  <a:moveTo>
                    <a:pt x="1467980" y="1199769"/>
                  </a:moveTo>
                  <a:lnTo>
                    <a:pt x="1455293" y="1199769"/>
                  </a:lnTo>
                  <a:lnTo>
                    <a:pt x="1455293" y="1212469"/>
                  </a:lnTo>
                  <a:lnTo>
                    <a:pt x="1467980" y="1212469"/>
                  </a:lnTo>
                  <a:lnTo>
                    <a:pt x="1467980" y="1199769"/>
                  </a:lnTo>
                  <a:close/>
                </a:path>
                <a:path w="1560195" h="3274060">
                  <a:moveTo>
                    <a:pt x="1467980" y="1110869"/>
                  </a:moveTo>
                  <a:lnTo>
                    <a:pt x="1455293" y="1110869"/>
                  </a:lnTo>
                  <a:lnTo>
                    <a:pt x="1455293" y="1161669"/>
                  </a:lnTo>
                  <a:lnTo>
                    <a:pt x="1467980" y="1161669"/>
                  </a:lnTo>
                  <a:lnTo>
                    <a:pt x="1467980" y="1110869"/>
                  </a:lnTo>
                  <a:close/>
                </a:path>
                <a:path w="1560195" h="3274060">
                  <a:moveTo>
                    <a:pt x="1467980" y="1060069"/>
                  </a:moveTo>
                  <a:lnTo>
                    <a:pt x="1455293" y="1060069"/>
                  </a:lnTo>
                  <a:lnTo>
                    <a:pt x="1455293" y="1072769"/>
                  </a:lnTo>
                  <a:lnTo>
                    <a:pt x="1467980" y="1072769"/>
                  </a:lnTo>
                  <a:lnTo>
                    <a:pt x="1467980" y="1060069"/>
                  </a:lnTo>
                  <a:close/>
                </a:path>
                <a:path w="1560195" h="3274060">
                  <a:moveTo>
                    <a:pt x="1467980" y="971169"/>
                  </a:moveTo>
                  <a:lnTo>
                    <a:pt x="1455293" y="971169"/>
                  </a:lnTo>
                  <a:lnTo>
                    <a:pt x="1455293" y="1021969"/>
                  </a:lnTo>
                  <a:lnTo>
                    <a:pt x="1467980" y="1021969"/>
                  </a:lnTo>
                  <a:lnTo>
                    <a:pt x="1467980" y="971169"/>
                  </a:lnTo>
                  <a:close/>
                </a:path>
                <a:path w="1560195" h="3274060">
                  <a:moveTo>
                    <a:pt x="1467980" y="920369"/>
                  </a:moveTo>
                  <a:lnTo>
                    <a:pt x="1455293" y="920369"/>
                  </a:lnTo>
                  <a:lnTo>
                    <a:pt x="1455293" y="933069"/>
                  </a:lnTo>
                  <a:lnTo>
                    <a:pt x="1467980" y="933069"/>
                  </a:lnTo>
                  <a:lnTo>
                    <a:pt x="1467980" y="920369"/>
                  </a:lnTo>
                  <a:close/>
                </a:path>
                <a:path w="1560195" h="3274060">
                  <a:moveTo>
                    <a:pt x="1467980" y="831469"/>
                  </a:moveTo>
                  <a:lnTo>
                    <a:pt x="1455293" y="831469"/>
                  </a:lnTo>
                  <a:lnTo>
                    <a:pt x="1455293" y="882269"/>
                  </a:lnTo>
                  <a:lnTo>
                    <a:pt x="1467980" y="882269"/>
                  </a:lnTo>
                  <a:lnTo>
                    <a:pt x="1467980" y="831469"/>
                  </a:lnTo>
                  <a:close/>
                </a:path>
                <a:path w="1560195" h="3274060">
                  <a:moveTo>
                    <a:pt x="1467980" y="780669"/>
                  </a:moveTo>
                  <a:lnTo>
                    <a:pt x="1455293" y="780669"/>
                  </a:lnTo>
                  <a:lnTo>
                    <a:pt x="1455293" y="793369"/>
                  </a:lnTo>
                  <a:lnTo>
                    <a:pt x="1467980" y="793369"/>
                  </a:lnTo>
                  <a:lnTo>
                    <a:pt x="1467980" y="780669"/>
                  </a:lnTo>
                  <a:close/>
                </a:path>
                <a:path w="1560195" h="3274060">
                  <a:moveTo>
                    <a:pt x="1467980" y="691769"/>
                  </a:moveTo>
                  <a:lnTo>
                    <a:pt x="1455293" y="691769"/>
                  </a:lnTo>
                  <a:lnTo>
                    <a:pt x="1455293" y="742569"/>
                  </a:lnTo>
                  <a:lnTo>
                    <a:pt x="1467980" y="742569"/>
                  </a:lnTo>
                  <a:lnTo>
                    <a:pt x="1467980" y="691769"/>
                  </a:lnTo>
                  <a:close/>
                </a:path>
                <a:path w="1560195" h="3274060">
                  <a:moveTo>
                    <a:pt x="1467980" y="640969"/>
                  </a:moveTo>
                  <a:lnTo>
                    <a:pt x="1455293" y="640969"/>
                  </a:lnTo>
                  <a:lnTo>
                    <a:pt x="1455293" y="653669"/>
                  </a:lnTo>
                  <a:lnTo>
                    <a:pt x="1467980" y="653669"/>
                  </a:lnTo>
                  <a:lnTo>
                    <a:pt x="1467980" y="640969"/>
                  </a:lnTo>
                  <a:close/>
                </a:path>
                <a:path w="1560195" h="3274060">
                  <a:moveTo>
                    <a:pt x="1467980" y="552069"/>
                  </a:moveTo>
                  <a:lnTo>
                    <a:pt x="1455293" y="552069"/>
                  </a:lnTo>
                  <a:lnTo>
                    <a:pt x="1455293" y="602869"/>
                  </a:lnTo>
                  <a:lnTo>
                    <a:pt x="1467980" y="602869"/>
                  </a:lnTo>
                  <a:lnTo>
                    <a:pt x="1467980" y="552069"/>
                  </a:lnTo>
                  <a:close/>
                </a:path>
                <a:path w="1560195" h="3274060">
                  <a:moveTo>
                    <a:pt x="1467980" y="501269"/>
                  </a:moveTo>
                  <a:lnTo>
                    <a:pt x="1455293" y="501269"/>
                  </a:lnTo>
                  <a:lnTo>
                    <a:pt x="1455293" y="513969"/>
                  </a:lnTo>
                  <a:lnTo>
                    <a:pt x="1467980" y="513969"/>
                  </a:lnTo>
                  <a:lnTo>
                    <a:pt x="1467980" y="501269"/>
                  </a:lnTo>
                  <a:close/>
                </a:path>
                <a:path w="1560195" h="3274060">
                  <a:moveTo>
                    <a:pt x="1467980" y="412369"/>
                  </a:moveTo>
                  <a:lnTo>
                    <a:pt x="1455293" y="412369"/>
                  </a:lnTo>
                  <a:lnTo>
                    <a:pt x="1455293" y="463169"/>
                  </a:lnTo>
                  <a:lnTo>
                    <a:pt x="1467980" y="463169"/>
                  </a:lnTo>
                  <a:lnTo>
                    <a:pt x="1467980" y="412369"/>
                  </a:lnTo>
                  <a:close/>
                </a:path>
                <a:path w="1560195" h="3274060">
                  <a:moveTo>
                    <a:pt x="1467980" y="361569"/>
                  </a:moveTo>
                  <a:lnTo>
                    <a:pt x="1455293" y="361569"/>
                  </a:lnTo>
                  <a:lnTo>
                    <a:pt x="1455293" y="374269"/>
                  </a:lnTo>
                  <a:lnTo>
                    <a:pt x="1467980" y="374269"/>
                  </a:lnTo>
                  <a:lnTo>
                    <a:pt x="1467980" y="361569"/>
                  </a:lnTo>
                  <a:close/>
                </a:path>
                <a:path w="1560195" h="3274060">
                  <a:moveTo>
                    <a:pt x="1467980" y="272669"/>
                  </a:moveTo>
                  <a:lnTo>
                    <a:pt x="1455293" y="272669"/>
                  </a:lnTo>
                  <a:lnTo>
                    <a:pt x="1455293" y="323469"/>
                  </a:lnTo>
                  <a:lnTo>
                    <a:pt x="1467980" y="323469"/>
                  </a:lnTo>
                  <a:lnTo>
                    <a:pt x="1467980" y="272669"/>
                  </a:lnTo>
                  <a:close/>
                </a:path>
                <a:path w="1560195" h="3274060">
                  <a:moveTo>
                    <a:pt x="1467980" y="221869"/>
                  </a:moveTo>
                  <a:lnTo>
                    <a:pt x="1455293" y="221869"/>
                  </a:lnTo>
                  <a:lnTo>
                    <a:pt x="1455293" y="234569"/>
                  </a:lnTo>
                  <a:lnTo>
                    <a:pt x="1467980" y="234569"/>
                  </a:lnTo>
                  <a:lnTo>
                    <a:pt x="1467980" y="221869"/>
                  </a:lnTo>
                  <a:close/>
                </a:path>
                <a:path w="1560195" h="3274060">
                  <a:moveTo>
                    <a:pt x="1467980" y="132969"/>
                  </a:moveTo>
                  <a:lnTo>
                    <a:pt x="1455293" y="132969"/>
                  </a:lnTo>
                  <a:lnTo>
                    <a:pt x="1455293" y="183769"/>
                  </a:lnTo>
                  <a:lnTo>
                    <a:pt x="1467980" y="183769"/>
                  </a:lnTo>
                  <a:lnTo>
                    <a:pt x="1467980" y="132969"/>
                  </a:lnTo>
                  <a:close/>
                </a:path>
                <a:path w="1560195" h="3274060">
                  <a:moveTo>
                    <a:pt x="1467980" y="82169"/>
                  </a:moveTo>
                  <a:lnTo>
                    <a:pt x="1455293" y="82169"/>
                  </a:lnTo>
                  <a:lnTo>
                    <a:pt x="1455293" y="94869"/>
                  </a:lnTo>
                  <a:lnTo>
                    <a:pt x="1467980" y="94869"/>
                  </a:lnTo>
                  <a:lnTo>
                    <a:pt x="1467980" y="82169"/>
                  </a:lnTo>
                  <a:close/>
                </a:path>
                <a:path w="1560195" h="3274060">
                  <a:moveTo>
                    <a:pt x="1474724" y="0"/>
                  </a:moveTo>
                  <a:lnTo>
                    <a:pt x="1455293" y="0"/>
                  </a:lnTo>
                  <a:lnTo>
                    <a:pt x="1455293" y="44069"/>
                  </a:lnTo>
                  <a:lnTo>
                    <a:pt x="1467993" y="44069"/>
                  </a:lnTo>
                  <a:lnTo>
                    <a:pt x="1467993" y="12700"/>
                  </a:lnTo>
                  <a:lnTo>
                    <a:pt x="1474724" y="12700"/>
                  </a:lnTo>
                  <a:lnTo>
                    <a:pt x="1474724" y="0"/>
                  </a:lnTo>
                  <a:close/>
                </a:path>
                <a:path w="1560195" h="3274060">
                  <a:moveTo>
                    <a:pt x="1509229" y="3261360"/>
                  </a:moveTo>
                  <a:lnTo>
                    <a:pt x="1458468" y="3261360"/>
                  </a:lnTo>
                  <a:lnTo>
                    <a:pt x="1458468" y="3274060"/>
                  </a:lnTo>
                  <a:lnTo>
                    <a:pt x="1509229" y="3274060"/>
                  </a:lnTo>
                  <a:lnTo>
                    <a:pt x="1509229" y="3261360"/>
                  </a:lnTo>
                  <a:close/>
                </a:path>
                <a:path w="1560195" h="3274060">
                  <a:moveTo>
                    <a:pt x="1525384" y="0"/>
                  </a:moveTo>
                  <a:lnTo>
                    <a:pt x="1512697" y="0"/>
                  </a:lnTo>
                  <a:lnTo>
                    <a:pt x="1512697" y="12700"/>
                  </a:lnTo>
                  <a:lnTo>
                    <a:pt x="1525384" y="12700"/>
                  </a:lnTo>
                  <a:lnTo>
                    <a:pt x="1525384" y="0"/>
                  </a:lnTo>
                  <a:close/>
                </a:path>
                <a:path w="1560195" h="3274060">
                  <a:moveTo>
                    <a:pt x="1559928" y="3261360"/>
                  </a:moveTo>
                  <a:lnTo>
                    <a:pt x="1547241" y="3261360"/>
                  </a:lnTo>
                  <a:lnTo>
                    <a:pt x="1547241" y="3274060"/>
                  </a:lnTo>
                  <a:lnTo>
                    <a:pt x="1559928" y="3274060"/>
                  </a:lnTo>
                  <a:lnTo>
                    <a:pt x="1559928" y="326136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2033" y="1753869"/>
              <a:ext cx="1269365" cy="3274060"/>
            </a:xfrm>
            <a:custGeom>
              <a:avLst/>
              <a:gdLst/>
              <a:ahLst/>
              <a:cxnLst/>
              <a:rect l="l" t="t" r="r" b="b"/>
              <a:pathLst>
                <a:path w="1269364" h="3274060">
                  <a:moveTo>
                    <a:pt x="12687" y="3261360"/>
                  </a:moveTo>
                  <a:lnTo>
                    <a:pt x="0" y="3261360"/>
                  </a:lnTo>
                  <a:lnTo>
                    <a:pt x="0" y="3274060"/>
                  </a:lnTo>
                  <a:lnTo>
                    <a:pt x="12687" y="3274060"/>
                  </a:lnTo>
                  <a:lnTo>
                    <a:pt x="12687" y="3261360"/>
                  </a:lnTo>
                  <a:close/>
                </a:path>
                <a:path w="1269364" h="3274060">
                  <a:moveTo>
                    <a:pt x="67017" y="0"/>
                  </a:moveTo>
                  <a:lnTo>
                    <a:pt x="16256" y="0"/>
                  </a:lnTo>
                  <a:lnTo>
                    <a:pt x="16256" y="12700"/>
                  </a:lnTo>
                  <a:lnTo>
                    <a:pt x="67017" y="12700"/>
                  </a:lnTo>
                  <a:lnTo>
                    <a:pt x="67017" y="0"/>
                  </a:lnTo>
                  <a:close/>
                </a:path>
                <a:path w="1269364" h="3274060">
                  <a:moveTo>
                    <a:pt x="101561" y="3261360"/>
                  </a:moveTo>
                  <a:lnTo>
                    <a:pt x="50800" y="3261360"/>
                  </a:lnTo>
                  <a:lnTo>
                    <a:pt x="50800" y="3274060"/>
                  </a:lnTo>
                  <a:lnTo>
                    <a:pt x="101561" y="3274060"/>
                  </a:lnTo>
                  <a:lnTo>
                    <a:pt x="101561" y="3261360"/>
                  </a:lnTo>
                  <a:close/>
                </a:path>
                <a:path w="1269364" h="3274060">
                  <a:moveTo>
                    <a:pt x="117843" y="0"/>
                  </a:moveTo>
                  <a:lnTo>
                    <a:pt x="105156" y="0"/>
                  </a:lnTo>
                  <a:lnTo>
                    <a:pt x="105156" y="12700"/>
                  </a:lnTo>
                  <a:lnTo>
                    <a:pt x="117843" y="12700"/>
                  </a:lnTo>
                  <a:lnTo>
                    <a:pt x="117843" y="0"/>
                  </a:lnTo>
                  <a:close/>
                </a:path>
                <a:path w="1269364" h="3274060">
                  <a:moveTo>
                    <a:pt x="152260" y="3261360"/>
                  </a:moveTo>
                  <a:lnTo>
                    <a:pt x="139573" y="3261360"/>
                  </a:lnTo>
                  <a:lnTo>
                    <a:pt x="139573" y="3274060"/>
                  </a:lnTo>
                  <a:lnTo>
                    <a:pt x="152260" y="3274060"/>
                  </a:lnTo>
                  <a:lnTo>
                    <a:pt x="152260" y="3261360"/>
                  </a:lnTo>
                  <a:close/>
                </a:path>
                <a:path w="1269364" h="3274060">
                  <a:moveTo>
                    <a:pt x="206590" y="0"/>
                  </a:moveTo>
                  <a:lnTo>
                    <a:pt x="155829" y="0"/>
                  </a:lnTo>
                  <a:lnTo>
                    <a:pt x="155829" y="12700"/>
                  </a:lnTo>
                  <a:lnTo>
                    <a:pt x="206590" y="12700"/>
                  </a:lnTo>
                  <a:lnTo>
                    <a:pt x="206590" y="0"/>
                  </a:lnTo>
                  <a:close/>
                </a:path>
                <a:path w="1269364" h="3274060">
                  <a:moveTo>
                    <a:pt x="241134" y="3261360"/>
                  </a:moveTo>
                  <a:lnTo>
                    <a:pt x="190373" y="3261360"/>
                  </a:lnTo>
                  <a:lnTo>
                    <a:pt x="190373" y="3274060"/>
                  </a:lnTo>
                  <a:lnTo>
                    <a:pt x="241134" y="3274060"/>
                  </a:lnTo>
                  <a:lnTo>
                    <a:pt x="241134" y="3261360"/>
                  </a:lnTo>
                  <a:close/>
                </a:path>
                <a:path w="1269364" h="3274060">
                  <a:moveTo>
                    <a:pt x="257416" y="0"/>
                  </a:moveTo>
                  <a:lnTo>
                    <a:pt x="244729" y="0"/>
                  </a:lnTo>
                  <a:lnTo>
                    <a:pt x="244729" y="12700"/>
                  </a:lnTo>
                  <a:lnTo>
                    <a:pt x="257416" y="12700"/>
                  </a:lnTo>
                  <a:lnTo>
                    <a:pt x="257416" y="0"/>
                  </a:lnTo>
                  <a:close/>
                </a:path>
                <a:path w="1269364" h="3274060">
                  <a:moveTo>
                    <a:pt x="291960" y="3261360"/>
                  </a:moveTo>
                  <a:lnTo>
                    <a:pt x="279273" y="3261360"/>
                  </a:lnTo>
                  <a:lnTo>
                    <a:pt x="279273" y="3274060"/>
                  </a:lnTo>
                  <a:lnTo>
                    <a:pt x="291960" y="3274060"/>
                  </a:lnTo>
                  <a:lnTo>
                    <a:pt x="291960" y="3261360"/>
                  </a:lnTo>
                  <a:close/>
                </a:path>
                <a:path w="1269364" h="3274060">
                  <a:moveTo>
                    <a:pt x="346163" y="0"/>
                  </a:moveTo>
                  <a:lnTo>
                    <a:pt x="295402" y="0"/>
                  </a:lnTo>
                  <a:lnTo>
                    <a:pt x="295402" y="12700"/>
                  </a:lnTo>
                  <a:lnTo>
                    <a:pt x="346163" y="12700"/>
                  </a:lnTo>
                  <a:lnTo>
                    <a:pt x="346163" y="0"/>
                  </a:lnTo>
                  <a:close/>
                </a:path>
                <a:path w="1269364" h="3274060">
                  <a:moveTo>
                    <a:pt x="380707" y="3261360"/>
                  </a:moveTo>
                  <a:lnTo>
                    <a:pt x="329946" y="3261360"/>
                  </a:lnTo>
                  <a:lnTo>
                    <a:pt x="329946" y="3274060"/>
                  </a:lnTo>
                  <a:lnTo>
                    <a:pt x="380707" y="3274060"/>
                  </a:lnTo>
                  <a:lnTo>
                    <a:pt x="380707" y="3261360"/>
                  </a:lnTo>
                  <a:close/>
                </a:path>
                <a:path w="1269364" h="3274060">
                  <a:moveTo>
                    <a:pt x="396989" y="0"/>
                  </a:moveTo>
                  <a:lnTo>
                    <a:pt x="384302" y="0"/>
                  </a:lnTo>
                  <a:lnTo>
                    <a:pt x="384302" y="12700"/>
                  </a:lnTo>
                  <a:lnTo>
                    <a:pt x="396989" y="12700"/>
                  </a:lnTo>
                  <a:lnTo>
                    <a:pt x="396989" y="0"/>
                  </a:lnTo>
                  <a:close/>
                </a:path>
                <a:path w="1269364" h="3274060">
                  <a:moveTo>
                    <a:pt x="431533" y="3261360"/>
                  </a:moveTo>
                  <a:lnTo>
                    <a:pt x="418846" y="3261360"/>
                  </a:lnTo>
                  <a:lnTo>
                    <a:pt x="418846" y="3274060"/>
                  </a:lnTo>
                  <a:lnTo>
                    <a:pt x="431533" y="3274060"/>
                  </a:lnTo>
                  <a:lnTo>
                    <a:pt x="431533" y="3261360"/>
                  </a:lnTo>
                  <a:close/>
                </a:path>
                <a:path w="1269364" h="3274060">
                  <a:moveTo>
                    <a:pt x="485863" y="0"/>
                  </a:moveTo>
                  <a:lnTo>
                    <a:pt x="435102" y="0"/>
                  </a:lnTo>
                  <a:lnTo>
                    <a:pt x="435102" y="12700"/>
                  </a:lnTo>
                  <a:lnTo>
                    <a:pt x="485863" y="12700"/>
                  </a:lnTo>
                  <a:lnTo>
                    <a:pt x="485863" y="0"/>
                  </a:lnTo>
                  <a:close/>
                </a:path>
                <a:path w="1269364" h="3274060">
                  <a:moveTo>
                    <a:pt x="520280" y="3261360"/>
                  </a:moveTo>
                  <a:lnTo>
                    <a:pt x="469519" y="3261360"/>
                  </a:lnTo>
                  <a:lnTo>
                    <a:pt x="469519" y="3274060"/>
                  </a:lnTo>
                  <a:lnTo>
                    <a:pt x="520280" y="3274060"/>
                  </a:lnTo>
                  <a:lnTo>
                    <a:pt x="520280" y="3261360"/>
                  </a:lnTo>
                  <a:close/>
                </a:path>
                <a:path w="1269364" h="3274060">
                  <a:moveTo>
                    <a:pt x="536562" y="0"/>
                  </a:moveTo>
                  <a:lnTo>
                    <a:pt x="523875" y="0"/>
                  </a:lnTo>
                  <a:lnTo>
                    <a:pt x="523875" y="12700"/>
                  </a:lnTo>
                  <a:lnTo>
                    <a:pt x="536562" y="12700"/>
                  </a:lnTo>
                  <a:lnTo>
                    <a:pt x="536562" y="0"/>
                  </a:lnTo>
                  <a:close/>
                </a:path>
                <a:path w="1269364" h="3274060">
                  <a:moveTo>
                    <a:pt x="571106" y="3261360"/>
                  </a:moveTo>
                  <a:lnTo>
                    <a:pt x="558419" y="3261360"/>
                  </a:lnTo>
                  <a:lnTo>
                    <a:pt x="558419" y="3274060"/>
                  </a:lnTo>
                  <a:lnTo>
                    <a:pt x="571106" y="3274060"/>
                  </a:lnTo>
                  <a:lnTo>
                    <a:pt x="571106" y="3261360"/>
                  </a:lnTo>
                  <a:close/>
                </a:path>
                <a:path w="1269364" h="3274060">
                  <a:moveTo>
                    <a:pt x="625436" y="0"/>
                  </a:moveTo>
                  <a:lnTo>
                    <a:pt x="574675" y="0"/>
                  </a:lnTo>
                  <a:lnTo>
                    <a:pt x="574675" y="12700"/>
                  </a:lnTo>
                  <a:lnTo>
                    <a:pt x="625436" y="12700"/>
                  </a:lnTo>
                  <a:lnTo>
                    <a:pt x="625436" y="0"/>
                  </a:lnTo>
                  <a:close/>
                </a:path>
                <a:path w="1269364" h="3274060">
                  <a:moveTo>
                    <a:pt x="659980" y="3261360"/>
                  </a:moveTo>
                  <a:lnTo>
                    <a:pt x="609219" y="3261360"/>
                  </a:lnTo>
                  <a:lnTo>
                    <a:pt x="609219" y="3274060"/>
                  </a:lnTo>
                  <a:lnTo>
                    <a:pt x="659980" y="3274060"/>
                  </a:lnTo>
                  <a:lnTo>
                    <a:pt x="659980" y="3261360"/>
                  </a:lnTo>
                  <a:close/>
                </a:path>
                <a:path w="1269364" h="3274060">
                  <a:moveTo>
                    <a:pt x="676135" y="0"/>
                  </a:moveTo>
                  <a:lnTo>
                    <a:pt x="663448" y="0"/>
                  </a:lnTo>
                  <a:lnTo>
                    <a:pt x="663448" y="12700"/>
                  </a:lnTo>
                  <a:lnTo>
                    <a:pt x="676135" y="12700"/>
                  </a:lnTo>
                  <a:lnTo>
                    <a:pt x="676135" y="0"/>
                  </a:lnTo>
                  <a:close/>
                </a:path>
                <a:path w="1269364" h="3274060">
                  <a:moveTo>
                    <a:pt x="710679" y="3261360"/>
                  </a:moveTo>
                  <a:lnTo>
                    <a:pt x="697992" y="3261360"/>
                  </a:lnTo>
                  <a:lnTo>
                    <a:pt x="697992" y="3274060"/>
                  </a:lnTo>
                  <a:lnTo>
                    <a:pt x="710679" y="3274060"/>
                  </a:lnTo>
                  <a:lnTo>
                    <a:pt x="710679" y="3261360"/>
                  </a:lnTo>
                  <a:close/>
                </a:path>
                <a:path w="1269364" h="3274060">
                  <a:moveTo>
                    <a:pt x="765009" y="0"/>
                  </a:moveTo>
                  <a:lnTo>
                    <a:pt x="714248" y="0"/>
                  </a:lnTo>
                  <a:lnTo>
                    <a:pt x="714248" y="12700"/>
                  </a:lnTo>
                  <a:lnTo>
                    <a:pt x="765009" y="12700"/>
                  </a:lnTo>
                  <a:lnTo>
                    <a:pt x="765009" y="0"/>
                  </a:lnTo>
                  <a:close/>
                </a:path>
                <a:path w="1269364" h="3274060">
                  <a:moveTo>
                    <a:pt x="799553" y="3261360"/>
                  </a:moveTo>
                  <a:lnTo>
                    <a:pt x="748792" y="3261360"/>
                  </a:lnTo>
                  <a:lnTo>
                    <a:pt x="748792" y="3274060"/>
                  </a:lnTo>
                  <a:lnTo>
                    <a:pt x="799553" y="3274060"/>
                  </a:lnTo>
                  <a:lnTo>
                    <a:pt x="799553" y="3261360"/>
                  </a:lnTo>
                  <a:close/>
                </a:path>
                <a:path w="1269364" h="3274060">
                  <a:moveTo>
                    <a:pt x="815835" y="0"/>
                  </a:moveTo>
                  <a:lnTo>
                    <a:pt x="803148" y="0"/>
                  </a:lnTo>
                  <a:lnTo>
                    <a:pt x="803148" y="12700"/>
                  </a:lnTo>
                  <a:lnTo>
                    <a:pt x="815835" y="12700"/>
                  </a:lnTo>
                  <a:lnTo>
                    <a:pt x="815835" y="0"/>
                  </a:lnTo>
                  <a:close/>
                </a:path>
                <a:path w="1269364" h="3274060">
                  <a:moveTo>
                    <a:pt x="850252" y="3261360"/>
                  </a:moveTo>
                  <a:lnTo>
                    <a:pt x="837565" y="3261360"/>
                  </a:lnTo>
                  <a:lnTo>
                    <a:pt x="837565" y="3274060"/>
                  </a:lnTo>
                  <a:lnTo>
                    <a:pt x="850252" y="3274060"/>
                  </a:lnTo>
                  <a:lnTo>
                    <a:pt x="850252" y="3261360"/>
                  </a:lnTo>
                  <a:close/>
                </a:path>
                <a:path w="1269364" h="3274060">
                  <a:moveTo>
                    <a:pt x="904582" y="0"/>
                  </a:moveTo>
                  <a:lnTo>
                    <a:pt x="853821" y="0"/>
                  </a:lnTo>
                  <a:lnTo>
                    <a:pt x="853821" y="12700"/>
                  </a:lnTo>
                  <a:lnTo>
                    <a:pt x="904582" y="12700"/>
                  </a:lnTo>
                  <a:lnTo>
                    <a:pt x="904582" y="0"/>
                  </a:lnTo>
                  <a:close/>
                </a:path>
                <a:path w="1269364" h="3274060">
                  <a:moveTo>
                    <a:pt x="939126" y="3261360"/>
                  </a:moveTo>
                  <a:lnTo>
                    <a:pt x="888365" y="3261360"/>
                  </a:lnTo>
                  <a:lnTo>
                    <a:pt x="888365" y="3274060"/>
                  </a:lnTo>
                  <a:lnTo>
                    <a:pt x="939126" y="3274060"/>
                  </a:lnTo>
                  <a:lnTo>
                    <a:pt x="939126" y="3261360"/>
                  </a:lnTo>
                  <a:close/>
                </a:path>
                <a:path w="1269364" h="3274060">
                  <a:moveTo>
                    <a:pt x="955408" y="0"/>
                  </a:moveTo>
                  <a:lnTo>
                    <a:pt x="942721" y="0"/>
                  </a:lnTo>
                  <a:lnTo>
                    <a:pt x="942721" y="12700"/>
                  </a:lnTo>
                  <a:lnTo>
                    <a:pt x="955408" y="12700"/>
                  </a:lnTo>
                  <a:lnTo>
                    <a:pt x="955408" y="0"/>
                  </a:lnTo>
                  <a:close/>
                </a:path>
                <a:path w="1269364" h="3274060">
                  <a:moveTo>
                    <a:pt x="989952" y="3261360"/>
                  </a:moveTo>
                  <a:lnTo>
                    <a:pt x="977265" y="3261360"/>
                  </a:lnTo>
                  <a:lnTo>
                    <a:pt x="977265" y="3274060"/>
                  </a:lnTo>
                  <a:lnTo>
                    <a:pt x="989952" y="3274060"/>
                  </a:lnTo>
                  <a:lnTo>
                    <a:pt x="989952" y="3261360"/>
                  </a:lnTo>
                  <a:close/>
                </a:path>
                <a:path w="1269364" h="3274060">
                  <a:moveTo>
                    <a:pt x="1044155" y="0"/>
                  </a:moveTo>
                  <a:lnTo>
                    <a:pt x="993394" y="0"/>
                  </a:lnTo>
                  <a:lnTo>
                    <a:pt x="993394" y="12700"/>
                  </a:lnTo>
                  <a:lnTo>
                    <a:pt x="1044155" y="12700"/>
                  </a:lnTo>
                  <a:lnTo>
                    <a:pt x="1044155" y="0"/>
                  </a:lnTo>
                  <a:close/>
                </a:path>
                <a:path w="1269364" h="3274060">
                  <a:moveTo>
                    <a:pt x="1078699" y="3261360"/>
                  </a:moveTo>
                  <a:lnTo>
                    <a:pt x="1027938" y="3261360"/>
                  </a:lnTo>
                  <a:lnTo>
                    <a:pt x="1027938" y="3274060"/>
                  </a:lnTo>
                  <a:lnTo>
                    <a:pt x="1078699" y="3274060"/>
                  </a:lnTo>
                  <a:lnTo>
                    <a:pt x="1078699" y="3261360"/>
                  </a:lnTo>
                  <a:close/>
                </a:path>
                <a:path w="1269364" h="3274060">
                  <a:moveTo>
                    <a:pt x="1094981" y="0"/>
                  </a:moveTo>
                  <a:lnTo>
                    <a:pt x="1082294" y="0"/>
                  </a:lnTo>
                  <a:lnTo>
                    <a:pt x="1082294" y="12700"/>
                  </a:lnTo>
                  <a:lnTo>
                    <a:pt x="1094981" y="12700"/>
                  </a:lnTo>
                  <a:lnTo>
                    <a:pt x="1094981" y="0"/>
                  </a:lnTo>
                  <a:close/>
                </a:path>
                <a:path w="1269364" h="3274060">
                  <a:moveTo>
                    <a:pt x="1129525" y="3261360"/>
                  </a:moveTo>
                  <a:lnTo>
                    <a:pt x="1116838" y="3261360"/>
                  </a:lnTo>
                  <a:lnTo>
                    <a:pt x="1116838" y="3274060"/>
                  </a:lnTo>
                  <a:lnTo>
                    <a:pt x="1129525" y="3274060"/>
                  </a:lnTo>
                  <a:lnTo>
                    <a:pt x="1129525" y="3261360"/>
                  </a:lnTo>
                  <a:close/>
                </a:path>
                <a:path w="1269364" h="3274060">
                  <a:moveTo>
                    <a:pt x="1183855" y="0"/>
                  </a:moveTo>
                  <a:lnTo>
                    <a:pt x="1133094" y="0"/>
                  </a:lnTo>
                  <a:lnTo>
                    <a:pt x="1133094" y="12700"/>
                  </a:lnTo>
                  <a:lnTo>
                    <a:pt x="1183855" y="12700"/>
                  </a:lnTo>
                  <a:lnTo>
                    <a:pt x="1183855" y="0"/>
                  </a:lnTo>
                  <a:close/>
                </a:path>
                <a:path w="1269364" h="3274060">
                  <a:moveTo>
                    <a:pt x="1218272" y="3261360"/>
                  </a:moveTo>
                  <a:lnTo>
                    <a:pt x="1167511" y="3261360"/>
                  </a:lnTo>
                  <a:lnTo>
                    <a:pt x="1167511" y="3274060"/>
                  </a:lnTo>
                  <a:lnTo>
                    <a:pt x="1218272" y="3274060"/>
                  </a:lnTo>
                  <a:lnTo>
                    <a:pt x="1218272" y="3261360"/>
                  </a:lnTo>
                  <a:close/>
                </a:path>
                <a:path w="1269364" h="3274060">
                  <a:moveTo>
                    <a:pt x="1234554" y="0"/>
                  </a:moveTo>
                  <a:lnTo>
                    <a:pt x="1221867" y="0"/>
                  </a:lnTo>
                  <a:lnTo>
                    <a:pt x="1221867" y="12700"/>
                  </a:lnTo>
                  <a:lnTo>
                    <a:pt x="1234554" y="12700"/>
                  </a:lnTo>
                  <a:lnTo>
                    <a:pt x="1234554" y="0"/>
                  </a:lnTo>
                  <a:close/>
                </a:path>
                <a:path w="1269364" h="3274060">
                  <a:moveTo>
                    <a:pt x="1269098" y="3261360"/>
                  </a:moveTo>
                  <a:lnTo>
                    <a:pt x="1256411" y="3261360"/>
                  </a:lnTo>
                  <a:lnTo>
                    <a:pt x="1256411" y="3274060"/>
                  </a:lnTo>
                  <a:lnTo>
                    <a:pt x="1269098" y="3274060"/>
                  </a:lnTo>
                  <a:lnTo>
                    <a:pt x="1269098" y="326136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4700" y="1722120"/>
              <a:ext cx="103250" cy="76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9244" y="4983479"/>
              <a:ext cx="107822" cy="7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6808" y="1670687"/>
            <a:ext cx="4075429" cy="4077970"/>
            <a:chOff x="3416808" y="1670687"/>
            <a:chExt cx="4075429" cy="4077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6808" y="1670687"/>
              <a:ext cx="4075176" cy="4077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9144" y="2060448"/>
              <a:ext cx="3388995" cy="3404870"/>
            </a:xfrm>
            <a:custGeom>
              <a:avLst/>
              <a:gdLst/>
              <a:ahLst/>
              <a:cxnLst/>
              <a:rect l="l" t="t" r="r" b="b"/>
              <a:pathLst>
                <a:path w="3388995" h="3404870">
                  <a:moveTo>
                    <a:pt x="3263391" y="0"/>
                  </a:moveTo>
                  <a:lnTo>
                    <a:pt x="125475" y="0"/>
                  </a:lnTo>
                  <a:lnTo>
                    <a:pt x="76580" y="9905"/>
                  </a:lnTo>
                  <a:lnTo>
                    <a:pt x="36702" y="36702"/>
                  </a:lnTo>
                  <a:lnTo>
                    <a:pt x="9905" y="76580"/>
                  </a:lnTo>
                  <a:lnTo>
                    <a:pt x="0" y="125475"/>
                  </a:lnTo>
                  <a:lnTo>
                    <a:pt x="0" y="3278886"/>
                  </a:lnTo>
                  <a:lnTo>
                    <a:pt x="9905" y="3327780"/>
                  </a:lnTo>
                  <a:lnTo>
                    <a:pt x="36702" y="3367658"/>
                  </a:lnTo>
                  <a:lnTo>
                    <a:pt x="76580" y="3394455"/>
                  </a:lnTo>
                  <a:lnTo>
                    <a:pt x="125475" y="3404362"/>
                  </a:lnTo>
                  <a:lnTo>
                    <a:pt x="3263391" y="3404362"/>
                  </a:lnTo>
                  <a:lnTo>
                    <a:pt x="3312286" y="3394455"/>
                  </a:lnTo>
                  <a:lnTo>
                    <a:pt x="3352164" y="3367658"/>
                  </a:lnTo>
                  <a:lnTo>
                    <a:pt x="3378961" y="3327780"/>
                  </a:lnTo>
                  <a:lnTo>
                    <a:pt x="3388867" y="3278886"/>
                  </a:lnTo>
                  <a:lnTo>
                    <a:pt x="3388867" y="125475"/>
                  </a:lnTo>
                  <a:lnTo>
                    <a:pt x="3378961" y="76580"/>
                  </a:lnTo>
                  <a:lnTo>
                    <a:pt x="3352164" y="36702"/>
                  </a:lnTo>
                  <a:lnTo>
                    <a:pt x="3312286" y="9905"/>
                  </a:lnTo>
                  <a:lnTo>
                    <a:pt x="3263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19144" y="2060448"/>
              <a:ext cx="3388995" cy="3404870"/>
            </a:xfrm>
            <a:custGeom>
              <a:avLst/>
              <a:gdLst/>
              <a:ahLst/>
              <a:cxnLst/>
              <a:rect l="l" t="t" r="r" b="b"/>
              <a:pathLst>
                <a:path w="3388995" h="3404870">
                  <a:moveTo>
                    <a:pt x="0" y="125475"/>
                  </a:moveTo>
                  <a:lnTo>
                    <a:pt x="9905" y="76580"/>
                  </a:lnTo>
                  <a:lnTo>
                    <a:pt x="36702" y="36702"/>
                  </a:lnTo>
                  <a:lnTo>
                    <a:pt x="76580" y="9905"/>
                  </a:lnTo>
                  <a:lnTo>
                    <a:pt x="125475" y="0"/>
                  </a:lnTo>
                  <a:lnTo>
                    <a:pt x="3263391" y="0"/>
                  </a:lnTo>
                  <a:lnTo>
                    <a:pt x="3312286" y="9905"/>
                  </a:lnTo>
                  <a:lnTo>
                    <a:pt x="3352164" y="36702"/>
                  </a:lnTo>
                  <a:lnTo>
                    <a:pt x="3378961" y="76580"/>
                  </a:lnTo>
                  <a:lnTo>
                    <a:pt x="3388867" y="125475"/>
                  </a:lnTo>
                  <a:lnTo>
                    <a:pt x="3388867" y="3278886"/>
                  </a:lnTo>
                  <a:lnTo>
                    <a:pt x="3378961" y="3327780"/>
                  </a:lnTo>
                  <a:lnTo>
                    <a:pt x="3352164" y="3367658"/>
                  </a:lnTo>
                  <a:lnTo>
                    <a:pt x="3312286" y="3394455"/>
                  </a:lnTo>
                  <a:lnTo>
                    <a:pt x="3263391" y="3404362"/>
                  </a:lnTo>
                  <a:lnTo>
                    <a:pt x="125475" y="3404362"/>
                  </a:lnTo>
                  <a:lnTo>
                    <a:pt x="76580" y="3394455"/>
                  </a:lnTo>
                  <a:lnTo>
                    <a:pt x="36702" y="3367658"/>
                  </a:lnTo>
                  <a:lnTo>
                    <a:pt x="9905" y="3327780"/>
                  </a:lnTo>
                  <a:lnTo>
                    <a:pt x="0" y="3278886"/>
                  </a:lnTo>
                  <a:lnTo>
                    <a:pt x="0" y="125475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87240" y="4309872"/>
              <a:ext cx="2380615" cy="572770"/>
            </a:xfrm>
            <a:custGeom>
              <a:avLst/>
              <a:gdLst/>
              <a:ahLst/>
              <a:cxnLst/>
              <a:rect l="l" t="t" r="r" b="b"/>
              <a:pathLst>
                <a:path w="2380615" h="572770">
                  <a:moveTo>
                    <a:pt x="2380107" y="0"/>
                  </a:moveTo>
                  <a:lnTo>
                    <a:pt x="0" y="0"/>
                  </a:lnTo>
                  <a:lnTo>
                    <a:pt x="0" y="572642"/>
                  </a:lnTo>
                  <a:lnTo>
                    <a:pt x="2380107" y="572642"/>
                  </a:lnTo>
                  <a:lnTo>
                    <a:pt x="238010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5160" y="6495389"/>
            <a:ext cx="2686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https://aws.amazon.com/cli/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87240" y="4306823"/>
            <a:ext cx="2380615" cy="576580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4330">
              <a:lnSpc>
                <a:spcPts val="21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MacOS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t.c)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0" y="371475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1524" y="0"/>
                </a:moveTo>
                <a:lnTo>
                  <a:pt x="0" y="57404"/>
                </a:lnTo>
                <a:lnTo>
                  <a:pt x="57150" y="58927"/>
                </a:lnTo>
                <a:lnTo>
                  <a:pt x="58674" y="1524"/>
                </a:lnTo>
                <a:lnTo>
                  <a:pt x="152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2300" y="371767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1524" y="0"/>
                </a:moveTo>
                <a:lnTo>
                  <a:pt x="0" y="57403"/>
                </a:lnTo>
                <a:lnTo>
                  <a:pt x="57023" y="58927"/>
                </a:lnTo>
                <a:lnTo>
                  <a:pt x="58547" y="1523"/>
                </a:lnTo>
                <a:lnTo>
                  <a:pt x="152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472" y="3720591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1397" y="0"/>
                </a:moveTo>
                <a:lnTo>
                  <a:pt x="0" y="57403"/>
                </a:lnTo>
                <a:lnTo>
                  <a:pt x="57150" y="59054"/>
                </a:lnTo>
                <a:lnTo>
                  <a:pt x="58547" y="1523"/>
                </a:lnTo>
                <a:lnTo>
                  <a:pt x="139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390772" y="2843783"/>
            <a:ext cx="4140200" cy="2216150"/>
            <a:chOff x="3390772" y="2843783"/>
            <a:chExt cx="4140200" cy="2216150"/>
          </a:xfrm>
        </p:grpSpPr>
        <p:sp>
          <p:nvSpPr>
            <p:cNvPr id="13" name="object 13"/>
            <p:cNvSpPr/>
            <p:nvPr/>
          </p:nvSpPr>
          <p:spPr>
            <a:xfrm>
              <a:off x="3390773" y="3723639"/>
              <a:ext cx="172720" cy="62230"/>
            </a:xfrm>
            <a:custGeom>
              <a:avLst/>
              <a:gdLst/>
              <a:ahLst/>
              <a:cxnLst/>
              <a:rect l="l" t="t" r="r" b="b"/>
              <a:pathLst>
                <a:path w="172720" h="62229">
                  <a:moveTo>
                    <a:pt x="58547" y="1397"/>
                  </a:moveTo>
                  <a:lnTo>
                    <a:pt x="1397" y="0"/>
                  </a:lnTo>
                  <a:lnTo>
                    <a:pt x="0" y="57531"/>
                  </a:lnTo>
                  <a:lnTo>
                    <a:pt x="57023" y="58928"/>
                  </a:lnTo>
                  <a:lnTo>
                    <a:pt x="58547" y="1397"/>
                  </a:lnTo>
                  <a:close/>
                </a:path>
                <a:path w="172720" h="62229">
                  <a:moveTo>
                    <a:pt x="172720" y="4445"/>
                  </a:moveTo>
                  <a:lnTo>
                    <a:pt x="115697" y="2921"/>
                  </a:lnTo>
                  <a:lnTo>
                    <a:pt x="114173" y="60452"/>
                  </a:lnTo>
                  <a:lnTo>
                    <a:pt x="171196" y="61849"/>
                  </a:lnTo>
                  <a:lnTo>
                    <a:pt x="172720" y="4445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9118" y="3672839"/>
              <a:ext cx="200659" cy="1723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244969" y="3841318"/>
              <a:ext cx="285750" cy="57785"/>
            </a:xfrm>
            <a:custGeom>
              <a:avLst/>
              <a:gdLst/>
              <a:ahLst/>
              <a:cxnLst/>
              <a:rect l="l" t="t" r="r" b="b"/>
              <a:pathLst>
                <a:path w="285750" h="57785">
                  <a:moveTo>
                    <a:pt x="57124" y="0"/>
                  </a:moveTo>
                  <a:lnTo>
                    <a:pt x="0" y="0"/>
                  </a:lnTo>
                  <a:lnTo>
                    <a:pt x="0" y="57454"/>
                  </a:lnTo>
                  <a:lnTo>
                    <a:pt x="57124" y="57454"/>
                  </a:lnTo>
                  <a:lnTo>
                    <a:pt x="57124" y="0"/>
                  </a:lnTo>
                  <a:close/>
                </a:path>
                <a:path w="285750" h="57785">
                  <a:moveTo>
                    <a:pt x="171424" y="0"/>
                  </a:moveTo>
                  <a:lnTo>
                    <a:pt x="114300" y="0"/>
                  </a:lnTo>
                  <a:lnTo>
                    <a:pt x="114300" y="57454"/>
                  </a:lnTo>
                  <a:lnTo>
                    <a:pt x="171424" y="57454"/>
                  </a:lnTo>
                  <a:lnTo>
                    <a:pt x="171424" y="0"/>
                  </a:lnTo>
                  <a:close/>
                </a:path>
                <a:path w="285750" h="57785">
                  <a:moveTo>
                    <a:pt x="285724" y="0"/>
                  </a:moveTo>
                  <a:lnTo>
                    <a:pt x="228600" y="0"/>
                  </a:lnTo>
                  <a:lnTo>
                    <a:pt x="228600" y="57454"/>
                  </a:lnTo>
                  <a:lnTo>
                    <a:pt x="285724" y="57454"/>
                  </a:lnTo>
                  <a:lnTo>
                    <a:pt x="28572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4967" y="4203191"/>
              <a:ext cx="722376" cy="8564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7783" y="2843783"/>
              <a:ext cx="2599690" cy="575945"/>
            </a:xfrm>
            <a:custGeom>
              <a:avLst/>
              <a:gdLst/>
              <a:ahLst/>
              <a:cxnLst/>
              <a:rect l="l" t="t" r="r" b="b"/>
              <a:pathLst>
                <a:path w="2599690" h="575945">
                  <a:moveTo>
                    <a:pt x="2599690" y="0"/>
                  </a:moveTo>
                  <a:lnTo>
                    <a:pt x="0" y="0"/>
                  </a:lnTo>
                  <a:lnTo>
                    <a:pt x="0" y="575945"/>
                  </a:lnTo>
                  <a:lnTo>
                    <a:pt x="2599690" y="575945"/>
                  </a:lnTo>
                  <a:lnTo>
                    <a:pt x="259969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7587742" y="384131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28" y="0"/>
                </a:moveTo>
                <a:lnTo>
                  <a:pt x="0" y="0"/>
                </a:lnTo>
                <a:lnTo>
                  <a:pt x="0" y="57458"/>
                </a:lnTo>
                <a:lnTo>
                  <a:pt x="57128" y="57458"/>
                </a:lnTo>
                <a:lnTo>
                  <a:pt x="5712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02042" y="3841314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27" y="0"/>
                </a:moveTo>
                <a:lnTo>
                  <a:pt x="0" y="0"/>
                </a:lnTo>
                <a:lnTo>
                  <a:pt x="0" y="57458"/>
                </a:lnTo>
                <a:lnTo>
                  <a:pt x="57127" y="57458"/>
                </a:lnTo>
                <a:lnTo>
                  <a:pt x="571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816342" y="2852927"/>
            <a:ext cx="3010535" cy="1487805"/>
            <a:chOff x="7816342" y="2852927"/>
            <a:chExt cx="3010535" cy="148780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6342" y="3783838"/>
              <a:ext cx="199898" cy="17233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22336" y="2883407"/>
              <a:ext cx="2773680" cy="1426845"/>
            </a:xfrm>
            <a:custGeom>
              <a:avLst/>
              <a:gdLst/>
              <a:ahLst/>
              <a:cxnLst/>
              <a:rect l="l" t="t" r="r" b="b"/>
              <a:pathLst>
                <a:path w="2773679" h="1426845">
                  <a:moveTo>
                    <a:pt x="2382012" y="709929"/>
                  </a:moveTo>
                  <a:lnTo>
                    <a:pt x="2374138" y="709929"/>
                  </a:lnTo>
                  <a:lnTo>
                    <a:pt x="2365629" y="709929"/>
                  </a:lnTo>
                  <a:lnTo>
                    <a:pt x="2357120" y="709929"/>
                  </a:lnTo>
                  <a:lnTo>
                    <a:pt x="2349119" y="709929"/>
                  </a:lnTo>
                  <a:lnTo>
                    <a:pt x="2346198" y="661924"/>
                  </a:lnTo>
                  <a:lnTo>
                    <a:pt x="2337689" y="615061"/>
                  </a:lnTo>
                  <a:lnTo>
                    <a:pt x="2323846" y="569721"/>
                  </a:lnTo>
                  <a:lnTo>
                    <a:pt x="2304923" y="526161"/>
                  </a:lnTo>
                  <a:lnTo>
                    <a:pt x="2281047" y="484758"/>
                  </a:lnTo>
                  <a:lnTo>
                    <a:pt x="2252599" y="445896"/>
                  </a:lnTo>
                  <a:lnTo>
                    <a:pt x="2219706" y="409828"/>
                  </a:lnTo>
                  <a:lnTo>
                    <a:pt x="2182749" y="376808"/>
                  </a:lnTo>
                  <a:lnTo>
                    <a:pt x="2141855" y="347217"/>
                  </a:lnTo>
                  <a:lnTo>
                    <a:pt x="2101342" y="324230"/>
                  </a:lnTo>
                  <a:lnTo>
                    <a:pt x="2058924" y="304926"/>
                  </a:lnTo>
                  <a:lnTo>
                    <a:pt x="2014982" y="289432"/>
                  </a:lnTo>
                  <a:lnTo>
                    <a:pt x="1969897" y="277749"/>
                  </a:lnTo>
                  <a:lnTo>
                    <a:pt x="1923796" y="270001"/>
                  </a:lnTo>
                  <a:lnTo>
                    <a:pt x="1877187" y="266191"/>
                  </a:lnTo>
                  <a:lnTo>
                    <a:pt x="1830197" y="266318"/>
                  </a:lnTo>
                  <a:lnTo>
                    <a:pt x="1783334" y="270382"/>
                  </a:lnTo>
                  <a:lnTo>
                    <a:pt x="1736852" y="278638"/>
                  </a:lnTo>
                  <a:lnTo>
                    <a:pt x="1691005" y="290829"/>
                  </a:lnTo>
                  <a:lnTo>
                    <a:pt x="1665859" y="250825"/>
                  </a:lnTo>
                  <a:lnTo>
                    <a:pt x="1637284" y="213487"/>
                  </a:lnTo>
                  <a:lnTo>
                    <a:pt x="1605788" y="178815"/>
                  </a:lnTo>
                  <a:lnTo>
                    <a:pt x="1571371" y="146938"/>
                  </a:lnTo>
                  <a:lnTo>
                    <a:pt x="1534414" y="117855"/>
                  </a:lnTo>
                  <a:lnTo>
                    <a:pt x="1495044" y="91820"/>
                  </a:lnTo>
                  <a:lnTo>
                    <a:pt x="1453642" y="68706"/>
                  </a:lnTo>
                  <a:lnTo>
                    <a:pt x="1410335" y="48894"/>
                  </a:lnTo>
                  <a:lnTo>
                    <a:pt x="1365504" y="32257"/>
                  </a:lnTo>
                  <a:lnTo>
                    <a:pt x="1319276" y="18922"/>
                  </a:lnTo>
                  <a:lnTo>
                    <a:pt x="1271778" y="9143"/>
                  </a:lnTo>
                  <a:lnTo>
                    <a:pt x="1223518" y="2793"/>
                  </a:lnTo>
                  <a:lnTo>
                    <a:pt x="1174496" y="0"/>
                  </a:lnTo>
                  <a:lnTo>
                    <a:pt x="1125220" y="888"/>
                  </a:lnTo>
                  <a:lnTo>
                    <a:pt x="1075690" y="5714"/>
                  </a:lnTo>
                  <a:lnTo>
                    <a:pt x="1026160" y="14350"/>
                  </a:lnTo>
                  <a:lnTo>
                    <a:pt x="977646" y="26669"/>
                  </a:lnTo>
                  <a:lnTo>
                    <a:pt x="931037" y="42671"/>
                  </a:lnTo>
                  <a:lnTo>
                    <a:pt x="886460" y="61849"/>
                  </a:lnTo>
                  <a:lnTo>
                    <a:pt x="844169" y="84327"/>
                  </a:lnTo>
                  <a:lnTo>
                    <a:pt x="804164" y="109600"/>
                  </a:lnTo>
                  <a:lnTo>
                    <a:pt x="766826" y="137794"/>
                  </a:lnTo>
                  <a:lnTo>
                    <a:pt x="732155" y="168528"/>
                  </a:lnTo>
                  <a:lnTo>
                    <a:pt x="700405" y="201675"/>
                  </a:lnTo>
                  <a:lnTo>
                    <a:pt x="671703" y="236981"/>
                  </a:lnTo>
                  <a:lnTo>
                    <a:pt x="646303" y="274446"/>
                  </a:lnTo>
                  <a:lnTo>
                    <a:pt x="624332" y="313689"/>
                  </a:lnTo>
                  <a:lnTo>
                    <a:pt x="605917" y="354583"/>
                  </a:lnTo>
                  <a:lnTo>
                    <a:pt x="591312" y="397128"/>
                  </a:lnTo>
                  <a:lnTo>
                    <a:pt x="580771" y="440816"/>
                  </a:lnTo>
                  <a:lnTo>
                    <a:pt x="574167" y="485775"/>
                  </a:lnTo>
                  <a:lnTo>
                    <a:pt x="572008" y="531621"/>
                  </a:lnTo>
                  <a:lnTo>
                    <a:pt x="572008" y="534542"/>
                  </a:lnTo>
                  <a:lnTo>
                    <a:pt x="572008" y="537590"/>
                  </a:lnTo>
                  <a:lnTo>
                    <a:pt x="522732" y="532638"/>
                  </a:lnTo>
                  <a:lnTo>
                    <a:pt x="473710" y="532256"/>
                  </a:lnTo>
                  <a:lnTo>
                    <a:pt x="425323" y="536193"/>
                  </a:lnTo>
                  <a:lnTo>
                    <a:pt x="377825" y="544576"/>
                  </a:lnTo>
                  <a:lnTo>
                    <a:pt x="331597" y="556894"/>
                  </a:lnTo>
                  <a:lnTo>
                    <a:pt x="287020" y="573404"/>
                  </a:lnTo>
                  <a:lnTo>
                    <a:pt x="244221" y="593597"/>
                  </a:lnTo>
                  <a:lnTo>
                    <a:pt x="203581" y="617474"/>
                  </a:lnTo>
                  <a:lnTo>
                    <a:pt x="165481" y="645032"/>
                  </a:lnTo>
                  <a:lnTo>
                    <a:pt x="130175" y="675893"/>
                  </a:lnTo>
                  <a:lnTo>
                    <a:pt x="98044" y="709929"/>
                  </a:lnTo>
                  <a:lnTo>
                    <a:pt x="68199" y="751331"/>
                  </a:lnTo>
                  <a:lnTo>
                    <a:pt x="43561" y="794638"/>
                  </a:lnTo>
                  <a:lnTo>
                    <a:pt x="24511" y="839723"/>
                  </a:lnTo>
                  <a:lnTo>
                    <a:pt x="10795" y="886078"/>
                  </a:lnTo>
                  <a:lnTo>
                    <a:pt x="2667" y="933322"/>
                  </a:lnTo>
                  <a:lnTo>
                    <a:pt x="0" y="980947"/>
                  </a:lnTo>
                  <a:lnTo>
                    <a:pt x="2921" y="1028699"/>
                  </a:lnTo>
                  <a:lnTo>
                    <a:pt x="11430" y="1075943"/>
                  </a:lnTo>
                  <a:lnTo>
                    <a:pt x="25654" y="1122425"/>
                  </a:lnTo>
                  <a:lnTo>
                    <a:pt x="45466" y="1167764"/>
                  </a:lnTo>
                  <a:lnTo>
                    <a:pt x="69088" y="1207008"/>
                  </a:lnTo>
                  <a:lnTo>
                    <a:pt x="96647" y="1243583"/>
                  </a:lnTo>
                  <a:lnTo>
                    <a:pt x="127762" y="1277365"/>
                  </a:lnTo>
                  <a:lnTo>
                    <a:pt x="162179" y="1307972"/>
                  </a:lnTo>
                  <a:lnTo>
                    <a:pt x="199644" y="1335531"/>
                  </a:lnTo>
                  <a:lnTo>
                    <a:pt x="239903" y="1359534"/>
                  </a:lnTo>
                  <a:lnTo>
                    <a:pt x="282321" y="1380108"/>
                  </a:lnTo>
                  <a:lnTo>
                    <a:pt x="326898" y="1396999"/>
                  </a:lnTo>
                  <a:lnTo>
                    <a:pt x="373253" y="1409953"/>
                  </a:lnTo>
                  <a:lnTo>
                    <a:pt x="421132" y="1418843"/>
                  </a:lnTo>
                  <a:lnTo>
                    <a:pt x="470027" y="1423415"/>
                  </a:lnTo>
                  <a:lnTo>
                    <a:pt x="470027" y="1426336"/>
                  </a:lnTo>
                  <a:lnTo>
                    <a:pt x="2378710" y="1426336"/>
                  </a:lnTo>
                  <a:lnTo>
                    <a:pt x="2428113" y="1423542"/>
                  </a:lnTo>
                  <a:lnTo>
                    <a:pt x="2475738" y="1415414"/>
                  </a:lnTo>
                  <a:lnTo>
                    <a:pt x="2521077" y="1402333"/>
                  </a:lnTo>
                  <a:lnTo>
                    <a:pt x="2564003" y="1384427"/>
                  </a:lnTo>
                  <a:lnTo>
                    <a:pt x="2604008" y="1362202"/>
                  </a:lnTo>
                  <a:lnTo>
                    <a:pt x="2640711" y="1336039"/>
                  </a:lnTo>
                  <a:lnTo>
                    <a:pt x="2673731" y="1306194"/>
                  </a:lnTo>
                  <a:lnTo>
                    <a:pt x="2702687" y="1273047"/>
                  </a:lnTo>
                  <a:lnTo>
                    <a:pt x="2727198" y="1236979"/>
                  </a:lnTo>
                  <a:lnTo>
                    <a:pt x="2747010" y="1198244"/>
                  </a:lnTo>
                  <a:lnTo>
                    <a:pt x="2761615" y="1157223"/>
                  </a:lnTo>
                  <a:lnTo>
                    <a:pt x="2770632" y="1114170"/>
                  </a:lnTo>
                  <a:lnTo>
                    <a:pt x="2773680" y="1069593"/>
                  </a:lnTo>
                  <a:lnTo>
                    <a:pt x="2770632" y="1025016"/>
                  </a:lnTo>
                  <a:lnTo>
                    <a:pt x="2761742" y="981963"/>
                  </a:lnTo>
                  <a:lnTo>
                    <a:pt x="2747391" y="940688"/>
                  </a:lnTo>
                  <a:lnTo>
                    <a:pt x="2727960" y="901699"/>
                  </a:lnTo>
                  <a:lnTo>
                    <a:pt x="2703830" y="865250"/>
                  </a:lnTo>
                  <a:lnTo>
                    <a:pt x="2675128" y="831722"/>
                  </a:lnTo>
                  <a:lnTo>
                    <a:pt x="2642489" y="801623"/>
                  </a:lnTo>
                  <a:lnTo>
                    <a:pt x="2606167" y="775080"/>
                  </a:lnTo>
                  <a:lnTo>
                    <a:pt x="2566543" y="752601"/>
                  </a:lnTo>
                  <a:lnTo>
                    <a:pt x="2523998" y="734440"/>
                  </a:lnTo>
                  <a:lnTo>
                    <a:pt x="2478786" y="721105"/>
                  </a:lnTo>
                  <a:lnTo>
                    <a:pt x="2431288" y="712851"/>
                  </a:lnTo>
                  <a:lnTo>
                    <a:pt x="2382012" y="709929"/>
                  </a:lnTo>
                  <a:close/>
                </a:path>
              </a:pathLst>
            </a:custGeom>
            <a:ln w="6096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7864" y="3462527"/>
              <a:ext cx="920496" cy="49377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8303" y="3456432"/>
            <a:ext cx="2112645" cy="573405"/>
          </a:xfrm>
          <a:prstGeom prst="rect">
            <a:avLst/>
          </a:prstGeom>
          <a:solidFill>
            <a:srgbClr val="4470C4"/>
          </a:solidFill>
          <a:ln w="12191">
            <a:solidFill>
              <a:srgbClr val="2D528F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676910">
              <a:lnSpc>
                <a:spcPct val="100000"/>
              </a:lnSpc>
              <a:spcBef>
                <a:spcPts val="944"/>
              </a:spcBef>
            </a:pPr>
            <a:r>
              <a:rPr sz="1800" spc="-1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0832" y="2843783"/>
            <a:ext cx="2597150" cy="576580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5080" algn="ctr">
              <a:lnSpc>
                <a:spcPts val="21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mmand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t/</a:t>
            </a:r>
            <a:endParaRPr sz="18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Shell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4864" y="2813304"/>
            <a:ext cx="722376" cy="640079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40" y="1143000"/>
            <a:ext cx="10259060" cy="1618615"/>
            <a:chOff x="548640" y="1143000"/>
            <a:chExt cx="10259060" cy="1618615"/>
          </a:xfrm>
        </p:grpSpPr>
        <p:sp>
          <p:nvSpPr>
            <p:cNvPr id="3" name="object 3"/>
            <p:cNvSpPr/>
            <p:nvPr/>
          </p:nvSpPr>
          <p:spPr>
            <a:xfrm>
              <a:off x="1158240" y="1149095"/>
              <a:ext cx="9643745" cy="1606550"/>
            </a:xfrm>
            <a:custGeom>
              <a:avLst/>
              <a:gdLst/>
              <a:ahLst/>
              <a:cxnLst/>
              <a:rect l="l" t="t" r="r" b="b"/>
              <a:pathLst>
                <a:path w="9643745" h="1606550">
                  <a:moveTo>
                    <a:pt x="9480804" y="0"/>
                  </a:moveTo>
                  <a:lnTo>
                    <a:pt x="162559" y="0"/>
                  </a:lnTo>
                  <a:lnTo>
                    <a:pt x="119379" y="5841"/>
                  </a:lnTo>
                  <a:lnTo>
                    <a:pt x="80492" y="22225"/>
                  </a:lnTo>
                  <a:lnTo>
                    <a:pt x="47599" y="47625"/>
                  </a:lnTo>
                  <a:lnTo>
                    <a:pt x="22186" y="80517"/>
                  </a:lnTo>
                  <a:lnTo>
                    <a:pt x="5803" y="119379"/>
                  </a:lnTo>
                  <a:lnTo>
                    <a:pt x="0" y="162559"/>
                  </a:lnTo>
                  <a:lnTo>
                    <a:pt x="0" y="1443481"/>
                  </a:lnTo>
                  <a:lnTo>
                    <a:pt x="5803" y="1486662"/>
                  </a:lnTo>
                  <a:lnTo>
                    <a:pt x="22186" y="1525524"/>
                  </a:lnTo>
                  <a:lnTo>
                    <a:pt x="47599" y="1558416"/>
                  </a:lnTo>
                  <a:lnTo>
                    <a:pt x="80492" y="1583816"/>
                  </a:lnTo>
                  <a:lnTo>
                    <a:pt x="119379" y="1600200"/>
                  </a:lnTo>
                  <a:lnTo>
                    <a:pt x="162559" y="1606041"/>
                  </a:lnTo>
                  <a:lnTo>
                    <a:pt x="9480804" y="1606041"/>
                  </a:lnTo>
                  <a:lnTo>
                    <a:pt x="9523984" y="1600200"/>
                  </a:lnTo>
                  <a:lnTo>
                    <a:pt x="9562845" y="1583816"/>
                  </a:lnTo>
                  <a:lnTo>
                    <a:pt x="9595739" y="1558416"/>
                  </a:lnTo>
                  <a:lnTo>
                    <a:pt x="9621139" y="1525524"/>
                  </a:lnTo>
                  <a:lnTo>
                    <a:pt x="9637521" y="1486662"/>
                  </a:lnTo>
                  <a:lnTo>
                    <a:pt x="9643364" y="1443481"/>
                  </a:lnTo>
                  <a:lnTo>
                    <a:pt x="9643364" y="162559"/>
                  </a:lnTo>
                  <a:lnTo>
                    <a:pt x="9637521" y="119379"/>
                  </a:lnTo>
                  <a:lnTo>
                    <a:pt x="9621139" y="80517"/>
                  </a:lnTo>
                  <a:lnTo>
                    <a:pt x="9595739" y="47625"/>
                  </a:lnTo>
                  <a:lnTo>
                    <a:pt x="9562845" y="22225"/>
                  </a:lnTo>
                  <a:lnTo>
                    <a:pt x="9523984" y="5841"/>
                  </a:lnTo>
                  <a:lnTo>
                    <a:pt x="9480804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8240" y="1149095"/>
              <a:ext cx="9643745" cy="1606550"/>
            </a:xfrm>
            <a:custGeom>
              <a:avLst/>
              <a:gdLst/>
              <a:ahLst/>
              <a:cxnLst/>
              <a:rect l="l" t="t" r="r" b="b"/>
              <a:pathLst>
                <a:path w="9643745" h="1606550">
                  <a:moveTo>
                    <a:pt x="0" y="162559"/>
                  </a:moveTo>
                  <a:lnTo>
                    <a:pt x="5803" y="119379"/>
                  </a:lnTo>
                  <a:lnTo>
                    <a:pt x="22186" y="80517"/>
                  </a:lnTo>
                  <a:lnTo>
                    <a:pt x="47599" y="47625"/>
                  </a:lnTo>
                  <a:lnTo>
                    <a:pt x="80492" y="22225"/>
                  </a:lnTo>
                  <a:lnTo>
                    <a:pt x="119379" y="5841"/>
                  </a:lnTo>
                  <a:lnTo>
                    <a:pt x="162559" y="0"/>
                  </a:lnTo>
                  <a:lnTo>
                    <a:pt x="9480804" y="0"/>
                  </a:lnTo>
                  <a:lnTo>
                    <a:pt x="9523984" y="5841"/>
                  </a:lnTo>
                  <a:lnTo>
                    <a:pt x="9562845" y="22225"/>
                  </a:lnTo>
                  <a:lnTo>
                    <a:pt x="9595739" y="47625"/>
                  </a:lnTo>
                  <a:lnTo>
                    <a:pt x="9621139" y="80517"/>
                  </a:lnTo>
                  <a:lnTo>
                    <a:pt x="9637521" y="119379"/>
                  </a:lnTo>
                  <a:lnTo>
                    <a:pt x="9643364" y="162559"/>
                  </a:lnTo>
                  <a:lnTo>
                    <a:pt x="9643364" y="1443481"/>
                  </a:lnTo>
                  <a:lnTo>
                    <a:pt x="9637521" y="1486662"/>
                  </a:lnTo>
                  <a:lnTo>
                    <a:pt x="9621139" y="1525524"/>
                  </a:lnTo>
                  <a:lnTo>
                    <a:pt x="9595739" y="1558416"/>
                  </a:lnTo>
                  <a:lnTo>
                    <a:pt x="9562845" y="1583816"/>
                  </a:lnTo>
                  <a:lnTo>
                    <a:pt x="9523984" y="1600200"/>
                  </a:lnTo>
                  <a:lnTo>
                    <a:pt x="9480804" y="1606041"/>
                  </a:lnTo>
                  <a:lnTo>
                    <a:pt x="162559" y="1606041"/>
                  </a:lnTo>
                  <a:lnTo>
                    <a:pt x="119379" y="1600200"/>
                  </a:lnTo>
                  <a:lnTo>
                    <a:pt x="80492" y="1583816"/>
                  </a:lnTo>
                  <a:lnTo>
                    <a:pt x="47599" y="1558416"/>
                  </a:lnTo>
                  <a:lnTo>
                    <a:pt x="22186" y="1525524"/>
                  </a:lnTo>
                  <a:lnTo>
                    <a:pt x="5803" y="1486662"/>
                  </a:lnTo>
                  <a:lnTo>
                    <a:pt x="0" y="1443481"/>
                  </a:lnTo>
                  <a:lnTo>
                    <a:pt x="0" y="16255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1292352"/>
              <a:ext cx="722376" cy="85343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7967" y="1322832"/>
            <a:ext cx="9439910" cy="12833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curl</a:t>
            </a:r>
            <a:r>
              <a:rPr sz="14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"https://awscli.amazonaws.com/awscli-exe-linux-x86_64-2.0.30.zip"</a:t>
            </a:r>
            <a:r>
              <a:rPr sz="14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-o</a:t>
            </a:r>
            <a:r>
              <a:rPr sz="14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"awscliv2.zip"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unzip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awscliv2.zip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sudo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./aws/install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91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--version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aws-cli/2.0.47</a:t>
            </a:r>
            <a:r>
              <a:rPr sz="14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Python/3.7.4</a:t>
            </a:r>
            <a:r>
              <a:rPr sz="14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Linux/4.14.133-113.105.amzn2.x86_64</a:t>
            </a:r>
            <a:r>
              <a:rPr sz="14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botocore/2.0.0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391" y="3118104"/>
            <a:ext cx="594359" cy="6096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88719" y="3096767"/>
            <a:ext cx="6431280" cy="313690"/>
            <a:chOff x="1188719" y="3096767"/>
            <a:chExt cx="6431280" cy="313690"/>
          </a:xfrm>
        </p:grpSpPr>
        <p:sp>
          <p:nvSpPr>
            <p:cNvPr id="9" name="object 9"/>
            <p:cNvSpPr/>
            <p:nvPr/>
          </p:nvSpPr>
          <p:spPr>
            <a:xfrm>
              <a:off x="1191767" y="3099815"/>
              <a:ext cx="6425565" cy="307340"/>
            </a:xfrm>
            <a:custGeom>
              <a:avLst/>
              <a:gdLst/>
              <a:ahLst/>
              <a:cxnLst/>
              <a:rect l="l" t="t" r="r" b="b"/>
              <a:pathLst>
                <a:path w="6425565" h="307339">
                  <a:moveTo>
                    <a:pt x="6395720" y="0"/>
                  </a:moveTo>
                  <a:lnTo>
                    <a:pt x="29260" y="0"/>
                  </a:lnTo>
                  <a:lnTo>
                    <a:pt x="17868" y="2286"/>
                  </a:lnTo>
                  <a:lnTo>
                    <a:pt x="8572" y="8509"/>
                  </a:lnTo>
                  <a:lnTo>
                    <a:pt x="2298" y="17780"/>
                  </a:lnTo>
                  <a:lnTo>
                    <a:pt x="0" y="29083"/>
                  </a:lnTo>
                  <a:lnTo>
                    <a:pt x="0" y="278257"/>
                  </a:lnTo>
                  <a:lnTo>
                    <a:pt x="2298" y="289560"/>
                  </a:lnTo>
                  <a:lnTo>
                    <a:pt x="8572" y="298831"/>
                  </a:lnTo>
                  <a:lnTo>
                    <a:pt x="17868" y="305054"/>
                  </a:lnTo>
                  <a:lnTo>
                    <a:pt x="29260" y="307339"/>
                  </a:lnTo>
                  <a:lnTo>
                    <a:pt x="6395720" y="307339"/>
                  </a:lnTo>
                  <a:lnTo>
                    <a:pt x="6407150" y="305054"/>
                  </a:lnTo>
                  <a:lnTo>
                    <a:pt x="6416548" y="298831"/>
                  </a:lnTo>
                  <a:lnTo>
                    <a:pt x="6422771" y="289560"/>
                  </a:lnTo>
                  <a:lnTo>
                    <a:pt x="6425057" y="278257"/>
                  </a:lnTo>
                  <a:lnTo>
                    <a:pt x="6425057" y="29083"/>
                  </a:lnTo>
                  <a:lnTo>
                    <a:pt x="6422771" y="17780"/>
                  </a:lnTo>
                  <a:lnTo>
                    <a:pt x="6416548" y="8509"/>
                  </a:lnTo>
                  <a:lnTo>
                    <a:pt x="6407150" y="2286"/>
                  </a:lnTo>
                  <a:lnTo>
                    <a:pt x="639572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1767" y="3099815"/>
              <a:ext cx="6425565" cy="307340"/>
            </a:xfrm>
            <a:custGeom>
              <a:avLst/>
              <a:gdLst/>
              <a:ahLst/>
              <a:cxnLst/>
              <a:rect l="l" t="t" r="r" b="b"/>
              <a:pathLst>
                <a:path w="6425565" h="307339">
                  <a:moveTo>
                    <a:pt x="0" y="29083"/>
                  </a:moveTo>
                  <a:lnTo>
                    <a:pt x="2298" y="17780"/>
                  </a:lnTo>
                  <a:lnTo>
                    <a:pt x="8572" y="8509"/>
                  </a:lnTo>
                  <a:lnTo>
                    <a:pt x="17868" y="2286"/>
                  </a:lnTo>
                  <a:lnTo>
                    <a:pt x="29260" y="0"/>
                  </a:lnTo>
                  <a:lnTo>
                    <a:pt x="6395720" y="0"/>
                  </a:lnTo>
                  <a:lnTo>
                    <a:pt x="6407150" y="2286"/>
                  </a:lnTo>
                  <a:lnTo>
                    <a:pt x="6416548" y="8509"/>
                  </a:lnTo>
                  <a:lnTo>
                    <a:pt x="6422771" y="17780"/>
                  </a:lnTo>
                  <a:lnTo>
                    <a:pt x="6425057" y="29083"/>
                  </a:lnTo>
                  <a:lnTo>
                    <a:pt x="6425057" y="278257"/>
                  </a:lnTo>
                  <a:lnTo>
                    <a:pt x="6422771" y="289560"/>
                  </a:lnTo>
                  <a:lnTo>
                    <a:pt x="6416548" y="298831"/>
                  </a:lnTo>
                  <a:lnTo>
                    <a:pt x="6407150" y="305054"/>
                  </a:lnTo>
                  <a:lnTo>
                    <a:pt x="6395720" y="307339"/>
                  </a:lnTo>
                  <a:lnTo>
                    <a:pt x="29260" y="307339"/>
                  </a:lnTo>
                  <a:lnTo>
                    <a:pt x="17868" y="305054"/>
                  </a:lnTo>
                  <a:lnTo>
                    <a:pt x="8572" y="298831"/>
                  </a:lnTo>
                  <a:lnTo>
                    <a:pt x="2298" y="289560"/>
                  </a:lnTo>
                  <a:lnTo>
                    <a:pt x="0" y="278257"/>
                  </a:lnTo>
                  <a:lnTo>
                    <a:pt x="0" y="29083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99102" y="3077971"/>
            <a:ext cx="638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Download</a:t>
            </a:r>
            <a:r>
              <a:rPr sz="16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Install</a:t>
            </a:r>
            <a:r>
              <a:rPr sz="16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u="heavy" spc="-30" dirty="0">
                <a:solidFill>
                  <a:srgbClr val="0000FF"/>
                </a:solidFill>
                <a:uFill>
                  <a:solidFill>
                    <a:srgbClr val="0461C1"/>
                  </a:solidFill>
                </a:uFill>
                <a:latin typeface="Calibri"/>
                <a:cs typeface="Calibri"/>
              </a:rPr>
              <a:t>https://awscli.amazonaws.com/AWSCLIV2.msi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49096" y="3499103"/>
            <a:ext cx="9655810" cy="886460"/>
            <a:chOff x="1149096" y="3499103"/>
            <a:chExt cx="9655810" cy="886460"/>
          </a:xfrm>
        </p:grpSpPr>
        <p:sp>
          <p:nvSpPr>
            <p:cNvPr id="13" name="object 13"/>
            <p:cNvSpPr/>
            <p:nvPr/>
          </p:nvSpPr>
          <p:spPr>
            <a:xfrm>
              <a:off x="1155192" y="3505199"/>
              <a:ext cx="9643745" cy="874394"/>
            </a:xfrm>
            <a:custGeom>
              <a:avLst/>
              <a:gdLst/>
              <a:ahLst/>
              <a:cxnLst/>
              <a:rect l="l" t="t" r="r" b="b"/>
              <a:pathLst>
                <a:path w="9643745" h="874395">
                  <a:moveTo>
                    <a:pt x="9554972" y="0"/>
                  </a:moveTo>
                  <a:lnTo>
                    <a:pt x="88353" y="0"/>
                  </a:lnTo>
                  <a:lnTo>
                    <a:pt x="53962" y="6985"/>
                  </a:lnTo>
                  <a:lnTo>
                    <a:pt x="25882" y="25908"/>
                  </a:lnTo>
                  <a:lnTo>
                    <a:pt x="6946" y="53975"/>
                  </a:lnTo>
                  <a:lnTo>
                    <a:pt x="0" y="88519"/>
                  </a:lnTo>
                  <a:lnTo>
                    <a:pt x="0" y="785749"/>
                  </a:lnTo>
                  <a:lnTo>
                    <a:pt x="6946" y="820293"/>
                  </a:lnTo>
                  <a:lnTo>
                    <a:pt x="25882" y="848360"/>
                  </a:lnTo>
                  <a:lnTo>
                    <a:pt x="53962" y="867282"/>
                  </a:lnTo>
                  <a:lnTo>
                    <a:pt x="88353" y="874268"/>
                  </a:lnTo>
                  <a:lnTo>
                    <a:pt x="9554972" y="874268"/>
                  </a:lnTo>
                  <a:lnTo>
                    <a:pt x="9589389" y="867282"/>
                  </a:lnTo>
                  <a:lnTo>
                    <a:pt x="9617456" y="848360"/>
                  </a:lnTo>
                  <a:lnTo>
                    <a:pt x="9636379" y="820293"/>
                  </a:lnTo>
                  <a:lnTo>
                    <a:pt x="9643364" y="785749"/>
                  </a:lnTo>
                  <a:lnTo>
                    <a:pt x="9643364" y="88519"/>
                  </a:lnTo>
                  <a:lnTo>
                    <a:pt x="9636379" y="53975"/>
                  </a:lnTo>
                  <a:lnTo>
                    <a:pt x="9617456" y="25908"/>
                  </a:lnTo>
                  <a:lnTo>
                    <a:pt x="9589389" y="6985"/>
                  </a:lnTo>
                  <a:lnTo>
                    <a:pt x="955497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5192" y="3505199"/>
              <a:ext cx="9643745" cy="874394"/>
            </a:xfrm>
            <a:custGeom>
              <a:avLst/>
              <a:gdLst/>
              <a:ahLst/>
              <a:cxnLst/>
              <a:rect l="l" t="t" r="r" b="b"/>
              <a:pathLst>
                <a:path w="9643745" h="874395">
                  <a:moveTo>
                    <a:pt x="0" y="88519"/>
                  </a:moveTo>
                  <a:lnTo>
                    <a:pt x="6946" y="53975"/>
                  </a:lnTo>
                  <a:lnTo>
                    <a:pt x="25882" y="25908"/>
                  </a:lnTo>
                  <a:lnTo>
                    <a:pt x="53962" y="6985"/>
                  </a:lnTo>
                  <a:lnTo>
                    <a:pt x="88353" y="0"/>
                  </a:lnTo>
                  <a:lnTo>
                    <a:pt x="9554972" y="0"/>
                  </a:lnTo>
                  <a:lnTo>
                    <a:pt x="9589389" y="6985"/>
                  </a:lnTo>
                  <a:lnTo>
                    <a:pt x="9617456" y="25908"/>
                  </a:lnTo>
                  <a:lnTo>
                    <a:pt x="9636379" y="53975"/>
                  </a:lnTo>
                  <a:lnTo>
                    <a:pt x="9643364" y="88519"/>
                  </a:lnTo>
                  <a:lnTo>
                    <a:pt x="9643364" y="785749"/>
                  </a:lnTo>
                  <a:lnTo>
                    <a:pt x="9636379" y="820293"/>
                  </a:lnTo>
                  <a:lnTo>
                    <a:pt x="9617456" y="848360"/>
                  </a:lnTo>
                  <a:lnTo>
                    <a:pt x="9589389" y="867282"/>
                  </a:lnTo>
                  <a:lnTo>
                    <a:pt x="9554972" y="874268"/>
                  </a:lnTo>
                  <a:lnTo>
                    <a:pt x="88353" y="874268"/>
                  </a:lnTo>
                  <a:lnTo>
                    <a:pt x="53962" y="867282"/>
                  </a:lnTo>
                  <a:lnTo>
                    <a:pt x="25882" y="848360"/>
                  </a:lnTo>
                  <a:lnTo>
                    <a:pt x="6946" y="820293"/>
                  </a:lnTo>
                  <a:lnTo>
                    <a:pt x="0" y="785749"/>
                  </a:lnTo>
                  <a:lnTo>
                    <a:pt x="0" y="8851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67967" y="3694176"/>
            <a:ext cx="9436735" cy="521334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9844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34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C:\&gt;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–version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aws-cli/2.0.47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Python/3.7.4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Windows/10</a:t>
            </a:r>
            <a:r>
              <a:rPr sz="14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botocore/2.0.0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6615" y="4922520"/>
            <a:ext cx="7183755" cy="944880"/>
            <a:chOff x="356615" y="4922520"/>
            <a:chExt cx="7183755" cy="94488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15" y="5010912"/>
              <a:ext cx="722376" cy="85648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2520" y="4922520"/>
              <a:ext cx="6428105" cy="307340"/>
            </a:xfrm>
            <a:custGeom>
              <a:avLst/>
              <a:gdLst/>
              <a:ahLst/>
              <a:cxnLst/>
              <a:rect l="l" t="t" r="r" b="b"/>
              <a:pathLst>
                <a:path w="6428105" h="307339">
                  <a:moveTo>
                    <a:pt x="6398513" y="0"/>
                  </a:moveTo>
                  <a:lnTo>
                    <a:pt x="29273" y="0"/>
                  </a:lnTo>
                  <a:lnTo>
                    <a:pt x="17881" y="2285"/>
                  </a:lnTo>
                  <a:lnTo>
                    <a:pt x="8572" y="8508"/>
                  </a:lnTo>
                  <a:lnTo>
                    <a:pt x="2298" y="17779"/>
                  </a:lnTo>
                  <a:lnTo>
                    <a:pt x="0" y="28955"/>
                  </a:lnTo>
                  <a:lnTo>
                    <a:pt x="0" y="278256"/>
                  </a:lnTo>
                  <a:lnTo>
                    <a:pt x="2298" y="289559"/>
                  </a:lnTo>
                  <a:lnTo>
                    <a:pt x="8572" y="298830"/>
                  </a:lnTo>
                  <a:lnTo>
                    <a:pt x="17881" y="305053"/>
                  </a:lnTo>
                  <a:lnTo>
                    <a:pt x="29273" y="307339"/>
                  </a:lnTo>
                  <a:lnTo>
                    <a:pt x="6398513" y="307339"/>
                  </a:lnTo>
                  <a:lnTo>
                    <a:pt x="6409944" y="305053"/>
                  </a:lnTo>
                  <a:lnTo>
                    <a:pt x="6419214" y="298830"/>
                  </a:lnTo>
                  <a:lnTo>
                    <a:pt x="6425437" y="289559"/>
                  </a:lnTo>
                  <a:lnTo>
                    <a:pt x="6427724" y="278256"/>
                  </a:lnTo>
                  <a:lnTo>
                    <a:pt x="6427724" y="28955"/>
                  </a:lnTo>
                  <a:lnTo>
                    <a:pt x="6425437" y="17779"/>
                  </a:lnTo>
                  <a:lnTo>
                    <a:pt x="6419214" y="8508"/>
                  </a:lnTo>
                  <a:lnTo>
                    <a:pt x="6409944" y="2285"/>
                  </a:lnTo>
                  <a:lnTo>
                    <a:pt x="639851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29093" y="4792421"/>
            <a:ext cx="6395085" cy="529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855"/>
              </a:lnSpc>
              <a:spcBef>
                <a:spcPts val="110"/>
              </a:spcBef>
              <a:tabLst>
                <a:tab pos="2258695" algn="l"/>
                <a:tab pos="6381750" algn="l"/>
              </a:tabLst>
            </a:pPr>
            <a:r>
              <a:rPr sz="1600" strike="sngStrike" dirty="0">
                <a:solidFill>
                  <a:srgbClr val="404040"/>
                </a:solidFill>
                <a:latin typeface="Arial MT"/>
                <a:cs typeface="Arial MT"/>
              </a:rPr>
              <a:t> 	</a:t>
            </a:r>
            <a:r>
              <a:rPr sz="1600" strike="sngStrike" spc="-10" dirty="0">
                <a:solidFill>
                  <a:srgbClr val="404040"/>
                </a:solidFill>
                <a:latin typeface="Arial MT"/>
                <a:cs typeface="Arial MT"/>
              </a:rPr>
              <a:t>Download</a:t>
            </a:r>
            <a:r>
              <a:rPr sz="1600" strike="sngStrike" spc="-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trike="sngStrike" spc="-5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600" strike="sngStrike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trike="sngStrike" dirty="0">
                <a:solidFill>
                  <a:srgbClr val="404040"/>
                </a:solidFill>
                <a:latin typeface="Arial MT"/>
                <a:cs typeface="Arial MT"/>
              </a:rPr>
              <a:t>Install	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2095"/>
              </a:lnSpc>
              <a:tabLst>
                <a:tab pos="1097280" algn="l"/>
                <a:tab pos="6381750" algn="l"/>
              </a:tabLst>
            </a:pPr>
            <a:r>
              <a:rPr sz="1800" strike="sngStrike" dirty="0">
                <a:solidFill>
                  <a:srgbClr val="0000FF"/>
                </a:solidFill>
                <a:latin typeface="Calibri"/>
                <a:cs typeface="Calibri"/>
              </a:rPr>
              <a:t> 	</a:t>
            </a:r>
            <a:r>
              <a:rPr sz="1800" u="heavy" strike="sngStrike" spc="-30" dirty="0">
                <a:solidFill>
                  <a:srgbClr val="0000FF"/>
                </a:solidFill>
                <a:uFill>
                  <a:solidFill>
                    <a:srgbClr val="0461C1"/>
                  </a:solidFill>
                </a:uFill>
                <a:latin typeface="Calibri"/>
                <a:cs typeface="Calibri"/>
              </a:rPr>
              <a:t>https://awscli.amazonaws.com/AWSCLIV2.pkg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8991" y="5330952"/>
            <a:ext cx="9643745" cy="871219"/>
          </a:xfrm>
          <a:custGeom>
            <a:avLst/>
            <a:gdLst/>
            <a:ahLst/>
            <a:cxnLst/>
            <a:rect l="l" t="t" r="r" b="b"/>
            <a:pathLst>
              <a:path w="9643745" h="871220">
                <a:moveTo>
                  <a:pt x="9554972" y="0"/>
                </a:moveTo>
                <a:lnTo>
                  <a:pt x="88353" y="0"/>
                </a:lnTo>
                <a:lnTo>
                  <a:pt x="53962" y="6858"/>
                </a:lnTo>
                <a:lnTo>
                  <a:pt x="25882" y="25781"/>
                </a:lnTo>
                <a:lnTo>
                  <a:pt x="6946" y="53848"/>
                </a:lnTo>
                <a:lnTo>
                  <a:pt x="0" y="88138"/>
                </a:lnTo>
                <a:lnTo>
                  <a:pt x="0" y="783069"/>
                </a:lnTo>
                <a:lnTo>
                  <a:pt x="6946" y="817384"/>
                </a:lnTo>
                <a:lnTo>
                  <a:pt x="25882" y="845400"/>
                </a:lnTo>
                <a:lnTo>
                  <a:pt x="53962" y="864298"/>
                </a:lnTo>
                <a:lnTo>
                  <a:pt x="88353" y="871220"/>
                </a:lnTo>
                <a:lnTo>
                  <a:pt x="9554972" y="871220"/>
                </a:lnTo>
                <a:lnTo>
                  <a:pt x="9589389" y="864298"/>
                </a:lnTo>
                <a:lnTo>
                  <a:pt x="9617456" y="845400"/>
                </a:lnTo>
                <a:lnTo>
                  <a:pt x="9636379" y="817384"/>
                </a:lnTo>
                <a:lnTo>
                  <a:pt x="9643364" y="783069"/>
                </a:lnTo>
                <a:lnTo>
                  <a:pt x="9643364" y="88138"/>
                </a:lnTo>
                <a:lnTo>
                  <a:pt x="9636379" y="53848"/>
                </a:lnTo>
                <a:lnTo>
                  <a:pt x="9617456" y="25781"/>
                </a:lnTo>
                <a:lnTo>
                  <a:pt x="9589389" y="6858"/>
                </a:lnTo>
                <a:lnTo>
                  <a:pt x="9554972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91767" y="5516879"/>
            <a:ext cx="9436735" cy="521334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048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–version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aws-cli/2.0.47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Python/3.7.4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Darwin/18.7.0</a:t>
            </a:r>
            <a:r>
              <a:rPr sz="14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botocore/2.0.0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2144" y="569976"/>
            <a:ext cx="7617459" cy="2298700"/>
            <a:chOff x="1152144" y="569976"/>
            <a:chExt cx="7617459" cy="2298700"/>
          </a:xfrm>
        </p:grpSpPr>
        <p:sp>
          <p:nvSpPr>
            <p:cNvPr id="3" name="object 3"/>
            <p:cNvSpPr/>
            <p:nvPr/>
          </p:nvSpPr>
          <p:spPr>
            <a:xfrm>
              <a:off x="1158240" y="576072"/>
              <a:ext cx="7604759" cy="2286000"/>
            </a:xfrm>
            <a:custGeom>
              <a:avLst/>
              <a:gdLst/>
              <a:ahLst/>
              <a:cxnLst/>
              <a:rect l="l" t="t" r="r" b="b"/>
              <a:pathLst>
                <a:path w="7604759" h="2286000">
                  <a:moveTo>
                    <a:pt x="7493761" y="0"/>
                  </a:moveTo>
                  <a:lnTo>
                    <a:pt x="110959" y="0"/>
                  </a:lnTo>
                  <a:lnTo>
                    <a:pt x="67767" y="8762"/>
                  </a:lnTo>
                  <a:lnTo>
                    <a:pt x="32499" y="32512"/>
                  </a:lnTo>
                  <a:lnTo>
                    <a:pt x="8724" y="67817"/>
                  </a:lnTo>
                  <a:lnTo>
                    <a:pt x="0" y="110998"/>
                  </a:lnTo>
                  <a:lnTo>
                    <a:pt x="0" y="2175002"/>
                  </a:lnTo>
                  <a:lnTo>
                    <a:pt x="8724" y="2218181"/>
                  </a:lnTo>
                  <a:lnTo>
                    <a:pt x="32499" y="2253488"/>
                  </a:lnTo>
                  <a:lnTo>
                    <a:pt x="67767" y="2277237"/>
                  </a:lnTo>
                  <a:lnTo>
                    <a:pt x="110959" y="2286000"/>
                  </a:lnTo>
                  <a:lnTo>
                    <a:pt x="7493761" y="2286000"/>
                  </a:lnTo>
                  <a:lnTo>
                    <a:pt x="7536941" y="2277237"/>
                  </a:lnTo>
                  <a:lnTo>
                    <a:pt x="7572248" y="2253488"/>
                  </a:lnTo>
                  <a:lnTo>
                    <a:pt x="7595996" y="2218181"/>
                  </a:lnTo>
                  <a:lnTo>
                    <a:pt x="7604759" y="2175002"/>
                  </a:lnTo>
                  <a:lnTo>
                    <a:pt x="7604759" y="110998"/>
                  </a:lnTo>
                  <a:lnTo>
                    <a:pt x="7595996" y="67817"/>
                  </a:lnTo>
                  <a:lnTo>
                    <a:pt x="7572248" y="32512"/>
                  </a:lnTo>
                  <a:lnTo>
                    <a:pt x="7536941" y="8762"/>
                  </a:lnTo>
                  <a:lnTo>
                    <a:pt x="74937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8240" y="576072"/>
              <a:ext cx="7604759" cy="2286000"/>
            </a:xfrm>
            <a:custGeom>
              <a:avLst/>
              <a:gdLst/>
              <a:ahLst/>
              <a:cxnLst/>
              <a:rect l="l" t="t" r="r" b="b"/>
              <a:pathLst>
                <a:path w="7604759" h="2286000">
                  <a:moveTo>
                    <a:pt x="0" y="110998"/>
                  </a:moveTo>
                  <a:lnTo>
                    <a:pt x="8724" y="67817"/>
                  </a:lnTo>
                  <a:lnTo>
                    <a:pt x="32499" y="32512"/>
                  </a:lnTo>
                  <a:lnTo>
                    <a:pt x="67767" y="8762"/>
                  </a:lnTo>
                  <a:lnTo>
                    <a:pt x="110959" y="0"/>
                  </a:lnTo>
                  <a:lnTo>
                    <a:pt x="7493761" y="0"/>
                  </a:lnTo>
                  <a:lnTo>
                    <a:pt x="7536941" y="8762"/>
                  </a:lnTo>
                  <a:lnTo>
                    <a:pt x="7572248" y="32512"/>
                  </a:lnTo>
                  <a:lnTo>
                    <a:pt x="7595996" y="67817"/>
                  </a:lnTo>
                  <a:lnTo>
                    <a:pt x="7604759" y="110998"/>
                  </a:lnTo>
                  <a:lnTo>
                    <a:pt x="7604759" y="2175002"/>
                  </a:lnTo>
                  <a:lnTo>
                    <a:pt x="7595996" y="2218181"/>
                  </a:lnTo>
                  <a:lnTo>
                    <a:pt x="7572248" y="2253488"/>
                  </a:lnTo>
                  <a:lnTo>
                    <a:pt x="7536941" y="2277237"/>
                  </a:lnTo>
                  <a:lnTo>
                    <a:pt x="7493761" y="2286000"/>
                  </a:lnTo>
                  <a:lnTo>
                    <a:pt x="110959" y="2286000"/>
                  </a:lnTo>
                  <a:lnTo>
                    <a:pt x="67767" y="2277237"/>
                  </a:lnTo>
                  <a:lnTo>
                    <a:pt x="32499" y="2253488"/>
                  </a:lnTo>
                  <a:lnTo>
                    <a:pt x="8724" y="2218181"/>
                  </a:lnTo>
                  <a:lnTo>
                    <a:pt x="0" y="2175002"/>
                  </a:lnTo>
                  <a:lnTo>
                    <a:pt x="0" y="110998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968" y="676656"/>
              <a:ext cx="7355205" cy="2030095"/>
            </a:xfrm>
            <a:custGeom>
              <a:avLst/>
              <a:gdLst/>
              <a:ahLst/>
              <a:cxnLst/>
              <a:rect l="l" t="t" r="r" b="b"/>
              <a:pathLst>
                <a:path w="7355205" h="2030095">
                  <a:moveTo>
                    <a:pt x="7354824" y="0"/>
                  </a:moveTo>
                  <a:lnTo>
                    <a:pt x="0" y="0"/>
                  </a:lnTo>
                  <a:lnTo>
                    <a:pt x="0" y="2029841"/>
                  </a:lnTo>
                  <a:lnTo>
                    <a:pt x="7354824" y="2029841"/>
                  </a:lnTo>
                  <a:lnTo>
                    <a:pt x="73548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60932" y="699897"/>
            <a:ext cx="14808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575" y="1026032"/>
            <a:ext cx="24688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Key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[None]: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0575" y="2307081"/>
            <a:ext cx="28651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format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[None]: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9250" y="1053845"/>
            <a:ext cx="19761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AKIAI44QH8DHBEXAMPLE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0575" y="1439454"/>
            <a:ext cx="3950970" cy="8985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Secret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Key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[None]: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92D050"/>
                </a:solidFill>
                <a:latin typeface="Consolas"/>
                <a:cs typeface="Consolas"/>
              </a:rPr>
              <a:t>je7MtGbClwBF/2Zp9Utk/h3yCo8nvbEXAMPLEKEY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Default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region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[None]:</a:t>
            </a:r>
            <a:r>
              <a:rPr sz="1400" spc="-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us-west-2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0922" y="2339720"/>
            <a:ext cx="4032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json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2144" y="3246120"/>
            <a:ext cx="7617459" cy="1268095"/>
            <a:chOff x="1152144" y="3246120"/>
            <a:chExt cx="7617459" cy="1268095"/>
          </a:xfrm>
        </p:grpSpPr>
        <p:sp>
          <p:nvSpPr>
            <p:cNvPr id="13" name="object 13"/>
            <p:cNvSpPr/>
            <p:nvPr/>
          </p:nvSpPr>
          <p:spPr>
            <a:xfrm>
              <a:off x="1158240" y="3252216"/>
              <a:ext cx="7604759" cy="1256030"/>
            </a:xfrm>
            <a:custGeom>
              <a:avLst/>
              <a:gdLst/>
              <a:ahLst/>
              <a:cxnLst/>
              <a:rect l="l" t="t" r="r" b="b"/>
              <a:pathLst>
                <a:path w="7604759" h="1256029">
                  <a:moveTo>
                    <a:pt x="7477759" y="0"/>
                  </a:moveTo>
                  <a:lnTo>
                    <a:pt x="127000" y="0"/>
                  </a:lnTo>
                  <a:lnTo>
                    <a:pt x="77571" y="10033"/>
                  </a:lnTo>
                  <a:lnTo>
                    <a:pt x="37210" y="37211"/>
                  </a:lnTo>
                  <a:lnTo>
                    <a:pt x="9982" y="77597"/>
                  </a:lnTo>
                  <a:lnTo>
                    <a:pt x="0" y="127000"/>
                  </a:lnTo>
                  <a:lnTo>
                    <a:pt x="0" y="1128522"/>
                  </a:lnTo>
                  <a:lnTo>
                    <a:pt x="9982" y="1177925"/>
                  </a:lnTo>
                  <a:lnTo>
                    <a:pt x="37210" y="1218311"/>
                  </a:lnTo>
                  <a:lnTo>
                    <a:pt x="77571" y="1245489"/>
                  </a:lnTo>
                  <a:lnTo>
                    <a:pt x="127000" y="1255522"/>
                  </a:lnTo>
                  <a:lnTo>
                    <a:pt x="7477759" y="1255522"/>
                  </a:lnTo>
                  <a:lnTo>
                    <a:pt x="7527162" y="1245489"/>
                  </a:lnTo>
                  <a:lnTo>
                    <a:pt x="7567549" y="1218311"/>
                  </a:lnTo>
                  <a:lnTo>
                    <a:pt x="7594727" y="1177925"/>
                  </a:lnTo>
                  <a:lnTo>
                    <a:pt x="7604759" y="1128522"/>
                  </a:lnTo>
                  <a:lnTo>
                    <a:pt x="7604759" y="127000"/>
                  </a:lnTo>
                  <a:lnTo>
                    <a:pt x="7594727" y="77597"/>
                  </a:lnTo>
                  <a:lnTo>
                    <a:pt x="7567549" y="37211"/>
                  </a:lnTo>
                  <a:lnTo>
                    <a:pt x="7527162" y="10033"/>
                  </a:lnTo>
                  <a:lnTo>
                    <a:pt x="747775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8240" y="3252216"/>
              <a:ext cx="7604759" cy="1256030"/>
            </a:xfrm>
            <a:custGeom>
              <a:avLst/>
              <a:gdLst/>
              <a:ahLst/>
              <a:cxnLst/>
              <a:rect l="l" t="t" r="r" b="b"/>
              <a:pathLst>
                <a:path w="7604759" h="1256029">
                  <a:moveTo>
                    <a:pt x="0" y="127000"/>
                  </a:moveTo>
                  <a:lnTo>
                    <a:pt x="9982" y="77597"/>
                  </a:lnTo>
                  <a:lnTo>
                    <a:pt x="37210" y="37211"/>
                  </a:lnTo>
                  <a:lnTo>
                    <a:pt x="77571" y="10033"/>
                  </a:lnTo>
                  <a:lnTo>
                    <a:pt x="127000" y="0"/>
                  </a:lnTo>
                  <a:lnTo>
                    <a:pt x="7477759" y="0"/>
                  </a:lnTo>
                  <a:lnTo>
                    <a:pt x="7527162" y="10033"/>
                  </a:lnTo>
                  <a:lnTo>
                    <a:pt x="7567549" y="37211"/>
                  </a:lnTo>
                  <a:lnTo>
                    <a:pt x="7594727" y="77597"/>
                  </a:lnTo>
                  <a:lnTo>
                    <a:pt x="7604759" y="127000"/>
                  </a:lnTo>
                  <a:lnTo>
                    <a:pt x="7604759" y="1128522"/>
                  </a:lnTo>
                  <a:lnTo>
                    <a:pt x="7594727" y="1177925"/>
                  </a:lnTo>
                  <a:lnTo>
                    <a:pt x="7567549" y="1218311"/>
                  </a:lnTo>
                  <a:lnTo>
                    <a:pt x="7527162" y="1245489"/>
                  </a:lnTo>
                  <a:lnTo>
                    <a:pt x="7477759" y="1255522"/>
                  </a:lnTo>
                  <a:lnTo>
                    <a:pt x="127000" y="1255522"/>
                  </a:lnTo>
                  <a:lnTo>
                    <a:pt x="77571" y="1245489"/>
                  </a:lnTo>
                  <a:lnTo>
                    <a:pt x="37210" y="1218311"/>
                  </a:lnTo>
                  <a:lnTo>
                    <a:pt x="9982" y="1177925"/>
                  </a:lnTo>
                  <a:lnTo>
                    <a:pt x="0" y="1128522"/>
                  </a:lnTo>
                  <a:lnTo>
                    <a:pt x="0" y="127000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67967" y="3352800"/>
            <a:ext cx="7355205" cy="102108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920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29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2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.aws/config/config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[default]</a:t>
            </a:r>
            <a:endParaRPr sz="1400">
              <a:latin typeface="Consolas"/>
              <a:cs typeface="Consolas"/>
            </a:endParaRPr>
          </a:p>
          <a:p>
            <a:pPr marL="92710" marR="54889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region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us-west-2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output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text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52144" y="5023103"/>
            <a:ext cx="7617459" cy="1268095"/>
            <a:chOff x="1152144" y="5023103"/>
            <a:chExt cx="7617459" cy="1268095"/>
          </a:xfrm>
        </p:grpSpPr>
        <p:sp>
          <p:nvSpPr>
            <p:cNvPr id="17" name="object 17"/>
            <p:cNvSpPr/>
            <p:nvPr/>
          </p:nvSpPr>
          <p:spPr>
            <a:xfrm>
              <a:off x="1158240" y="5029199"/>
              <a:ext cx="7604759" cy="1256030"/>
            </a:xfrm>
            <a:custGeom>
              <a:avLst/>
              <a:gdLst/>
              <a:ahLst/>
              <a:cxnLst/>
              <a:rect l="l" t="t" r="r" b="b"/>
              <a:pathLst>
                <a:path w="7604759" h="1256029">
                  <a:moveTo>
                    <a:pt x="7477759" y="0"/>
                  </a:moveTo>
                  <a:lnTo>
                    <a:pt x="127000" y="0"/>
                  </a:lnTo>
                  <a:lnTo>
                    <a:pt x="77571" y="10032"/>
                  </a:lnTo>
                  <a:lnTo>
                    <a:pt x="37210" y="37211"/>
                  </a:lnTo>
                  <a:lnTo>
                    <a:pt x="9982" y="77597"/>
                  </a:lnTo>
                  <a:lnTo>
                    <a:pt x="0" y="127000"/>
                  </a:lnTo>
                  <a:lnTo>
                    <a:pt x="0" y="1128496"/>
                  </a:lnTo>
                  <a:lnTo>
                    <a:pt x="9982" y="1177937"/>
                  </a:lnTo>
                  <a:lnTo>
                    <a:pt x="37210" y="1218311"/>
                  </a:lnTo>
                  <a:lnTo>
                    <a:pt x="77571" y="1245539"/>
                  </a:lnTo>
                  <a:lnTo>
                    <a:pt x="127000" y="1255522"/>
                  </a:lnTo>
                  <a:lnTo>
                    <a:pt x="7477759" y="1255522"/>
                  </a:lnTo>
                  <a:lnTo>
                    <a:pt x="7527162" y="1245539"/>
                  </a:lnTo>
                  <a:lnTo>
                    <a:pt x="7567549" y="1218311"/>
                  </a:lnTo>
                  <a:lnTo>
                    <a:pt x="7594727" y="1177937"/>
                  </a:lnTo>
                  <a:lnTo>
                    <a:pt x="7604759" y="1128496"/>
                  </a:lnTo>
                  <a:lnTo>
                    <a:pt x="7604759" y="127000"/>
                  </a:lnTo>
                  <a:lnTo>
                    <a:pt x="7594727" y="77597"/>
                  </a:lnTo>
                  <a:lnTo>
                    <a:pt x="7567549" y="37211"/>
                  </a:lnTo>
                  <a:lnTo>
                    <a:pt x="7527162" y="10032"/>
                  </a:lnTo>
                  <a:lnTo>
                    <a:pt x="747775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8240" y="5029199"/>
              <a:ext cx="7604759" cy="1256030"/>
            </a:xfrm>
            <a:custGeom>
              <a:avLst/>
              <a:gdLst/>
              <a:ahLst/>
              <a:cxnLst/>
              <a:rect l="l" t="t" r="r" b="b"/>
              <a:pathLst>
                <a:path w="7604759" h="1256029">
                  <a:moveTo>
                    <a:pt x="0" y="127000"/>
                  </a:moveTo>
                  <a:lnTo>
                    <a:pt x="9982" y="77597"/>
                  </a:lnTo>
                  <a:lnTo>
                    <a:pt x="37210" y="37211"/>
                  </a:lnTo>
                  <a:lnTo>
                    <a:pt x="77571" y="10032"/>
                  </a:lnTo>
                  <a:lnTo>
                    <a:pt x="127000" y="0"/>
                  </a:lnTo>
                  <a:lnTo>
                    <a:pt x="7477759" y="0"/>
                  </a:lnTo>
                  <a:lnTo>
                    <a:pt x="7527162" y="10032"/>
                  </a:lnTo>
                  <a:lnTo>
                    <a:pt x="7567549" y="37211"/>
                  </a:lnTo>
                  <a:lnTo>
                    <a:pt x="7594727" y="77597"/>
                  </a:lnTo>
                  <a:lnTo>
                    <a:pt x="7604759" y="127000"/>
                  </a:lnTo>
                  <a:lnTo>
                    <a:pt x="7604759" y="1128496"/>
                  </a:lnTo>
                  <a:lnTo>
                    <a:pt x="7594727" y="1177937"/>
                  </a:lnTo>
                  <a:lnTo>
                    <a:pt x="7567549" y="1218311"/>
                  </a:lnTo>
                  <a:lnTo>
                    <a:pt x="7527162" y="1245539"/>
                  </a:lnTo>
                  <a:lnTo>
                    <a:pt x="7477759" y="1255522"/>
                  </a:lnTo>
                  <a:lnTo>
                    <a:pt x="127000" y="1255522"/>
                  </a:lnTo>
                  <a:lnTo>
                    <a:pt x="77571" y="1245539"/>
                  </a:lnTo>
                  <a:lnTo>
                    <a:pt x="37210" y="1218311"/>
                  </a:lnTo>
                  <a:lnTo>
                    <a:pt x="9982" y="1177937"/>
                  </a:lnTo>
                  <a:lnTo>
                    <a:pt x="0" y="1128496"/>
                  </a:lnTo>
                  <a:lnTo>
                    <a:pt x="0" y="127000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7967" y="5126735"/>
            <a:ext cx="7355205" cy="102425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.aws/config/credentials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[default]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AKIAI44QH8DHBEXAMPLE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aws_secret_access_key</a:t>
            </a:r>
            <a:r>
              <a:rPr sz="1400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je7MtGbClwBF/2Zp9Utk/h3yCo8nvbEXAMPLEKEY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6645" y="403986"/>
            <a:ext cx="4899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HashiCorp</a:t>
            </a:r>
            <a:r>
              <a:rPr sz="2400" b="0" spc="-6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Configuration</a:t>
            </a:r>
            <a:r>
              <a:rPr sz="2400" b="0" spc="-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32632" y="1716022"/>
            <a:ext cx="5279390" cy="5087620"/>
            <a:chOff x="3532632" y="1716022"/>
            <a:chExt cx="5279390" cy="50876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2632" y="1716022"/>
              <a:ext cx="5279136" cy="50871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50920" y="1722120"/>
              <a:ext cx="5193665" cy="5013960"/>
            </a:xfrm>
            <a:custGeom>
              <a:avLst/>
              <a:gdLst/>
              <a:ahLst/>
              <a:cxnLst/>
              <a:rect l="l" t="t" r="r" b="b"/>
              <a:pathLst>
                <a:path w="5193665" h="5013959">
                  <a:moveTo>
                    <a:pt x="4965446" y="0"/>
                  </a:moveTo>
                  <a:lnTo>
                    <a:pt x="228218" y="0"/>
                  </a:lnTo>
                  <a:lnTo>
                    <a:pt x="182244" y="4571"/>
                  </a:lnTo>
                  <a:lnTo>
                    <a:pt x="139445" y="17906"/>
                  </a:lnTo>
                  <a:lnTo>
                    <a:pt x="100583" y="38988"/>
                  </a:lnTo>
                  <a:lnTo>
                    <a:pt x="66801" y="66801"/>
                  </a:lnTo>
                  <a:lnTo>
                    <a:pt x="38988" y="100583"/>
                  </a:lnTo>
                  <a:lnTo>
                    <a:pt x="17906" y="139445"/>
                  </a:lnTo>
                  <a:lnTo>
                    <a:pt x="4571" y="182244"/>
                  </a:lnTo>
                  <a:lnTo>
                    <a:pt x="0" y="228345"/>
                  </a:lnTo>
                  <a:lnTo>
                    <a:pt x="0" y="4785144"/>
                  </a:lnTo>
                  <a:lnTo>
                    <a:pt x="4571" y="4831156"/>
                  </a:lnTo>
                  <a:lnTo>
                    <a:pt x="17906" y="4874006"/>
                  </a:lnTo>
                  <a:lnTo>
                    <a:pt x="38988" y="4912791"/>
                  </a:lnTo>
                  <a:lnTo>
                    <a:pt x="66801" y="4946573"/>
                  </a:lnTo>
                  <a:lnTo>
                    <a:pt x="100583" y="4974463"/>
                  </a:lnTo>
                  <a:lnTo>
                    <a:pt x="139445" y="4995506"/>
                  </a:lnTo>
                  <a:lnTo>
                    <a:pt x="182244" y="5008816"/>
                  </a:lnTo>
                  <a:lnTo>
                    <a:pt x="228218" y="5013450"/>
                  </a:lnTo>
                  <a:lnTo>
                    <a:pt x="4965446" y="5013450"/>
                  </a:lnTo>
                  <a:lnTo>
                    <a:pt x="5011420" y="5008816"/>
                  </a:lnTo>
                  <a:lnTo>
                    <a:pt x="5054219" y="4995506"/>
                  </a:lnTo>
                  <a:lnTo>
                    <a:pt x="5093081" y="4974463"/>
                  </a:lnTo>
                  <a:lnTo>
                    <a:pt x="5126862" y="4946573"/>
                  </a:lnTo>
                  <a:lnTo>
                    <a:pt x="5154676" y="4912791"/>
                  </a:lnTo>
                  <a:lnTo>
                    <a:pt x="5175758" y="4874006"/>
                  </a:lnTo>
                  <a:lnTo>
                    <a:pt x="5188965" y="4831156"/>
                  </a:lnTo>
                  <a:lnTo>
                    <a:pt x="5193664" y="4785144"/>
                  </a:lnTo>
                  <a:lnTo>
                    <a:pt x="5193664" y="228345"/>
                  </a:lnTo>
                  <a:lnTo>
                    <a:pt x="5188965" y="182244"/>
                  </a:lnTo>
                  <a:lnTo>
                    <a:pt x="5175758" y="139445"/>
                  </a:lnTo>
                  <a:lnTo>
                    <a:pt x="5154676" y="100583"/>
                  </a:lnTo>
                  <a:lnTo>
                    <a:pt x="5126862" y="66801"/>
                  </a:lnTo>
                  <a:lnTo>
                    <a:pt x="5093081" y="38988"/>
                  </a:lnTo>
                  <a:lnTo>
                    <a:pt x="5054219" y="17906"/>
                  </a:lnTo>
                  <a:lnTo>
                    <a:pt x="5011420" y="4571"/>
                  </a:lnTo>
                  <a:lnTo>
                    <a:pt x="49654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50920" y="1716024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4">
                  <a:moveTo>
                    <a:pt x="51936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193664" y="399161"/>
                  </a:lnTo>
                  <a:lnTo>
                    <a:pt x="51936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50920" y="1716023"/>
            <a:ext cx="519366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9969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03320" y="1813560"/>
            <a:ext cx="5041265" cy="4763770"/>
            <a:chOff x="3703320" y="1813560"/>
            <a:chExt cx="5041265" cy="47637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3320" y="1813560"/>
              <a:ext cx="201167" cy="2042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03320" y="2331694"/>
              <a:ext cx="5041265" cy="4246245"/>
            </a:xfrm>
            <a:custGeom>
              <a:avLst/>
              <a:gdLst/>
              <a:ahLst/>
              <a:cxnLst/>
              <a:rect l="l" t="t" r="r" b="b"/>
              <a:pathLst>
                <a:path w="5041265" h="4246245">
                  <a:moveTo>
                    <a:pt x="4859528" y="0"/>
                  </a:moveTo>
                  <a:lnTo>
                    <a:pt x="0" y="0"/>
                  </a:lnTo>
                  <a:lnTo>
                    <a:pt x="0" y="1074318"/>
                  </a:lnTo>
                  <a:lnTo>
                    <a:pt x="4859528" y="1074318"/>
                  </a:lnTo>
                  <a:lnTo>
                    <a:pt x="4859528" y="0"/>
                  </a:lnTo>
                  <a:close/>
                </a:path>
                <a:path w="5041265" h="4246245">
                  <a:moveTo>
                    <a:pt x="5040884" y="1143025"/>
                  </a:moveTo>
                  <a:lnTo>
                    <a:pt x="0" y="1143025"/>
                  </a:lnTo>
                  <a:lnTo>
                    <a:pt x="0" y="2711475"/>
                  </a:lnTo>
                  <a:lnTo>
                    <a:pt x="70104" y="2711475"/>
                  </a:lnTo>
                  <a:lnTo>
                    <a:pt x="70104" y="4245635"/>
                  </a:lnTo>
                  <a:lnTo>
                    <a:pt x="4938776" y="4245635"/>
                  </a:lnTo>
                  <a:lnTo>
                    <a:pt x="4938776" y="2711475"/>
                  </a:lnTo>
                  <a:lnTo>
                    <a:pt x="5040884" y="2711475"/>
                  </a:lnTo>
                  <a:lnTo>
                    <a:pt x="5040884" y="1143025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81171" y="2341625"/>
            <a:ext cx="4769485" cy="214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 marR="215265" indent="-222885">
              <a:lnSpc>
                <a:spcPct val="100000"/>
              </a:lnSpc>
              <a:spcBef>
                <a:spcPts val="105"/>
              </a:spcBef>
              <a:tabLst>
                <a:tab pos="1793239" algn="l"/>
                <a:tab pos="2762250" algn="l"/>
                <a:tab pos="4198620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aws_instance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"webserver"	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ami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"ami-0edab43b6fa892279"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6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457834" marR="782320" indent="-445770">
              <a:lnSpc>
                <a:spcPct val="100000"/>
              </a:lnSpc>
              <a:spcBef>
                <a:spcPts val="1295"/>
              </a:spcBef>
              <a:tabLst>
                <a:tab pos="1237615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4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15" dirty="0">
                <a:solidFill>
                  <a:srgbClr val="88F492"/>
                </a:solidFill>
                <a:latin typeface="Consolas"/>
                <a:cs typeface="Consolas"/>
              </a:rPr>
              <a:t>aws_s3_bucket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"finance"</a:t>
            </a:r>
            <a:r>
              <a:rPr sz="16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"finanace-21092020"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tags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6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</a:t>
            </a:r>
            <a:r>
              <a:rPr sz="16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and</a:t>
            </a:r>
            <a:r>
              <a:rPr sz="16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Payroll"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6433" y="4457827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1171" y="4626075"/>
            <a:ext cx="4278630" cy="1886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82550">
              <a:lnSpc>
                <a:spcPct val="100000"/>
              </a:lnSpc>
              <a:spcBef>
                <a:spcPts val="60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aws_iam_user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 "admin-user"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527685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6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600">
              <a:latin typeface="Consolas"/>
              <a:cs typeface="Consolas"/>
            </a:endParaRPr>
          </a:p>
          <a:p>
            <a:pPr marL="527685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600" spc="-9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749935">
              <a:lnSpc>
                <a:spcPct val="100000"/>
              </a:lnSpc>
            </a:pP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600" spc="-2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"Team</a:t>
            </a:r>
            <a:r>
              <a:rPr sz="16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600">
              <a:latin typeface="Consolas"/>
              <a:cs typeface="Consolas"/>
            </a:endParaRPr>
          </a:p>
          <a:p>
            <a:pPr marL="527685">
              <a:lnSpc>
                <a:spcPct val="100000"/>
              </a:lnSpc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31" y="899160"/>
            <a:ext cx="6028690" cy="518159"/>
            <a:chOff x="256031" y="899160"/>
            <a:chExt cx="6028690" cy="518159"/>
          </a:xfrm>
        </p:grpSpPr>
        <p:sp>
          <p:nvSpPr>
            <p:cNvPr id="3" name="object 3"/>
            <p:cNvSpPr/>
            <p:nvPr/>
          </p:nvSpPr>
          <p:spPr>
            <a:xfrm>
              <a:off x="262127" y="905256"/>
              <a:ext cx="6016625" cy="505459"/>
            </a:xfrm>
            <a:custGeom>
              <a:avLst/>
              <a:gdLst/>
              <a:ahLst/>
              <a:cxnLst/>
              <a:rect l="l" t="t" r="r" b="b"/>
              <a:pathLst>
                <a:path w="6016625" h="505459">
                  <a:moveTo>
                    <a:pt x="5965190" y="0"/>
                  </a:moveTo>
                  <a:lnTo>
                    <a:pt x="51333" y="0"/>
                  </a:lnTo>
                  <a:lnTo>
                    <a:pt x="31343" y="4064"/>
                  </a:lnTo>
                  <a:lnTo>
                    <a:pt x="15036" y="14986"/>
                  </a:lnTo>
                  <a:lnTo>
                    <a:pt x="4038" y="31242"/>
                  </a:lnTo>
                  <a:lnTo>
                    <a:pt x="0" y="51054"/>
                  </a:lnTo>
                  <a:lnTo>
                    <a:pt x="0" y="454406"/>
                  </a:lnTo>
                  <a:lnTo>
                    <a:pt x="4038" y="474218"/>
                  </a:lnTo>
                  <a:lnTo>
                    <a:pt x="15036" y="490474"/>
                  </a:lnTo>
                  <a:lnTo>
                    <a:pt x="31343" y="501396"/>
                  </a:lnTo>
                  <a:lnTo>
                    <a:pt x="51333" y="505460"/>
                  </a:lnTo>
                  <a:lnTo>
                    <a:pt x="5965190" y="505460"/>
                  </a:lnTo>
                  <a:lnTo>
                    <a:pt x="5985129" y="501396"/>
                  </a:lnTo>
                  <a:lnTo>
                    <a:pt x="6001512" y="490474"/>
                  </a:lnTo>
                  <a:lnTo>
                    <a:pt x="6012434" y="474218"/>
                  </a:lnTo>
                  <a:lnTo>
                    <a:pt x="6016498" y="454406"/>
                  </a:lnTo>
                  <a:lnTo>
                    <a:pt x="6016498" y="51054"/>
                  </a:lnTo>
                  <a:lnTo>
                    <a:pt x="6012434" y="31242"/>
                  </a:lnTo>
                  <a:lnTo>
                    <a:pt x="6001512" y="14986"/>
                  </a:lnTo>
                  <a:lnTo>
                    <a:pt x="5985129" y="4064"/>
                  </a:lnTo>
                  <a:lnTo>
                    <a:pt x="5965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127" y="905256"/>
              <a:ext cx="6016625" cy="505459"/>
            </a:xfrm>
            <a:custGeom>
              <a:avLst/>
              <a:gdLst/>
              <a:ahLst/>
              <a:cxnLst/>
              <a:rect l="l" t="t" r="r" b="b"/>
              <a:pathLst>
                <a:path w="6016625" h="505459">
                  <a:moveTo>
                    <a:pt x="0" y="51054"/>
                  </a:moveTo>
                  <a:lnTo>
                    <a:pt x="4038" y="31242"/>
                  </a:lnTo>
                  <a:lnTo>
                    <a:pt x="15036" y="14986"/>
                  </a:lnTo>
                  <a:lnTo>
                    <a:pt x="31343" y="4064"/>
                  </a:lnTo>
                  <a:lnTo>
                    <a:pt x="51333" y="0"/>
                  </a:lnTo>
                  <a:lnTo>
                    <a:pt x="5965190" y="0"/>
                  </a:lnTo>
                  <a:lnTo>
                    <a:pt x="5985129" y="4064"/>
                  </a:lnTo>
                  <a:lnTo>
                    <a:pt x="6001512" y="14986"/>
                  </a:lnTo>
                  <a:lnTo>
                    <a:pt x="6012434" y="31242"/>
                  </a:lnTo>
                  <a:lnTo>
                    <a:pt x="6016498" y="51054"/>
                  </a:lnTo>
                  <a:lnTo>
                    <a:pt x="6016498" y="454406"/>
                  </a:lnTo>
                  <a:lnTo>
                    <a:pt x="6012434" y="474218"/>
                  </a:lnTo>
                  <a:lnTo>
                    <a:pt x="6001512" y="490474"/>
                  </a:lnTo>
                  <a:lnTo>
                    <a:pt x="5985129" y="501396"/>
                  </a:lnTo>
                  <a:lnTo>
                    <a:pt x="5965190" y="505460"/>
                  </a:lnTo>
                  <a:lnTo>
                    <a:pt x="51333" y="505460"/>
                  </a:lnTo>
                  <a:lnTo>
                    <a:pt x="31343" y="501396"/>
                  </a:lnTo>
                  <a:lnTo>
                    <a:pt x="15036" y="490474"/>
                  </a:lnTo>
                  <a:lnTo>
                    <a:pt x="4038" y="474218"/>
                  </a:lnTo>
                  <a:lnTo>
                    <a:pt x="0" y="454406"/>
                  </a:lnTo>
                  <a:lnTo>
                    <a:pt x="0" y="5105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1856" y="1005839"/>
            <a:ext cx="5751830" cy="3048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47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command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subcommand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options</a:t>
            </a:r>
            <a:r>
              <a:rPr sz="14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parameters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6031" y="1703832"/>
            <a:ext cx="6028690" cy="2807335"/>
            <a:chOff x="256031" y="1703832"/>
            <a:chExt cx="6028690" cy="2807335"/>
          </a:xfrm>
        </p:grpSpPr>
        <p:sp>
          <p:nvSpPr>
            <p:cNvPr id="7" name="object 7"/>
            <p:cNvSpPr/>
            <p:nvPr/>
          </p:nvSpPr>
          <p:spPr>
            <a:xfrm>
              <a:off x="262127" y="1709928"/>
              <a:ext cx="6016625" cy="2795270"/>
            </a:xfrm>
            <a:custGeom>
              <a:avLst/>
              <a:gdLst/>
              <a:ahLst/>
              <a:cxnLst/>
              <a:rect l="l" t="t" r="r" b="b"/>
              <a:pathLst>
                <a:path w="6016625" h="2795270">
                  <a:moveTo>
                    <a:pt x="5914136" y="0"/>
                  </a:moveTo>
                  <a:lnTo>
                    <a:pt x="102361" y="0"/>
                  </a:lnTo>
                  <a:lnTo>
                    <a:pt x="62509" y="8000"/>
                  </a:lnTo>
                  <a:lnTo>
                    <a:pt x="29971" y="29972"/>
                  </a:lnTo>
                  <a:lnTo>
                    <a:pt x="8039" y="62484"/>
                  </a:lnTo>
                  <a:lnTo>
                    <a:pt x="0" y="102362"/>
                  </a:lnTo>
                  <a:lnTo>
                    <a:pt x="0" y="2692654"/>
                  </a:lnTo>
                  <a:lnTo>
                    <a:pt x="8039" y="2732532"/>
                  </a:lnTo>
                  <a:lnTo>
                    <a:pt x="29971" y="2765044"/>
                  </a:lnTo>
                  <a:lnTo>
                    <a:pt x="62509" y="2787015"/>
                  </a:lnTo>
                  <a:lnTo>
                    <a:pt x="102361" y="2795016"/>
                  </a:lnTo>
                  <a:lnTo>
                    <a:pt x="5914136" y="2795016"/>
                  </a:lnTo>
                  <a:lnTo>
                    <a:pt x="5954014" y="2787015"/>
                  </a:lnTo>
                  <a:lnTo>
                    <a:pt x="5986526" y="2765044"/>
                  </a:lnTo>
                  <a:lnTo>
                    <a:pt x="6008497" y="2732532"/>
                  </a:lnTo>
                  <a:lnTo>
                    <a:pt x="6016498" y="2692654"/>
                  </a:lnTo>
                  <a:lnTo>
                    <a:pt x="6016498" y="102362"/>
                  </a:lnTo>
                  <a:lnTo>
                    <a:pt x="6008497" y="62484"/>
                  </a:lnTo>
                  <a:lnTo>
                    <a:pt x="5986526" y="29972"/>
                  </a:lnTo>
                  <a:lnTo>
                    <a:pt x="5954014" y="8000"/>
                  </a:lnTo>
                  <a:lnTo>
                    <a:pt x="5914136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127" y="1709928"/>
              <a:ext cx="6016625" cy="2795270"/>
            </a:xfrm>
            <a:custGeom>
              <a:avLst/>
              <a:gdLst/>
              <a:ahLst/>
              <a:cxnLst/>
              <a:rect l="l" t="t" r="r" b="b"/>
              <a:pathLst>
                <a:path w="6016625" h="2795270">
                  <a:moveTo>
                    <a:pt x="0" y="102362"/>
                  </a:moveTo>
                  <a:lnTo>
                    <a:pt x="8039" y="62484"/>
                  </a:lnTo>
                  <a:lnTo>
                    <a:pt x="29971" y="29972"/>
                  </a:lnTo>
                  <a:lnTo>
                    <a:pt x="62509" y="8000"/>
                  </a:lnTo>
                  <a:lnTo>
                    <a:pt x="102361" y="0"/>
                  </a:lnTo>
                  <a:lnTo>
                    <a:pt x="5914136" y="0"/>
                  </a:lnTo>
                  <a:lnTo>
                    <a:pt x="5954014" y="8000"/>
                  </a:lnTo>
                  <a:lnTo>
                    <a:pt x="5986526" y="29972"/>
                  </a:lnTo>
                  <a:lnTo>
                    <a:pt x="6008497" y="62484"/>
                  </a:lnTo>
                  <a:lnTo>
                    <a:pt x="6016498" y="102362"/>
                  </a:lnTo>
                  <a:lnTo>
                    <a:pt x="6016498" y="2692654"/>
                  </a:lnTo>
                  <a:lnTo>
                    <a:pt x="6008497" y="2732532"/>
                  </a:lnTo>
                  <a:lnTo>
                    <a:pt x="5986526" y="2765044"/>
                  </a:lnTo>
                  <a:lnTo>
                    <a:pt x="5954014" y="2787015"/>
                  </a:lnTo>
                  <a:lnTo>
                    <a:pt x="5914136" y="2795016"/>
                  </a:lnTo>
                  <a:lnTo>
                    <a:pt x="102361" y="2795016"/>
                  </a:lnTo>
                  <a:lnTo>
                    <a:pt x="62509" y="2787015"/>
                  </a:lnTo>
                  <a:lnTo>
                    <a:pt x="29971" y="2765044"/>
                  </a:lnTo>
                  <a:lnTo>
                    <a:pt x="8039" y="2732532"/>
                  </a:lnTo>
                  <a:lnTo>
                    <a:pt x="0" y="2692654"/>
                  </a:lnTo>
                  <a:lnTo>
                    <a:pt x="0" y="102362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9663" y="1801367"/>
            <a:ext cx="5763895" cy="255143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30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create-user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--user-name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lucy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ct val="100000"/>
              </a:lnSpc>
              <a:spcBef>
                <a:spcPts val="7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3234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"User"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"UserName"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</a:pP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"Tags"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[],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"CreateDate"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"2020-09-15T23:40:11.168Z"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"UserId"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"h9r2sc5br8ss7uzhs2qm"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</a:pP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"Path"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876300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"Arn"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"arn:aws:iam::000000000000:user/lucy"</a:t>
            </a:r>
            <a:endParaRPr sz="1400">
              <a:latin typeface="Consolas"/>
              <a:cs typeface="Consolas"/>
            </a:endParaRPr>
          </a:p>
          <a:p>
            <a:pPr marL="483234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708457" y="1128458"/>
          <a:ext cx="4697729" cy="243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9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7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Command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command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iam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subcommand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create-user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option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--user-name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parameter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lucy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560831"/>
            <a:ext cx="7010400" cy="5857875"/>
            <a:chOff x="198120" y="560831"/>
            <a:chExt cx="7010400" cy="5857875"/>
          </a:xfrm>
        </p:grpSpPr>
        <p:sp>
          <p:nvSpPr>
            <p:cNvPr id="3" name="object 3"/>
            <p:cNvSpPr/>
            <p:nvPr/>
          </p:nvSpPr>
          <p:spPr>
            <a:xfrm>
              <a:off x="204216" y="566927"/>
              <a:ext cx="6998334" cy="5845810"/>
            </a:xfrm>
            <a:custGeom>
              <a:avLst/>
              <a:gdLst/>
              <a:ahLst/>
              <a:cxnLst/>
              <a:rect l="l" t="t" r="r" b="b"/>
              <a:pathLst>
                <a:path w="6998334" h="5845810">
                  <a:moveTo>
                    <a:pt x="6743445" y="0"/>
                  </a:moveTo>
                  <a:lnTo>
                    <a:pt x="254596" y="0"/>
                  </a:lnTo>
                  <a:lnTo>
                    <a:pt x="208826" y="4063"/>
                  </a:lnTo>
                  <a:lnTo>
                    <a:pt x="165760" y="15875"/>
                  </a:lnTo>
                  <a:lnTo>
                    <a:pt x="126098" y="34798"/>
                  </a:lnTo>
                  <a:lnTo>
                    <a:pt x="90563" y="59944"/>
                  </a:lnTo>
                  <a:lnTo>
                    <a:pt x="59880" y="90550"/>
                  </a:lnTo>
                  <a:lnTo>
                    <a:pt x="34759" y="126111"/>
                  </a:lnTo>
                  <a:lnTo>
                    <a:pt x="15925" y="165735"/>
                  </a:lnTo>
                  <a:lnTo>
                    <a:pt x="4102" y="208914"/>
                  </a:lnTo>
                  <a:lnTo>
                    <a:pt x="0" y="254635"/>
                  </a:lnTo>
                  <a:lnTo>
                    <a:pt x="0" y="5591098"/>
                  </a:lnTo>
                  <a:lnTo>
                    <a:pt x="4102" y="5636869"/>
                  </a:lnTo>
                  <a:lnTo>
                    <a:pt x="15925" y="5679935"/>
                  </a:lnTo>
                  <a:lnTo>
                    <a:pt x="34759" y="5719597"/>
                  </a:lnTo>
                  <a:lnTo>
                    <a:pt x="59880" y="5755132"/>
                  </a:lnTo>
                  <a:lnTo>
                    <a:pt x="90563" y="5785815"/>
                  </a:lnTo>
                  <a:lnTo>
                    <a:pt x="126098" y="5810923"/>
                  </a:lnTo>
                  <a:lnTo>
                    <a:pt x="165760" y="5829757"/>
                  </a:lnTo>
                  <a:lnTo>
                    <a:pt x="208826" y="5841580"/>
                  </a:lnTo>
                  <a:lnTo>
                    <a:pt x="254596" y="5845683"/>
                  </a:lnTo>
                  <a:lnTo>
                    <a:pt x="6743445" y="5845683"/>
                  </a:lnTo>
                  <a:lnTo>
                    <a:pt x="6789165" y="5841580"/>
                  </a:lnTo>
                  <a:lnTo>
                    <a:pt x="6832218" y="5829757"/>
                  </a:lnTo>
                  <a:lnTo>
                    <a:pt x="6871969" y="5810923"/>
                  </a:lnTo>
                  <a:lnTo>
                    <a:pt x="6907530" y="5785815"/>
                  </a:lnTo>
                  <a:lnTo>
                    <a:pt x="6938136" y="5755132"/>
                  </a:lnTo>
                  <a:lnTo>
                    <a:pt x="6963283" y="5719597"/>
                  </a:lnTo>
                  <a:lnTo>
                    <a:pt x="6982206" y="5679935"/>
                  </a:lnTo>
                  <a:lnTo>
                    <a:pt x="6994016" y="5636869"/>
                  </a:lnTo>
                  <a:lnTo>
                    <a:pt x="6998081" y="5591098"/>
                  </a:lnTo>
                  <a:lnTo>
                    <a:pt x="6998081" y="254635"/>
                  </a:lnTo>
                  <a:lnTo>
                    <a:pt x="6994016" y="208914"/>
                  </a:lnTo>
                  <a:lnTo>
                    <a:pt x="6982206" y="165735"/>
                  </a:lnTo>
                  <a:lnTo>
                    <a:pt x="6963283" y="126111"/>
                  </a:lnTo>
                  <a:lnTo>
                    <a:pt x="6938136" y="90550"/>
                  </a:lnTo>
                  <a:lnTo>
                    <a:pt x="6907530" y="59944"/>
                  </a:lnTo>
                  <a:lnTo>
                    <a:pt x="6871969" y="34798"/>
                  </a:lnTo>
                  <a:lnTo>
                    <a:pt x="6832218" y="15875"/>
                  </a:lnTo>
                  <a:lnTo>
                    <a:pt x="6789165" y="4063"/>
                  </a:lnTo>
                  <a:lnTo>
                    <a:pt x="6743445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4216" y="566927"/>
              <a:ext cx="6998334" cy="5845810"/>
            </a:xfrm>
            <a:custGeom>
              <a:avLst/>
              <a:gdLst/>
              <a:ahLst/>
              <a:cxnLst/>
              <a:rect l="l" t="t" r="r" b="b"/>
              <a:pathLst>
                <a:path w="6998334" h="5845810">
                  <a:moveTo>
                    <a:pt x="0" y="254635"/>
                  </a:moveTo>
                  <a:lnTo>
                    <a:pt x="4102" y="208914"/>
                  </a:lnTo>
                  <a:lnTo>
                    <a:pt x="15925" y="165735"/>
                  </a:lnTo>
                  <a:lnTo>
                    <a:pt x="34759" y="126111"/>
                  </a:lnTo>
                  <a:lnTo>
                    <a:pt x="59880" y="90550"/>
                  </a:lnTo>
                  <a:lnTo>
                    <a:pt x="90563" y="59944"/>
                  </a:lnTo>
                  <a:lnTo>
                    <a:pt x="126098" y="34798"/>
                  </a:lnTo>
                  <a:lnTo>
                    <a:pt x="165760" y="15875"/>
                  </a:lnTo>
                  <a:lnTo>
                    <a:pt x="208826" y="4063"/>
                  </a:lnTo>
                  <a:lnTo>
                    <a:pt x="254596" y="0"/>
                  </a:lnTo>
                  <a:lnTo>
                    <a:pt x="6743445" y="0"/>
                  </a:lnTo>
                  <a:lnTo>
                    <a:pt x="6789165" y="4063"/>
                  </a:lnTo>
                  <a:lnTo>
                    <a:pt x="6832218" y="15875"/>
                  </a:lnTo>
                  <a:lnTo>
                    <a:pt x="6871969" y="34798"/>
                  </a:lnTo>
                  <a:lnTo>
                    <a:pt x="6907530" y="59944"/>
                  </a:lnTo>
                  <a:lnTo>
                    <a:pt x="6938136" y="90550"/>
                  </a:lnTo>
                  <a:lnTo>
                    <a:pt x="6963283" y="126111"/>
                  </a:lnTo>
                  <a:lnTo>
                    <a:pt x="6982206" y="165735"/>
                  </a:lnTo>
                  <a:lnTo>
                    <a:pt x="6994016" y="208914"/>
                  </a:lnTo>
                  <a:lnTo>
                    <a:pt x="6998081" y="254635"/>
                  </a:lnTo>
                  <a:lnTo>
                    <a:pt x="6998081" y="5591098"/>
                  </a:lnTo>
                  <a:lnTo>
                    <a:pt x="6994016" y="5636869"/>
                  </a:lnTo>
                  <a:lnTo>
                    <a:pt x="6982206" y="5679935"/>
                  </a:lnTo>
                  <a:lnTo>
                    <a:pt x="6963283" y="5719597"/>
                  </a:lnTo>
                  <a:lnTo>
                    <a:pt x="6938136" y="5755132"/>
                  </a:lnTo>
                  <a:lnTo>
                    <a:pt x="6907530" y="5785815"/>
                  </a:lnTo>
                  <a:lnTo>
                    <a:pt x="6871969" y="5810923"/>
                  </a:lnTo>
                  <a:lnTo>
                    <a:pt x="6832218" y="5829757"/>
                  </a:lnTo>
                  <a:lnTo>
                    <a:pt x="6789165" y="5841580"/>
                  </a:lnTo>
                  <a:lnTo>
                    <a:pt x="6743445" y="5845683"/>
                  </a:lnTo>
                  <a:lnTo>
                    <a:pt x="254596" y="5845683"/>
                  </a:lnTo>
                  <a:lnTo>
                    <a:pt x="208826" y="5841580"/>
                  </a:lnTo>
                  <a:lnTo>
                    <a:pt x="165760" y="5829757"/>
                  </a:lnTo>
                  <a:lnTo>
                    <a:pt x="126098" y="5810923"/>
                  </a:lnTo>
                  <a:lnTo>
                    <a:pt x="90563" y="5785815"/>
                  </a:lnTo>
                  <a:lnTo>
                    <a:pt x="59880" y="5755132"/>
                  </a:lnTo>
                  <a:lnTo>
                    <a:pt x="34759" y="5719597"/>
                  </a:lnTo>
                  <a:lnTo>
                    <a:pt x="15925" y="5679935"/>
                  </a:lnTo>
                  <a:lnTo>
                    <a:pt x="4102" y="5636869"/>
                  </a:lnTo>
                  <a:lnTo>
                    <a:pt x="0" y="5591098"/>
                  </a:lnTo>
                  <a:lnTo>
                    <a:pt x="0" y="254635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1856" y="807694"/>
              <a:ext cx="6638290" cy="5355590"/>
            </a:xfrm>
            <a:custGeom>
              <a:avLst/>
              <a:gdLst/>
              <a:ahLst/>
              <a:cxnLst/>
              <a:rect l="l" t="t" r="r" b="b"/>
              <a:pathLst>
                <a:path w="6638290" h="5355590">
                  <a:moveTo>
                    <a:pt x="6638163" y="0"/>
                  </a:moveTo>
                  <a:lnTo>
                    <a:pt x="0" y="0"/>
                  </a:lnTo>
                  <a:lnTo>
                    <a:pt x="0" y="306476"/>
                  </a:lnTo>
                  <a:lnTo>
                    <a:pt x="0" y="5355234"/>
                  </a:lnTo>
                  <a:lnTo>
                    <a:pt x="6638163" y="5355234"/>
                  </a:lnTo>
                  <a:lnTo>
                    <a:pt x="6638163" y="306476"/>
                  </a:lnTo>
                  <a:lnTo>
                    <a:pt x="663816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9681" y="671497"/>
            <a:ext cx="1193165" cy="13608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8122" y="2435098"/>
            <a:ext cx="415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8926" y="2435098"/>
            <a:ext cx="29794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Interface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unified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tool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81" y="2221737"/>
            <a:ext cx="238379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DESCRIPTION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  <a:tabLst>
                <a:tab pos="1191895" algn="l"/>
                <a:tab pos="1685925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	AWS	Command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manage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services.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681" y="3289172"/>
            <a:ext cx="6036310" cy="2799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SYNOPSIS</a:t>
            </a:r>
            <a:endParaRPr sz="1400">
              <a:latin typeface="Consolas"/>
              <a:cs typeface="Consolas"/>
            </a:endParaRPr>
          </a:p>
          <a:p>
            <a:pPr marL="9969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[options]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&lt;command&gt;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&lt;subcommand&gt;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[parameters]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  <a:tabLst>
                <a:tab pos="493268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r>
              <a:rPr sz="14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	specific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993775" algn="l"/>
                <a:tab pos="149098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command.	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Use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  <a:tabLst>
                <a:tab pos="1292860" algn="l"/>
                <a:tab pos="2078989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help	topics	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view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list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available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topics.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synopsis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each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shows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its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parameters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their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usage.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993775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Optional	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parameters</a:t>
            </a:r>
            <a:endParaRPr sz="14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square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brackets.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[Output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Truncated]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560831"/>
            <a:ext cx="7010400" cy="6275705"/>
            <a:chOff x="198120" y="560831"/>
            <a:chExt cx="7010400" cy="6275705"/>
          </a:xfrm>
        </p:grpSpPr>
        <p:sp>
          <p:nvSpPr>
            <p:cNvPr id="3" name="object 3"/>
            <p:cNvSpPr/>
            <p:nvPr/>
          </p:nvSpPr>
          <p:spPr>
            <a:xfrm>
              <a:off x="204216" y="566927"/>
              <a:ext cx="6998334" cy="6263640"/>
            </a:xfrm>
            <a:custGeom>
              <a:avLst/>
              <a:gdLst/>
              <a:ahLst/>
              <a:cxnLst/>
              <a:rect l="l" t="t" r="r" b="b"/>
              <a:pathLst>
                <a:path w="6998334" h="6263640">
                  <a:moveTo>
                    <a:pt x="6749287" y="0"/>
                  </a:moveTo>
                  <a:lnTo>
                    <a:pt x="248856" y="0"/>
                  </a:lnTo>
                  <a:lnTo>
                    <a:pt x="204114" y="4063"/>
                  </a:lnTo>
                  <a:lnTo>
                    <a:pt x="162013" y="15621"/>
                  </a:lnTo>
                  <a:lnTo>
                    <a:pt x="123253" y="33909"/>
                  </a:lnTo>
                  <a:lnTo>
                    <a:pt x="88519" y="58547"/>
                  </a:lnTo>
                  <a:lnTo>
                    <a:pt x="58521" y="88519"/>
                  </a:lnTo>
                  <a:lnTo>
                    <a:pt x="33972" y="123189"/>
                  </a:lnTo>
                  <a:lnTo>
                    <a:pt x="15570" y="161925"/>
                  </a:lnTo>
                  <a:lnTo>
                    <a:pt x="4013" y="203962"/>
                  </a:lnTo>
                  <a:lnTo>
                    <a:pt x="0" y="248666"/>
                  </a:lnTo>
                  <a:lnTo>
                    <a:pt x="0" y="6014478"/>
                  </a:lnTo>
                  <a:lnTo>
                    <a:pt x="4013" y="6059195"/>
                  </a:lnTo>
                  <a:lnTo>
                    <a:pt x="15570" y="6101283"/>
                  </a:lnTo>
                  <a:lnTo>
                    <a:pt x="33972" y="6140043"/>
                  </a:lnTo>
                  <a:lnTo>
                    <a:pt x="58521" y="6174764"/>
                  </a:lnTo>
                  <a:lnTo>
                    <a:pt x="88519" y="6204747"/>
                  </a:lnTo>
                  <a:lnTo>
                    <a:pt x="123253" y="6229291"/>
                  </a:lnTo>
                  <a:lnTo>
                    <a:pt x="162013" y="6247693"/>
                  </a:lnTo>
                  <a:lnTo>
                    <a:pt x="204114" y="6259249"/>
                  </a:lnTo>
                  <a:lnTo>
                    <a:pt x="248856" y="6263257"/>
                  </a:lnTo>
                  <a:lnTo>
                    <a:pt x="6749287" y="6263257"/>
                  </a:lnTo>
                  <a:lnTo>
                    <a:pt x="6793991" y="6259249"/>
                  </a:lnTo>
                  <a:lnTo>
                    <a:pt x="6836156" y="6247693"/>
                  </a:lnTo>
                  <a:lnTo>
                    <a:pt x="6874890" y="6229291"/>
                  </a:lnTo>
                  <a:lnTo>
                    <a:pt x="6909561" y="6204747"/>
                  </a:lnTo>
                  <a:lnTo>
                    <a:pt x="6939533" y="6174764"/>
                  </a:lnTo>
                  <a:lnTo>
                    <a:pt x="6964172" y="6140043"/>
                  </a:lnTo>
                  <a:lnTo>
                    <a:pt x="6982459" y="6101283"/>
                  </a:lnTo>
                  <a:lnTo>
                    <a:pt x="6994016" y="6059195"/>
                  </a:lnTo>
                  <a:lnTo>
                    <a:pt x="6998081" y="6014478"/>
                  </a:lnTo>
                  <a:lnTo>
                    <a:pt x="6998081" y="248666"/>
                  </a:lnTo>
                  <a:lnTo>
                    <a:pt x="6994016" y="203962"/>
                  </a:lnTo>
                  <a:lnTo>
                    <a:pt x="6982459" y="161925"/>
                  </a:lnTo>
                  <a:lnTo>
                    <a:pt x="6964172" y="123189"/>
                  </a:lnTo>
                  <a:lnTo>
                    <a:pt x="6939533" y="88519"/>
                  </a:lnTo>
                  <a:lnTo>
                    <a:pt x="6909561" y="58547"/>
                  </a:lnTo>
                  <a:lnTo>
                    <a:pt x="6874890" y="33909"/>
                  </a:lnTo>
                  <a:lnTo>
                    <a:pt x="6836156" y="15621"/>
                  </a:lnTo>
                  <a:lnTo>
                    <a:pt x="6793991" y="4063"/>
                  </a:lnTo>
                  <a:lnTo>
                    <a:pt x="6749287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4216" y="566927"/>
              <a:ext cx="6998334" cy="6263640"/>
            </a:xfrm>
            <a:custGeom>
              <a:avLst/>
              <a:gdLst/>
              <a:ahLst/>
              <a:cxnLst/>
              <a:rect l="l" t="t" r="r" b="b"/>
              <a:pathLst>
                <a:path w="6998334" h="6263640">
                  <a:moveTo>
                    <a:pt x="0" y="248666"/>
                  </a:moveTo>
                  <a:lnTo>
                    <a:pt x="4013" y="203962"/>
                  </a:lnTo>
                  <a:lnTo>
                    <a:pt x="15570" y="161925"/>
                  </a:lnTo>
                  <a:lnTo>
                    <a:pt x="33972" y="123189"/>
                  </a:lnTo>
                  <a:lnTo>
                    <a:pt x="58521" y="88519"/>
                  </a:lnTo>
                  <a:lnTo>
                    <a:pt x="88519" y="58547"/>
                  </a:lnTo>
                  <a:lnTo>
                    <a:pt x="123253" y="33909"/>
                  </a:lnTo>
                  <a:lnTo>
                    <a:pt x="162013" y="15621"/>
                  </a:lnTo>
                  <a:lnTo>
                    <a:pt x="204114" y="4063"/>
                  </a:lnTo>
                  <a:lnTo>
                    <a:pt x="248856" y="0"/>
                  </a:lnTo>
                  <a:lnTo>
                    <a:pt x="6749287" y="0"/>
                  </a:lnTo>
                  <a:lnTo>
                    <a:pt x="6793991" y="4063"/>
                  </a:lnTo>
                  <a:lnTo>
                    <a:pt x="6836156" y="15621"/>
                  </a:lnTo>
                  <a:lnTo>
                    <a:pt x="6874890" y="33909"/>
                  </a:lnTo>
                  <a:lnTo>
                    <a:pt x="6909561" y="58547"/>
                  </a:lnTo>
                  <a:lnTo>
                    <a:pt x="6939533" y="88519"/>
                  </a:lnTo>
                  <a:lnTo>
                    <a:pt x="6964172" y="123189"/>
                  </a:lnTo>
                  <a:lnTo>
                    <a:pt x="6982459" y="161925"/>
                  </a:lnTo>
                  <a:lnTo>
                    <a:pt x="6994016" y="203962"/>
                  </a:lnTo>
                  <a:lnTo>
                    <a:pt x="6998081" y="248666"/>
                  </a:lnTo>
                  <a:lnTo>
                    <a:pt x="6998081" y="6014478"/>
                  </a:lnTo>
                  <a:lnTo>
                    <a:pt x="6994016" y="6059195"/>
                  </a:lnTo>
                  <a:lnTo>
                    <a:pt x="6982459" y="6101283"/>
                  </a:lnTo>
                  <a:lnTo>
                    <a:pt x="6964172" y="6140043"/>
                  </a:lnTo>
                  <a:lnTo>
                    <a:pt x="6939533" y="6174764"/>
                  </a:lnTo>
                  <a:lnTo>
                    <a:pt x="6909561" y="6204747"/>
                  </a:lnTo>
                  <a:lnTo>
                    <a:pt x="6874890" y="6229291"/>
                  </a:lnTo>
                  <a:lnTo>
                    <a:pt x="6836156" y="6247693"/>
                  </a:lnTo>
                  <a:lnTo>
                    <a:pt x="6793991" y="6259249"/>
                  </a:lnTo>
                  <a:lnTo>
                    <a:pt x="6749287" y="6263257"/>
                  </a:lnTo>
                  <a:lnTo>
                    <a:pt x="248856" y="6263257"/>
                  </a:lnTo>
                  <a:lnTo>
                    <a:pt x="204114" y="6259249"/>
                  </a:lnTo>
                  <a:lnTo>
                    <a:pt x="162013" y="6247693"/>
                  </a:lnTo>
                  <a:lnTo>
                    <a:pt x="123253" y="6229291"/>
                  </a:lnTo>
                  <a:lnTo>
                    <a:pt x="88519" y="6204747"/>
                  </a:lnTo>
                  <a:lnTo>
                    <a:pt x="58521" y="6174764"/>
                  </a:lnTo>
                  <a:lnTo>
                    <a:pt x="33972" y="6140043"/>
                  </a:lnTo>
                  <a:lnTo>
                    <a:pt x="15570" y="6101283"/>
                  </a:lnTo>
                  <a:lnTo>
                    <a:pt x="4013" y="6059195"/>
                  </a:lnTo>
                  <a:lnTo>
                    <a:pt x="0" y="6014478"/>
                  </a:lnTo>
                  <a:lnTo>
                    <a:pt x="0" y="24866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1856" y="810768"/>
              <a:ext cx="6638925" cy="5775960"/>
            </a:xfrm>
            <a:custGeom>
              <a:avLst/>
              <a:gdLst/>
              <a:ahLst/>
              <a:cxnLst/>
              <a:rect l="l" t="t" r="r" b="b"/>
              <a:pathLst>
                <a:path w="6638925" h="5775959">
                  <a:moveTo>
                    <a:pt x="6638544" y="0"/>
                  </a:moveTo>
                  <a:lnTo>
                    <a:pt x="0" y="0"/>
                  </a:lnTo>
                  <a:lnTo>
                    <a:pt x="0" y="5775960"/>
                  </a:lnTo>
                  <a:lnTo>
                    <a:pt x="6638544" y="5775960"/>
                  </a:lnTo>
                  <a:lnTo>
                    <a:pt x="663854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3295" y="706867"/>
            <a:ext cx="6018530" cy="281940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2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IAM()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endParaRPr sz="1400">
              <a:latin typeface="Consolas"/>
              <a:cs typeface="Consolas"/>
            </a:endParaRPr>
          </a:p>
          <a:p>
            <a:pPr marL="6889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DESCRIPTION</a:t>
            </a:r>
            <a:endParaRPr sz="1400">
              <a:latin typeface="Consolas"/>
              <a:cs typeface="Consolas"/>
            </a:endParaRPr>
          </a:p>
          <a:p>
            <a:pPr marR="388620" indent="688975">
              <a:lnSpc>
                <a:spcPct val="100000"/>
              </a:lnSpc>
              <a:spcBef>
                <a:spcPts val="5"/>
              </a:spcBef>
              <a:tabLst>
                <a:tab pos="1179195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	Identity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Management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(IAM)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web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service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securely</a:t>
            </a:r>
            <a:endParaRPr sz="1400">
              <a:latin typeface="Consolas"/>
              <a:cs typeface="Consolas"/>
            </a:endParaRPr>
          </a:p>
          <a:p>
            <a:pPr marL="68897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controlling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services.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IAM,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73736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can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centrally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manage</a:t>
            </a:r>
            <a:endParaRPr sz="1400">
              <a:latin typeface="Consolas"/>
              <a:cs typeface="Consolas"/>
            </a:endParaRPr>
          </a:p>
          <a:p>
            <a:pPr marL="688975">
              <a:lnSpc>
                <a:spcPct val="100000"/>
              </a:lnSpc>
              <a:tabLst>
                <a:tab pos="1475740" algn="l"/>
                <a:tab pos="2456815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users,	security	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credentials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such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keys,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9763" y="3715639"/>
            <a:ext cx="31667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users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applications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3295" y="3501593"/>
            <a:ext cx="23787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permissions</a:t>
            </a:r>
            <a:r>
              <a:rPr sz="14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endParaRPr sz="1400">
              <a:latin typeface="Consolas"/>
              <a:cs typeface="Consolas"/>
            </a:endParaRPr>
          </a:p>
          <a:p>
            <a:pPr marR="5080" indent="6889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control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which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access.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more</a:t>
            </a:r>
            <a:endParaRPr sz="1400">
              <a:latin typeface="Consolas"/>
              <a:cs typeface="Consolas"/>
            </a:endParaRPr>
          </a:p>
          <a:p>
            <a:pPr marL="68897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about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6714" y="4142054"/>
            <a:ext cx="247904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IAM,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Identity and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295" y="4355972"/>
            <a:ext cx="5735320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Management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(IAM)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endParaRPr sz="1400">
              <a:latin typeface="Consolas"/>
              <a:cs typeface="Consolas"/>
            </a:endParaRPr>
          </a:p>
          <a:p>
            <a:pPr marL="6889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Identity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Access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Management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Guide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AVAILABLE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COMMANDS</a:t>
            </a:r>
            <a:endParaRPr sz="1400">
              <a:latin typeface="Consolas"/>
              <a:cs typeface="Consolas"/>
            </a:endParaRPr>
          </a:p>
          <a:p>
            <a:pPr marL="883919" indent="-198755">
              <a:lnSpc>
                <a:spcPct val="100000"/>
              </a:lnSpc>
              <a:buChar char="o"/>
              <a:tabLst>
                <a:tab pos="88455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add-client-id-to-open-id-connect-provider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onsolas"/>
              <a:buChar char="o"/>
            </a:pPr>
            <a:endParaRPr sz="1400">
              <a:latin typeface="Consolas"/>
              <a:cs typeface="Consolas"/>
            </a:endParaRPr>
          </a:p>
          <a:p>
            <a:pPr marL="883919" indent="-198755">
              <a:lnSpc>
                <a:spcPct val="100000"/>
              </a:lnSpc>
              <a:buChar char="o"/>
              <a:tabLst>
                <a:tab pos="88455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add-role-to-instance-profile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[Output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Truncated]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13064" y="560831"/>
            <a:ext cx="2697480" cy="518159"/>
            <a:chOff x="8513064" y="560831"/>
            <a:chExt cx="2697480" cy="518159"/>
          </a:xfrm>
        </p:grpSpPr>
        <p:sp>
          <p:nvSpPr>
            <p:cNvPr id="12" name="object 12"/>
            <p:cNvSpPr/>
            <p:nvPr/>
          </p:nvSpPr>
          <p:spPr>
            <a:xfrm>
              <a:off x="8519160" y="566927"/>
              <a:ext cx="2685415" cy="505459"/>
            </a:xfrm>
            <a:custGeom>
              <a:avLst/>
              <a:gdLst/>
              <a:ahLst/>
              <a:cxnLst/>
              <a:rect l="l" t="t" r="r" b="b"/>
              <a:pathLst>
                <a:path w="2685415" h="505459">
                  <a:moveTo>
                    <a:pt x="2633853" y="0"/>
                  </a:moveTo>
                  <a:lnTo>
                    <a:pt x="51308" y="0"/>
                  </a:lnTo>
                  <a:lnTo>
                    <a:pt x="31369" y="4063"/>
                  </a:lnTo>
                  <a:lnTo>
                    <a:pt x="14986" y="14986"/>
                  </a:lnTo>
                  <a:lnTo>
                    <a:pt x="4064" y="31242"/>
                  </a:lnTo>
                  <a:lnTo>
                    <a:pt x="0" y="51054"/>
                  </a:lnTo>
                  <a:lnTo>
                    <a:pt x="0" y="454406"/>
                  </a:lnTo>
                  <a:lnTo>
                    <a:pt x="4064" y="474218"/>
                  </a:lnTo>
                  <a:lnTo>
                    <a:pt x="14986" y="490474"/>
                  </a:lnTo>
                  <a:lnTo>
                    <a:pt x="31369" y="501396"/>
                  </a:lnTo>
                  <a:lnTo>
                    <a:pt x="51308" y="505460"/>
                  </a:lnTo>
                  <a:lnTo>
                    <a:pt x="2633853" y="505460"/>
                  </a:lnTo>
                  <a:lnTo>
                    <a:pt x="2653792" y="501396"/>
                  </a:lnTo>
                  <a:lnTo>
                    <a:pt x="2670175" y="490474"/>
                  </a:lnTo>
                  <a:lnTo>
                    <a:pt x="2681097" y="474218"/>
                  </a:lnTo>
                  <a:lnTo>
                    <a:pt x="2685161" y="454406"/>
                  </a:lnTo>
                  <a:lnTo>
                    <a:pt x="2685161" y="51054"/>
                  </a:lnTo>
                  <a:lnTo>
                    <a:pt x="2681097" y="31242"/>
                  </a:lnTo>
                  <a:lnTo>
                    <a:pt x="2670175" y="14986"/>
                  </a:lnTo>
                  <a:lnTo>
                    <a:pt x="2653792" y="4063"/>
                  </a:lnTo>
                  <a:lnTo>
                    <a:pt x="263385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19160" y="566927"/>
              <a:ext cx="2685415" cy="505459"/>
            </a:xfrm>
            <a:custGeom>
              <a:avLst/>
              <a:gdLst/>
              <a:ahLst/>
              <a:cxnLst/>
              <a:rect l="l" t="t" r="r" b="b"/>
              <a:pathLst>
                <a:path w="2685415" h="505459">
                  <a:moveTo>
                    <a:pt x="0" y="51054"/>
                  </a:moveTo>
                  <a:lnTo>
                    <a:pt x="4064" y="31242"/>
                  </a:lnTo>
                  <a:lnTo>
                    <a:pt x="14986" y="14986"/>
                  </a:lnTo>
                  <a:lnTo>
                    <a:pt x="31369" y="4063"/>
                  </a:lnTo>
                  <a:lnTo>
                    <a:pt x="51308" y="0"/>
                  </a:lnTo>
                  <a:lnTo>
                    <a:pt x="2633853" y="0"/>
                  </a:lnTo>
                  <a:lnTo>
                    <a:pt x="2653792" y="4063"/>
                  </a:lnTo>
                  <a:lnTo>
                    <a:pt x="2670175" y="14986"/>
                  </a:lnTo>
                  <a:lnTo>
                    <a:pt x="2681097" y="31242"/>
                  </a:lnTo>
                  <a:lnTo>
                    <a:pt x="2685161" y="51054"/>
                  </a:lnTo>
                  <a:lnTo>
                    <a:pt x="2685161" y="454406"/>
                  </a:lnTo>
                  <a:lnTo>
                    <a:pt x="2681097" y="474218"/>
                  </a:lnTo>
                  <a:lnTo>
                    <a:pt x="2670175" y="490474"/>
                  </a:lnTo>
                  <a:lnTo>
                    <a:pt x="2653792" y="501396"/>
                  </a:lnTo>
                  <a:lnTo>
                    <a:pt x="2633853" y="505460"/>
                  </a:lnTo>
                  <a:lnTo>
                    <a:pt x="51308" y="505460"/>
                  </a:lnTo>
                  <a:lnTo>
                    <a:pt x="31369" y="501396"/>
                  </a:lnTo>
                  <a:lnTo>
                    <a:pt x="14986" y="490474"/>
                  </a:lnTo>
                  <a:lnTo>
                    <a:pt x="4064" y="474218"/>
                  </a:lnTo>
                  <a:lnTo>
                    <a:pt x="0" y="454406"/>
                  </a:lnTo>
                  <a:lnTo>
                    <a:pt x="0" y="5105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8888" y="664463"/>
            <a:ext cx="2472055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939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19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command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560831"/>
            <a:ext cx="7010400" cy="5824855"/>
            <a:chOff x="198120" y="560831"/>
            <a:chExt cx="7010400" cy="5824855"/>
          </a:xfrm>
        </p:grpSpPr>
        <p:sp>
          <p:nvSpPr>
            <p:cNvPr id="3" name="object 3"/>
            <p:cNvSpPr/>
            <p:nvPr/>
          </p:nvSpPr>
          <p:spPr>
            <a:xfrm>
              <a:off x="204216" y="566927"/>
              <a:ext cx="6998334" cy="5812790"/>
            </a:xfrm>
            <a:custGeom>
              <a:avLst/>
              <a:gdLst/>
              <a:ahLst/>
              <a:cxnLst/>
              <a:rect l="l" t="t" r="r" b="b"/>
              <a:pathLst>
                <a:path w="6998334" h="5812790">
                  <a:moveTo>
                    <a:pt x="6773163" y="0"/>
                  </a:moveTo>
                  <a:lnTo>
                    <a:pt x="224942" y="0"/>
                  </a:lnTo>
                  <a:lnTo>
                    <a:pt x="179603" y="4572"/>
                  </a:lnTo>
                  <a:lnTo>
                    <a:pt x="137388" y="17652"/>
                  </a:lnTo>
                  <a:lnTo>
                    <a:pt x="99174" y="38354"/>
                  </a:lnTo>
                  <a:lnTo>
                    <a:pt x="65887" y="65912"/>
                  </a:lnTo>
                  <a:lnTo>
                    <a:pt x="38417" y="99187"/>
                  </a:lnTo>
                  <a:lnTo>
                    <a:pt x="17678" y="137287"/>
                  </a:lnTo>
                  <a:lnTo>
                    <a:pt x="4572" y="179577"/>
                  </a:lnTo>
                  <a:lnTo>
                    <a:pt x="0" y="224917"/>
                  </a:lnTo>
                  <a:lnTo>
                    <a:pt x="0" y="5587657"/>
                  </a:lnTo>
                  <a:lnTo>
                    <a:pt x="4572" y="5632970"/>
                  </a:lnTo>
                  <a:lnTo>
                    <a:pt x="17678" y="5675185"/>
                  </a:lnTo>
                  <a:lnTo>
                    <a:pt x="38417" y="5713387"/>
                  </a:lnTo>
                  <a:lnTo>
                    <a:pt x="65887" y="5746673"/>
                  </a:lnTo>
                  <a:lnTo>
                    <a:pt x="99174" y="5774131"/>
                  </a:lnTo>
                  <a:lnTo>
                    <a:pt x="137388" y="5794857"/>
                  </a:lnTo>
                  <a:lnTo>
                    <a:pt x="179603" y="5807964"/>
                  </a:lnTo>
                  <a:lnTo>
                    <a:pt x="224942" y="5812536"/>
                  </a:lnTo>
                  <a:lnTo>
                    <a:pt x="6773163" y="5812536"/>
                  </a:lnTo>
                  <a:lnTo>
                    <a:pt x="6818503" y="5807964"/>
                  </a:lnTo>
                  <a:lnTo>
                    <a:pt x="6860666" y="5794857"/>
                  </a:lnTo>
                  <a:lnTo>
                    <a:pt x="6898893" y="5774131"/>
                  </a:lnTo>
                  <a:lnTo>
                    <a:pt x="6932167" y="5746673"/>
                  </a:lnTo>
                  <a:lnTo>
                    <a:pt x="6959727" y="5713387"/>
                  </a:lnTo>
                  <a:lnTo>
                    <a:pt x="6980428" y="5675185"/>
                  </a:lnTo>
                  <a:lnTo>
                    <a:pt x="6993508" y="5632970"/>
                  </a:lnTo>
                  <a:lnTo>
                    <a:pt x="6998081" y="5587657"/>
                  </a:lnTo>
                  <a:lnTo>
                    <a:pt x="6998081" y="224917"/>
                  </a:lnTo>
                  <a:lnTo>
                    <a:pt x="6993508" y="179577"/>
                  </a:lnTo>
                  <a:lnTo>
                    <a:pt x="6980428" y="137287"/>
                  </a:lnTo>
                  <a:lnTo>
                    <a:pt x="6959727" y="99187"/>
                  </a:lnTo>
                  <a:lnTo>
                    <a:pt x="6932167" y="65912"/>
                  </a:lnTo>
                  <a:lnTo>
                    <a:pt x="6898893" y="38354"/>
                  </a:lnTo>
                  <a:lnTo>
                    <a:pt x="6860666" y="17652"/>
                  </a:lnTo>
                  <a:lnTo>
                    <a:pt x="6818503" y="4572"/>
                  </a:lnTo>
                  <a:lnTo>
                    <a:pt x="677316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4216" y="566927"/>
              <a:ext cx="6998334" cy="5812790"/>
            </a:xfrm>
            <a:custGeom>
              <a:avLst/>
              <a:gdLst/>
              <a:ahLst/>
              <a:cxnLst/>
              <a:rect l="l" t="t" r="r" b="b"/>
              <a:pathLst>
                <a:path w="6998334" h="5812790">
                  <a:moveTo>
                    <a:pt x="0" y="224917"/>
                  </a:moveTo>
                  <a:lnTo>
                    <a:pt x="4572" y="179577"/>
                  </a:lnTo>
                  <a:lnTo>
                    <a:pt x="17678" y="137287"/>
                  </a:lnTo>
                  <a:lnTo>
                    <a:pt x="38417" y="99187"/>
                  </a:lnTo>
                  <a:lnTo>
                    <a:pt x="65887" y="65912"/>
                  </a:lnTo>
                  <a:lnTo>
                    <a:pt x="99174" y="38354"/>
                  </a:lnTo>
                  <a:lnTo>
                    <a:pt x="137388" y="17652"/>
                  </a:lnTo>
                  <a:lnTo>
                    <a:pt x="179603" y="4572"/>
                  </a:lnTo>
                  <a:lnTo>
                    <a:pt x="224942" y="0"/>
                  </a:lnTo>
                  <a:lnTo>
                    <a:pt x="6773163" y="0"/>
                  </a:lnTo>
                  <a:lnTo>
                    <a:pt x="6818503" y="4572"/>
                  </a:lnTo>
                  <a:lnTo>
                    <a:pt x="6860666" y="17652"/>
                  </a:lnTo>
                  <a:lnTo>
                    <a:pt x="6898893" y="38354"/>
                  </a:lnTo>
                  <a:lnTo>
                    <a:pt x="6932167" y="65912"/>
                  </a:lnTo>
                  <a:lnTo>
                    <a:pt x="6959727" y="99187"/>
                  </a:lnTo>
                  <a:lnTo>
                    <a:pt x="6980428" y="137287"/>
                  </a:lnTo>
                  <a:lnTo>
                    <a:pt x="6993508" y="179577"/>
                  </a:lnTo>
                  <a:lnTo>
                    <a:pt x="6998081" y="224917"/>
                  </a:lnTo>
                  <a:lnTo>
                    <a:pt x="6998081" y="5587657"/>
                  </a:lnTo>
                  <a:lnTo>
                    <a:pt x="6993508" y="5632970"/>
                  </a:lnTo>
                  <a:lnTo>
                    <a:pt x="6980428" y="5675185"/>
                  </a:lnTo>
                  <a:lnTo>
                    <a:pt x="6959727" y="5713387"/>
                  </a:lnTo>
                  <a:lnTo>
                    <a:pt x="6932167" y="5746673"/>
                  </a:lnTo>
                  <a:lnTo>
                    <a:pt x="6898893" y="5774131"/>
                  </a:lnTo>
                  <a:lnTo>
                    <a:pt x="6860666" y="5794857"/>
                  </a:lnTo>
                  <a:lnTo>
                    <a:pt x="6818503" y="5807964"/>
                  </a:lnTo>
                  <a:lnTo>
                    <a:pt x="6773163" y="5812536"/>
                  </a:lnTo>
                  <a:lnTo>
                    <a:pt x="224942" y="5812536"/>
                  </a:lnTo>
                  <a:lnTo>
                    <a:pt x="179603" y="5807964"/>
                  </a:lnTo>
                  <a:lnTo>
                    <a:pt x="137388" y="5794857"/>
                  </a:lnTo>
                  <a:lnTo>
                    <a:pt x="99174" y="5774131"/>
                  </a:lnTo>
                  <a:lnTo>
                    <a:pt x="65887" y="5746673"/>
                  </a:lnTo>
                  <a:lnTo>
                    <a:pt x="38417" y="5713387"/>
                  </a:lnTo>
                  <a:lnTo>
                    <a:pt x="17678" y="5675185"/>
                  </a:lnTo>
                  <a:lnTo>
                    <a:pt x="4572" y="5632970"/>
                  </a:lnTo>
                  <a:lnTo>
                    <a:pt x="0" y="5587657"/>
                  </a:lnTo>
                  <a:lnTo>
                    <a:pt x="0" y="224917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1856" y="810768"/>
            <a:ext cx="6638925" cy="53371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54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create-user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7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NAME</a:t>
            </a:r>
            <a:endParaRPr sz="1400">
              <a:latin typeface="Consolas"/>
              <a:cs typeface="Consolas"/>
            </a:endParaRPr>
          </a:p>
          <a:p>
            <a:pPr marL="78041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create-user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DESCRIPTION</a:t>
            </a:r>
            <a:endParaRPr sz="1400">
              <a:latin typeface="Consolas"/>
              <a:cs typeface="Consolas"/>
            </a:endParaRPr>
          </a:p>
          <a:p>
            <a:pPr marL="7804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account.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90805" marR="518795" indent="68897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number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size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account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limited.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endParaRPr sz="1400">
              <a:latin typeface="Consolas"/>
              <a:cs typeface="Consolas"/>
            </a:endParaRPr>
          </a:p>
          <a:p>
            <a:pPr marL="7804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more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information,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IAM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Quotas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IAM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Guide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78041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also: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API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Documentation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7804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'aws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help'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descriptions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global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parameters.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SYNOPSIS</a:t>
            </a:r>
            <a:endParaRPr sz="1400">
              <a:latin typeface="Consolas"/>
              <a:cs typeface="Consolas"/>
            </a:endParaRPr>
          </a:p>
          <a:p>
            <a:pPr marL="127127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create-user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[--path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&lt;value&gt;]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--user-name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&lt;value&gt;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[--permissions-boundary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&lt;value&gt;]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[--tags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&lt;value&gt;]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[--cli-input-json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&lt;value&gt;]</a:t>
            </a:r>
            <a:endParaRPr sz="1400">
              <a:latin typeface="Consolas"/>
              <a:cs typeface="Consolas"/>
            </a:endParaRPr>
          </a:p>
          <a:p>
            <a:pPr marL="107315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[--generate-cli-skeleton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&lt;value&gt;]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81798" y="29718"/>
            <a:ext cx="4680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0" dirty="0">
                <a:latin typeface="Calibri"/>
                <a:cs typeface="Calibri"/>
              </a:rPr>
              <a:t>https://docs.aws.amazon.com/cli/latest/reference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02880" y="612648"/>
            <a:ext cx="4014470" cy="520700"/>
            <a:chOff x="7802880" y="612648"/>
            <a:chExt cx="4014470" cy="520700"/>
          </a:xfrm>
        </p:grpSpPr>
        <p:sp>
          <p:nvSpPr>
            <p:cNvPr id="8" name="object 8"/>
            <p:cNvSpPr/>
            <p:nvPr/>
          </p:nvSpPr>
          <p:spPr>
            <a:xfrm>
              <a:off x="7808976" y="618744"/>
              <a:ext cx="4002404" cy="508634"/>
            </a:xfrm>
            <a:custGeom>
              <a:avLst/>
              <a:gdLst/>
              <a:ahLst/>
              <a:cxnLst/>
              <a:rect l="l" t="t" r="r" b="b"/>
              <a:pathLst>
                <a:path w="4002404" h="508634">
                  <a:moveTo>
                    <a:pt x="3950589" y="0"/>
                  </a:moveTo>
                  <a:lnTo>
                    <a:pt x="51307" y="0"/>
                  </a:lnTo>
                  <a:lnTo>
                    <a:pt x="31369" y="4063"/>
                  </a:lnTo>
                  <a:lnTo>
                    <a:pt x="14985" y="15112"/>
                  </a:lnTo>
                  <a:lnTo>
                    <a:pt x="4064" y="31368"/>
                  </a:lnTo>
                  <a:lnTo>
                    <a:pt x="0" y="51434"/>
                  </a:lnTo>
                  <a:lnTo>
                    <a:pt x="0" y="457072"/>
                  </a:lnTo>
                  <a:lnTo>
                    <a:pt x="4064" y="477138"/>
                  </a:lnTo>
                  <a:lnTo>
                    <a:pt x="14985" y="493394"/>
                  </a:lnTo>
                  <a:lnTo>
                    <a:pt x="31369" y="504443"/>
                  </a:lnTo>
                  <a:lnTo>
                    <a:pt x="51307" y="508507"/>
                  </a:lnTo>
                  <a:lnTo>
                    <a:pt x="3950589" y="508507"/>
                  </a:lnTo>
                  <a:lnTo>
                    <a:pt x="3970528" y="504443"/>
                  </a:lnTo>
                  <a:lnTo>
                    <a:pt x="3986910" y="493394"/>
                  </a:lnTo>
                  <a:lnTo>
                    <a:pt x="3997832" y="477138"/>
                  </a:lnTo>
                  <a:lnTo>
                    <a:pt x="4001897" y="457072"/>
                  </a:lnTo>
                  <a:lnTo>
                    <a:pt x="4001897" y="51434"/>
                  </a:lnTo>
                  <a:lnTo>
                    <a:pt x="3997832" y="31368"/>
                  </a:lnTo>
                  <a:lnTo>
                    <a:pt x="3986910" y="15112"/>
                  </a:lnTo>
                  <a:lnTo>
                    <a:pt x="3970528" y="4063"/>
                  </a:lnTo>
                  <a:lnTo>
                    <a:pt x="395058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08976" y="618744"/>
              <a:ext cx="4002404" cy="508634"/>
            </a:xfrm>
            <a:custGeom>
              <a:avLst/>
              <a:gdLst/>
              <a:ahLst/>
              <a:cxnLst/>
              <a:rect l="l" t="t" r="r" b="b"/>
              <a:pathLst>
                <a:path w="4002404" h="508634">
                  <a:moveTo>
                    <a:pt x="0" y="51434"/>
                  </a:moveTo>
                  <a:lnTo>
                    <a:pt x="4064" y="31368"/>
                  </a:lnTo>
                  <a:lnTo>
                    <a:pt x="14985" y="15112"/>
                  </a:lnTo>
                  <a:lnTo>
                    <a:pt x="31369" y="4063"/>
                  </a:lnTo>
                  <a:lnTo>
                    <a:pt x="51307" y="0"/>
                  </a:lnTo>
                  <a:lnTo>
                    <a:pt x="3950589" y="0"/>
                  </a:lnTo>
                  <a:lnTo>
                    <a:pt x="3970528" y="4063"/>
                  </a:lnTo>
                  <a:lnTo>
                    <a:pt x="3986910" y="15112"/>
                  </a:lnTo>
                  <a:lnTo>
                    <a:pt x="3997832" y="31368"/>
                  </a:lnTo>
                  <a:lnTo>
                    <a:pt x="4001897" y="51434"/>
                  </a:lnTo>
                  <a:lnTo>
                    <a:pt x="4001897" y="457072"/>
                  </a:lnTo>
                  <a:lnTo>
                    <a:pt x="3997832" y="477138"/>
                  </a:lnTo>
                  <a:lnTo>
                    <a:pt x="3986910" y="493394"/>
                  </a:lnTo>
                  <a:lnTo>
                    <a:pt x="3970528" y="504443"/>
                  </a:lnTo>
                  <a:lnTo>
                    <a:pt x="3950589" y="508507"/>
                  </a:lnTo>
                  <a:lnTo>
                    <a:pt x="51307" y="508507"/>
                  </a:lnTo>
                  <a:lnTo>
                    <a:pt x="31369" y="504443"/>
                  </a:lnTo>
                  <a:lnTo>
                    <a:pt x="14985" y="493394"/>
                  </a:lnTo>
                  <a:lnTo>
                    <a:pt x="4064" y="477138"/>
                  </a:lnTo>
                  <a:lnTo>
                    <a:pt x="0" y="457072"/>
                  </a:lnTo>
                  <a:lnTo>
                    <a:pt x="0" y="51434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76616" y="719327"/>
            <a:ext cx="3731260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command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&lt;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subcommand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help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5509006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46793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IAM</a:t>
            </a:r>
            <a:r>
              <a:rPr spc="-20" dirty="0"/>
              <a:t> </a:t>
            </a:r>
            <a:r>
              <a:rPr spc="-10" dirty="0"/>
              <a:t>With</a:t>
            </a:r>
            <a:r>
              <a:rPr spc="-20" dirty="0"/>
              <a:t> </a:t>
            </a:r>
            <a:r>
              <a:rPr spc="-70" dirty="0"/>
              <a:t>Terraform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2039" y="435863"/>
            <a:ext cx="9857232" cy="59832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6162" y="6507886"/>
            <a:ext cx="79603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https://registry.terraform.io/providers/hashicorp/aws/latest/docs/resources/iam_user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0400" y="1810511"/>
            <a:ext cx="5843270" cy="2816860"/>
            <a:chOff x="3200400" y="1810511"/>
            <a:chExt cx="5843270" cy="2816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400" y="1810511"/>
              <a:ext cx="5843015" cy="2816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8688" y="1819655"/>
              <a:ext cx="5757545" cy="2740025"/>
            </a:xfrm>
            <a:custGeom>
              <a:avLst/>
              <a:gdLst/>
              <a:ahLst/>
              <a:cxnLst/>
              <a:rect l="l" t="t" r="r" b="b"/>
              <a:pathLst>
                <a:path w="5757545" h="2740025">
                  <a:moveTo>
                    <a:pt x="5632322" y="0"/>
                  </a:moveTo>
                  <a:lnTo>
                    <a:pt x="124840" y="0"/>
                  </a:lnTo>
                  <a:lnTo>
                    <a:pt x="76200" y="9779"/>
                  </a:lnTo>
                  <a:lnTo>
                    <a:pt x="36575" y="36576"/>
                  </a:lnTo>
                  <a:lnTo>
                    <a:pt x="9779" y="76200"/>
                  </a:lnTo>
                  <a:lnTo>
                    <a:pt x="0" y="124714"/>
                  </a:lnTo>
                  <a:lnTo>
                    <a:pt x="0" y="2615184"/>
                  </a:lnTo>
                  <a:lnTo>
                    <a:pt x="9779" y="2663698"/>
                  </a:lnTo>
                  <a:lnTo>
                    <a:pt x="36575" y="2703322"/>
                  </a:lnTo>
                  <a:lnTo>
                    <a:pt x="76200" y="2730119"/>
                  </a:lnTo>
                  <a:lnTo>
                    <a:pt x="124840" y="2739898"/>
                  </a:lnTo>
                  <a:lnTo>
                    <a:pt x="5632322" y="2739898"/>
                  </a:lnTo>
                  <a:lnTo>
                    <a:pt x="5680964" y="2730119"/>
                  </a:lnTo>
                  <a:lnTo>
                    <a:pt x="5720588" y="2703322"/>
                  </a:lnTo>
                  <a:lnTo>
                    <a:pt x="5747385" y="2663698"/>
                  </a:lnTo>
                  <a:lnTo>
                    <a:pt x="5757164" y="2615184"/>
                  </a:lnTo>
                  <a:lnTo>
                    <a:pt x="5757164" y="124714"/>
                  </a:lnTo>
                  <a:lnTo>
                    <a:pt x="5747385" y="76200"/>
                  </a:lnTo>
                  <a:lnTo>
                    <a:pt x="5720588" y="36576"/>
                  </a:lnTo>
                  <a:lnTo>
                    <a:pt x="5680964" y="9779"/>
                  </a:lnTo>
                  <a:lnTo>
                    <a:pt x="56323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18688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38851" y="1810511"/>
            <a:ext cx="1685289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58311" y="1905000"/>
            <a:ext cx="5715000" cy="2505710"/>
            <a:chOff x="3258311" y="1905000"/>
            <a:chExt cx="5715000" cy="25057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8039" y="190500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58311" y="265785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999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999" y="1752600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53053" y="2666822"/>
            <a:ext cx="4751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9910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8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499109">
              <a:lnSpc>
                <a:spcPct val="100000"/>
              </a:lnSpc>
            </a:pP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8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9846" y="3490721"/>
            <a:ext cx="53943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37305" y="1179575"/>
            <a:ext cx="1091565" cy="1853564"/>
            <a:chOff x="3337305" y="1179575"/>
            <a:chExt cx="1091565" cy="1853564"/>
          </a:xfrm>
        </p:grpSpPr>
        <p:sp>
          <p:nvSpPr>
            <p:cNvPr id="13" name="object 13"/>
            <p:cNvSpPr/>
            <p:nvPr/>
          </p:nvSpPr>
          <p:spPr>
            <a:xfrm>
              <a:off x="3343655" y="1682495"/>
              <a:ext cx="1078865" cy="1344295"/>
            </a:xfrm>
            <a:custGeom>
              <a:avLst/>
              <a:gdLst/>
              <a:ahLst/>
              <a:cxnLst/>
              <a:rect l="l" t="t" r="r" b="b"/>
              <a:pathLst>
                <a:path w="1078864" h="1344295">
                  <a:moveTo>
                    <a:pt x="0" y="1096390"/>
                  </a:moveTo>
                  <a:lnTo>
                    <a:pt x="3937" y="1077214"/>
                  </a:lnTo>
                  <a:lnTo>
                    <a:pt x="14605" y="1061465"/>
                  </a:lnTo>
                  <a:lnTo>
                    <a:pt x="30353" y="1050798"/>
                  </a:lnTo>
                  <a:lnTo>
                    <a:pt x="49657" y="1046861"/>
                  </a:lnTo>
                  <a:lnTo>
                    <a:pt x="1029208" y="1046861"/>
                  </a:lnTo>
                  <a:lnTo>
                    <a:pt x="1048512" y="1050798"/>
                  </a:lnTo>
                  <a:lnTo>
                    <a:pt x="1064260" y="1061465"/>
                  </a:lnTo>
                  <a:lnTo>
                    <a:pt x="1074928" y="1077214"/>
                  </a:lnTo>
                  <a:lnTo>
                    <a:pt x="1078865" y="1096390"/>
                  </a:lnTo>
                  <a:lnTo>
                    <a:pt x="1078865" y="1294511"/>
                  </a:lnTo>
                  <a:lnTo>
                    <a:pt x="1074928" y="1313814"/>
                  </a:lnTo>
                  <a:lnTo>
                    <a:pt x="1064260" y="1329563"/>
                  </a:lnTo>
                  <a:lnTo>
                    <a:pt x="1048512" y="1340103"/>
                  </a:lnTo>
                  <a:lnTo>
                    <a:pt x="1029208" y="1344040"/>
                  </a:lnTo>
                  <a:lnTo>
                    <a:pt x="49657" y="1344040"/>
                  </a:lnTo>
                  <a:lnTo>
                    <a:pt x="30353" y="1340103"/>
                  </a:lnTo>
                  <a:lnTo>
                    <a:pt x="14605" y="1329563"/>
                  </a:lnTo>
                  <a:lnTo>
                    <a:pt x="3937" y="1313814"/>
                  </a:lnTo>
                  <a:lnTo>
                    <a:pt x="0" y="1294511"/>
                  </a:lnTo>
                  <a:lnTo>
                    <a:pt x="0" y="1096390"/>
                  </a:lnTo>
                  <a:close/>
                </a:path>
                <a:path w="1078864" h="1344295">
                  <a:moveTo>
                    <a:pt x="515747" y="969771"/>
                  </a:moveTo>
                  <a:lnTo>
                    <a:pt x="515747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5095" y="1179575"/>
              <a:ext cx="850265" cy="502920"/>
            </a:xfrm>
            <a:custGeom>
              <a:avLst/>
              <a:gdLst/>
              <a:ahLst/>
              <a:cxnLst/>
              <a:rect l="l" t="t" r="r" b="b"/>
              <a:pathLst>
                <a:path w="850264" h="502919">
                  <a:moveTo>
                    <a:pt x="799464" y="0"/>
                  </a:moveTo>
                  <a:lnTo>
                    <a:pt x="50800" y="0"/>
                  </a:lnTo>
                  <a:lnTo>
                    <a:pt x="30987" y="3937"/>
                  </a:lnTo>
                  <a:lnTo>
                    <a:pt x="14858" y="14859"/>
                  </a:lnTo>
                  <a:lnTo>
                    <a:pt x="3937" y="30987"/>
                  </a:lnTo>
                  <a:lnTo>
                    <a:pt x="0" y="50800"/>
                  </a:lnTo>
                  <a:lnTo>
                    <a:pt x="0" y="451865"/>
                  </a:lnTo>
                  <a:lnTo>
                    <a:pt x="3937" y="471677"/>
                  </a:lnTo>
                  <a:lnTo>
                    <a:pt x="14858" y="487807"/>
                  </a:lnTo>
                  <a:lnTo>
                    <a:pt x="30987" y="498728"/>
                  </a:lnTo>
                  <a:lnTo>
                    <a:pt x="50800" y="502665"/>
                  </a:lnTo>
                  <a:lnTo>
                    <a:pt x="799464" y="502665"/>
                  </a:lnTo>
                  <a:lnTo>
                    <a:pt x="819276" y="498728"/>
                  </a:lnTo>
                  <a:lnTo>
                    <a:pt x="835405" y="487807"/>
                  </a:lnTo>
                  <a:lnTo>
                    <a:pt x="846327" y="471677"/>
                  </a:lnTo>
                  <a:lnTo>
                    <a:pt x="850264" y="451865"/>
                  </a:lnTo>
                  <a:lnTo>
                    <a:pt x="850264" y="50800"/>
                  </a:lnTo>
                  <a:lnTo>
                    <a:pt x="846327" y="30987"/>
                  </a:lnTo>
                  <a:lnTo>
                    <a:pt x="835405" y="14859"/>
                  </a:lnTo>
                  <a:lnTo>
                    <a:pt x="819276" y="3937"/>
                  </a:lnTo>
                  <a:lnTo>
                    <a:pt x="79946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78478" y="1163269"/>
            <a:ext cx="57150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Block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Na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62017" y="1179575"/>
            <a:ext cx="3343910" cy="1853564"/>
            <a:chOff x="4462017" y="1179575"/>
            <a:chExt cx="3343910" cy="1853564"/>
          </a:xfrm>
        </p:grpSpPr>
        <p:sp>
          <p:nvSpPr>
            <p:cNvPr id="17" name="object 17"/>
            <p:cNvSpPr/>
            <p:nvPr/>
          </p:nvSpPr>
          <p:spPr>
            <a:xfrm>
              <a:off x="4468367" y="1682495"/>
              <a:ext cx="1865630" cy="1344295"/>
            </a:xfrm>
            <a:custGeom>
              <a:avLst/>
              <a:gdLst/>
              <a:ahLst/>
              <a:cxnLst/>
              <a:rect l="l" t="t" r="r" b="b"/>
              <a:pathLst>
                <a:path w="1865629" h="1344295">
                  <a:moveTo>
                    <a:pt x="0" y="1096390"/>
                  </a:moveTo>
                  <a:lnTo>
                    <a:pt x="3937" y="1077214"/>
                  </a:lnTo>
                  <a:lnTo>
                    <a:pt x="14478" y="1061465"/>
                  </a:lnTo>
                  <a:lnTo>
                    <a:pt x="30226" y="1050798"/>
                  </a:lnTo>
                  <a:lnTo>
                    <a:pt x="49530" y="1046861"/>
                  </a:lnTo>
                  <a:lnTo>
                    <a:pt x="1815846" y="1046861"/>
                  </a:lnTo>
                  <a:lnTo>
                    <a:pt x="1835150" y="1050798"/>
                  </a:lnTo>
                  <a:lnTo>
                    <a:pt x="1850898" y="1061465"/>
                  </a:lnTo>
                  <a:lnTo>
                    <a:pt x="1861439" y="1077214"/>
                  </a:lnTo>
                  <a:lnTo>
                    <a:pt x="1865376" y="1096390"/>
                  </a:lnTo>
                  <a:lnTo>
                    <a:pt x="1865376" y="1294511"/>
                  </a:lnTo>
                  <a:lnTo>
                    <a:pt x="1861439" y="1313814"/>
                  </a:lnTo>
                  <a:lnTo>
                    <a:pt x="1850898" y="1329563"/>
                  </a:lnTo>
                  <a:lnTo>
                    <a:pt x="1835150" y="1340103"/>
                  </a:lnTo>
                  <a:lnTo>
                    <a:pt x="1815846" y="1344040"/>
                  </a:lnTo>
                  <a:lnTo>
                    <a:pt x="49530" y="1344040"/>
                  </a:lnTo>
                  <a:lnTo>
                    <a:pt x="30226" y="1340103"/>
                  </a:lnTo>
                  <a:lnTo>
                    <a:pt x="14478" y="1329563"/>
                  </a:lnTo>
                  <a:lnTo>
                    <a:pt x="3937" y="1313814"/>
                  </a:lnTo>
                  <a:lnTo>
                    <a:pt x="0" y="1294511"/>
                  </a:lnTo>
                  <a:lnTo>
                    <a:pt x="0" y="1096390"/>
                  </a:lnTo>
                  <a:close/>
                </a:path>
                <a:path w="1865629" h="1344295">
                  <a:moveTo>
                    <a:pt x="1064387" y="969771"/>
                  </a:moveTo>
                  <a:lnTo>
                    <a:pt x="1064387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56047" y="1179575"/>
              <a:ext cx="1155065" cy="502920"/>
            </a:xfrm>
            <a:custGeom>
              <a:avLst/>
              <a:gdLst/>
              <a:ahLst/>
              <a:cxnLst/>
              <a:rect l="l" t="t" r="r" b="b"/>
              <a:pathLst>
                <a:path w="1155064" h="502919">
                  <a:moveTo>
                    <a:pt x="1104391" y="0"/>
                  </a:moveTo>
                  <a:lnTo>
                    <a:pt x="50673" y="0"/>
                  </a:lnTo>
                  <a:lnTo>
                    <a:pt x="30987" y="3937"/>
                  </a:lnTo>
                  <a:lnTo>
                    <a:pt x="14859" y="14859"/>
                  </a:lnTo>
                  <a:lnTo>
                    <a:pt x="3937" y="30987"/>
                  </a:lnTo>
                  <a:lnTo>
                    <a:pt x="0" y="50800"/>
                  </a:lnTo>
                  <a:lnTo>
                    <a:pt x="0" y="451865"/>
                  </a:lnTo>
                  <a:lnTo>
                    <a:pt x="3937" y="471677"/>
                  </a:lnTo>
                  <a:lnTo>
                    <a:pt x="14859" y="487807"/>
                  </a:lnTo>
                  <a:lnTo>
                    <a:pt x="30987" y="498728"/>
                  </a:lnTo>
                  <a:lnTo>
                    <a:pt x="50673" y="502665"/>
                  </a:lnTo>
                  <a:lnTo>
                    <a:pt x="1104391" y="502665"/>
                  </a:lnTo>
                  <a:lnTo>
                    <a:pt x="1124077" y="498728"/>
                  </a:lnTo>
                  <a:lnTo>
                    <a:pt x="1140205" y="487807"/>
                  </a:lnTo>
                  <a:lnTo>
                    <a:pt x="1151127" y="471677"/>
                  </a:lnTo>
                  <a:lnTo>
                    <a:pt x="1155064" y="451865"/>
                  </a:lnTo>
                  <a:lnTo>
                    <a:pt x="1155064" y="50800"/>
                  </a:lnTo>
                  <a:lnTo>
                    <a:pt x="1151127" y="30987"/>
                  </a:lnTo>
                  <a:lnTo>
                    <a:pt x="1140205" y="14859"/>
                  </a:lnTo>
                  <a:lnTo>
                    <a:pt x="1124077" y="3937"/>
                  </a:lnTo>
                  <a:lnTo>
                    <a:pt x="110439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9855" y="1682495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h="969010">
                  <a:moveTo>
                    <a:pt x="0" y="968882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3783" y="1179575"/>
              <a:ext cx="1151890" cy="502920"/>
            </a:xfrm>
            <a:custGeom>
              <a:avLst/>
              <a:gdLst/>
              <a:ahLst/>
              <a:cxnLst/>
              <a:rect l="l" t="t" r="r" b="b"/>
              <a:pathLst>
                <a:path w="1151890" h="502919">
                  <a:moveTo>
                    <a:pt x="1101090" y="0"/>
                  </a:moveTo>
                  <a:lnTo>
                    <a:pt x="50673" y="0"/>
                  </a:lnTo>
                  <a:lnTo>
                    <a:pt x="30988" y="3937"/>
                  </a:lnTo>
                  <a:lnTo>
                    <a:pt x="14859" y="14859"/>
                  </a:lnTo>
                  <a:lnTo>
                    <a:pt x="3937" y="30987"/>
                  </a:lnTo>
                  <a:lnTo>
                    <a:pt x="0" y="50800"/>
                  </a:lnTo>
                  <a:lnTo>
                    <a:pt x="0" y="451865"/>
                  </a:lnTo>
                  <a:lnTo>
                    <a:pt x="3937" y="471677"/>
                  </a:lnTo>
                  <a:lnTo>
                    <a:pt x="14859" y="487807"/>
                  </a:lnTo>
                  <a:lnTo>
                    <a:pt x="30988" y="498728"/>
                  </a:lnTo>
                  <a:lnTo>
                    <a:pt x="50673" y="502665"/>
                  </a:lnTo>
                  <a:lnTo>
                    <a:pt x="1101090" y="502665"/>
                  </a:lnTo>
                  <a:lnTo>
                    <a:pt x="1120775" y="498728"/>
                  </a:lnTo>
                  <a:lnTo>
                    <a:pt x="1136904" y="487807"/>
                  </a:lnTo>
                  <a:lnTo>
                    <a:pt x="1147826" y="471677"/>
                  </a:lnTo>
                  <a:lnTo>
                    <a:pt x="1151763" y="451865"/>
                  </a:lnTo>
                  <a:lnTo>
                    <a:pt x="1151763" y="50800"/>
                  </a:lnTo>
                  <a:lnTo>
                    <a:pt x="1147826" y="30987"/>
                  </a:lnTo>
                  <a:lnTo>
                    <a:pt x="1136904" y="14859"/>
                  </a:lnTo>
                  <a:lnTo>
                    <a:pt x="1120775" y="3937"/>
                  </a:lnTo>
                  <a:lnTo>
                    <a:pt x="110109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84340" y="1163269"/>
            <a:ext cx="89789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Resource</a:t>
            </a:r>
            <a:endParaRPr sz="1600">
              <a:latin typeface="Arial MT"/>
              <a:cs typeface="Arial MT"/>
            </a:endParaRPr>
          </a:p>
          <a:p>
            <a:pPr marL="3175" algn="ctr">
              <a:lnSpc>
                <a:spcPct val="100000"/>
              </a:lnSpc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Name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38471" y="615695"/>
            <a:ext cx="1871345" cy="502920"/>
          </a:xfrm>
          <a:custGeom>
            <a:avLst/>
            <a:gdLst/>
            <a:ahLst/>
            <a:cxnLst/>
            <a:rect l="l" t="t" r="r" b="b"/>
            <a:pathLst>
              <a:path w="1871345" h="502919">
                <a:moveTo>
                  <a:pt x="1820037" y="0"/>
                </a:moveTo>
                <a:lnTo>
                  <a:pt x="50926" y="0"/>
                </a:lnTo>
                <a:lnTo>
                  <a:pt x="31114" y="3937"/>
                </a:lnTo>
                <a:lnTo>
                  <a:pt x="14858" y="14858"/>
                </a:lnTo>
                <a:lnTo>
                  <a:pt x="3937" y="31114"/>
                </a:lnTo>
                <a:lnTo>
                  <a:pt x="0" y="50926"/>
                </a:lnTo>
                <a:lnTo>
                  <a:pt x="0" y="451992"/>
                </a:lnTo>
                <a:lnTo>
                  <a:pt x="3937" y="471804"/>
                </a:lnTo>
                <a:lnTo>
                  <a:pt x="14858" y="488061"/>
                </a:lnTo>
                <a:lnTo>
                  <a:pt x="31114" y="498982"/>
                </a:lnTo>
                <a:lnTo>
                  <a:pt x="50926" y="502919"/>
                </a:lnTo>
                <a:lnTo>
                  <a:pt x="1820037" y="502919"/>
                </a:lnTo>
                <a:lnTo>
                  <a:pt x="1839849" y="498982"/>
                </a:lnTo>
                <a:lnTo>
                  <a:pt x="1856104" y="488061"/>
                </a:lnTo>
                <a:lnTo>
                  <a:pt x="1867027" y="471804"/>
                </a:lnTo>
                <a:lnTo>
                  <a:pt x="1870964" y="451992"/>
                </a:lnTo>
                <a:lnTo>
                  <a:pt x="1870964" y="50926"/>
                </a:lnTo>
                <a:lnTo>
                  <a:pt x="1867027" y="31114"/>
                </a:lnTo>
                <a:lnTo>
                  <a:pt x="1856104" y="14858"/>
                </a:lnTo>
                <a:lnTo>
                  <a:pt x="1839849" y="3937"/>
                </a:lnTo>
                <a:lnTo>
                  <a:pt x="182003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50740" y="478027"/>
            <a:ext cx="1657985" cy="1207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aws=provider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 ia</a:t>
            </a:r>
            <a:r>
              <a:rPr sz="1600" spc="25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_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u</a:t>
            </a:r>
            <a:r>
              <a:rPr sz="1600" spc="1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=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ou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  e</a:t>
            </a:r>
            <a:endParaRPr sz="1600">
              <a:latin typeface="Arial MT"/>
              <a:cs typeface="Arial MT"/>
            </a:endParaRPr>
          </a:p>
          <a:p>
            <a:pPr marL="104775" algn="ctr">
              <a:lnSpc>
                <a:spcPts val="1610"/>
              </a:lnSpc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Resource</a:t>
            </a:r>
            <a:endParaRPr sz="1600">
              <a:latin typeface="Arial MT"/>
              <a:cs typeface="Arial MT"/>
            </a:endParaRPr>
          </a:p>
          <a:p>
            <a:pPr marL="106045" algn="ctr">
              <a:lnSpc>
                <a:spcPct val="100000"/>
              </a:lnSpc>
            </a:pP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Type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04800" y="3197351"/>
            <a:ext cx="3273425" cy="502920"/>
            <a:chOff x="304800" y="3197351"/>
            <a:chExt cx="3273425" cy="502920"/>
          </a:xfrm>
        </p:grpSpPr>
        <p:sp>
          <p:nvSpPr>
            <p:cNvPr id="25" name="object 25"/>
            <p:cNvSpPr/>
            <p:nvPr/>
          </p:nvSpPr>
          <p:spPr>
            <a:xfrm>
              <a:off x="1658111" y="3444239"/>
              <a:ext cx="1913889" cy="6350"/>
            </a:xfrm>
            <a:custGeom>
              <a:avLst/>
              <a:gdLst/>
              <a:ahLst/>
              <a:cxnLst/>
              <a:rect l="l" t="t" r="r" b="b"/>
              <a:pathLst>
                <a:path w="1913889" h="6350">
                  <a:moveTo>
                    <a:pt x="1913763" y="0"/>
                  </a:moveTo>
                  <a:lnTo>
                    <a:pt x="0" y="6096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800" y="3197351"/>
              <a:ext cx="1353185" cy="502920"/>
            </a:xfrm>
            <a:custGeom>
              <a:avLst/>
              <a:gdLst/>
              <a:ahLst/>
              <a:cxnLst/>
              <a:rect l="l" t="t" r="r" b="b"/>
              <a:pathLst>
                <a:path w="1353185" h="502920">
                  <a:moveTo>
                    <a:pt x="1301877" y="0"/>
                  </a:moveTo>
                  <a:lnTo>
                    <a:pt x="50850" y="0"/>
                  </a:lnTo>
                  <a:lnTo>
                    <a:pt x="31064" y="3937"/>
                  </a:lnTo>
                  <a:lnTo>
                    <a:pt x="14897" y="14859"/>
                  </a:lnTo>
                  <a:lnTo>
                    <a:pt x="4000" y="31114"/>
                  </a:lnTo>
                  <a:lnTo>
                    <a:pt x="0" y="50926"/>
                  </a:lnTo>
                  <a:lnTo>
                    <a:pt x="0" y="451993"/>
                  </a:lnTo>
                  <a:lnTo>
                    <a:pt x="4000" y="471805"/>
                  </a:lnTo>
                  <a:lnTo>
                    <a:pt x="14897" y="488061"/>
                  </a:lnTo>
                  <a:lnTo>
                    <a:pt x="31064" y="498983"/>
                  </a:lnTo>
                  <a:lnTo>
                    <a:pt x="50850" y="502920"/>
                  </a:lnTo>
                  <a:lnTo>
                    <a:pt x="1301877" y="502920"/>
                  </a:lnTo>
                  <a:lnTo>
                    <a:pt x="1321689" y="498983"/>
                  </a:lnTo>
                  <a:lnTo>
                    <a:pt x="1337945" y="488061"/>
                  </a:lnTo>
                  <a:lnTo>
                    <a:pt x="1348867" y="471805"/>
                  </a:lnTo>
                  <a:lnTo>
                    <a:pt x="1352804" y="451993"/>
                  </a:lnTo>
                  <a:lnTo>
                    <a:pt x="1352804" y="50926"/>
                  </a:lnTo>
                  <a:lnTo>
                    <a:pt x="1348867" y="31114"/>
                  </a:lnTo>
                  <a:lnTo>
                    <a:pt x="1337945" y="14859"/>
                  </a:lnTo>
                  <a:lnTo>
                    <a:pt x="1321689" y="3937"/>
                  </a:lnTo>
                  <a:lnTo>
                    <a:pt x="130187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7418" y="3304743"/>
            <a:ext cx="101091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gu</a:t>
            </a:r>
            <a:r>
              <a:rPr sz="1600" spc="25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en</a:t>
            </a: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973568" y="954024"/>
            <a:ext cx="3075940" cy="1752600"/>
            <a:chOff x="7973568" y="954024"/>
            <a:chExt cx="3075940" cy="1752600"/>
          </a:xfrm>
        </p:grpSpPr>
        <p:sp>
          <p:nvSpPr>
            <p:cNvPr id="29" name="object 29"/>
            <p:cNvSpPr/>
            <p:nvPr/>
          </p:nvSpPr>
          <p:spPr>
            <a:xfrm>
              <a:off x="9253728" y="1944624"/>
              <a:ext cx="1792605" cy="728345"/>
            </a:xfrm>
            <a:custGeom>
              <a:avLst/>
              <a:gdLst/>
              <a:ahLst/>
              <a:cxnLst/>
              <a:rect l="l" t="t" r="r" b="b"/>
              <a:pathLst>
                <a:path w="1792604" h="728344">
                  <a:moveTo>
                    <a:pt x="1247013" y="726821"/>
                  </a:moveTo>
                  <a:lnTo>
                    <a:pt x="1792224" y="4572"/>
                  </a:lnTo>
                </a:path>
                <a:path w="1792604" h="728344">
                  <a:moveTo>
                    <a:pt x="599567" y="728217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3568" y="954024"/>
              <a:ext cx="2639568" cy="1752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555736" y="1536192"/>
              <a:ext cx="1393190" cy="408305"/>
            </a:xfrm>
            <a:custGeom>
              <a:avLst/>
              <a:gdLst/>
              <a:ahLst/>
              <a:cxnLst/>
              <a:rect l="l" t="t" r="r" b="b"/>
              <a:pathLst>
                <a:path w="1393190" h="408305">
                  <a:moveTo>
                    <a:pt x="1322451" y="0"/>
                  </a:moveTo>
                  <a:lnTo>
                    <a:pt x="70231" y="0"/>
                  </a:lnTo>
                  <a:lnTo>
                    <a:pt x="42799" y="5587"/>
                  </a:lnTo>
                  <a:lnTo>
                    <a:pt x="20574" y="20700"/>
                  </a:lnTo>
                  <a:lnTo>
                    <a:pt x="5461" y="43180"/>
                  </a:lnTo>
                  <a:lnTo>
                    <a:pt x="0" y="70738"/>
                  </a:lnTo>
                  <a:lnTo>
                    <a:pt x="0" y="337312"/>
                  </a:lnTo>
                  <a:lnTo>
                    <a:pt x="5461" y="364871"/>
                  </a:lnTo>
                  <a:lnTo>
                    <a:pt x="20574" y="387350"/>
                  </a:lnTo>
                  <a:lnTo>
                    <a:pt x="42799" y="402463"/>
                  </a:lnTo>
                  <a:lnTo>
                    <a:pt x="70231" y="408050"/>
                  </a:lnTo>
                  <a:lnTo>
                    <a:pt x="1322451" y="408050"/>
                  </a:lnTo>
                  <a:lnTo>
                    <a:pt x="1349883" y="402463"/>
                  </a:lnTo>
                  <a:lnTo>
                    <a:pt x="1372108" y="387350"/>
                  </a:lnTo>
                  <a:lnTo>
                    <a:pt x="1387221" y="364871"/>
                  </a:lnTo>
                  <a:lnTo>
                    <a:pt x="1392682" y="337312"/>
                  </a:lnTo>
                  <a:lnTo>
                    <a:pt x="1392682" y="70738"/>
                  </a:lnTo>
                  <a:lnTo>
                    <a:pt x="1387221" y="43180"/>
                  </a:lnTo>
                  <a:lnTo>
                    <a:pt x="1372108" y="20700"/>
                  </a:lnTo>
                  <a:lnTo>
                    <a:pt x="1349883" y="5587"/>
                  </a:lnTo>
                  <a:lnTo>
                    <a:pt x="13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55736" y="1536192"/>
              <a:ext cx="1393190" cy="408305"/>
            </a:xfrm>
            <a:custGeom>
              <a:avLst/>
              <a:gdLst/>
              <a:ahLst/>
              <a:cxnLst/>
              <a:rect l="l" t="t" r="r" b="b"/>
              <a:pathLst>
                <a:path w="1393190" h="408305">
                  <a:moveTo>
                    <a:pt x="0" y="70738"/>
                  </a:moveTo>
                  <a:lnTo>
                    <a:pt x="5461" y="43180"/>
                  </a:lnTo>
                  <a:lnTo>
                    <a:pt x="20574" y="20700"/>
                  </a:lnTo>
                  <a:lnTo>
                    <a:pt x="42799" y="5587"/>
                  </a:lnTo>
                  <a:lnTo>
                    <a:pt x="70231" y="0"/>
                  </a:lnTo>
                  <a:lnTo>
                    <a:pt x="1322451" y="0"/>
                  </a:lnTo>
                  <a:lnTo>
                    <a:pt x="1349883" y="5587"/>
                  </a:lnTo>
                  <a:lnTo>
                    <a:pt x="1372108" y="20700"/>
                  </a:lnTo>
                  <a:lnTo>
                    <a:pt x="1387221" y="43180"/>
                  </a:lnTo>
                  <a:lnTo>
                    <a:pt x="1392682" y="70738"/>
                  </a:lnTo>
                  <a:lnTo>
                    <a:pt x="1392682" y="337312"/>
                  </a:lnTo>
                  <a:lnTo>
                    <a:pt x="1387221" y="364871"/>
                  </a:lnTo>
                  <a:lnTo>
                    <a:pt x="1372108" y="387350"/>
                  </a:lnTo>
                  <a:lnTo>
                    <a:pt x="1349883" y="402463"/>
                  </a:lnTo>
                  <a:lnTo>
                    <a:pt x="1322451" y="408050"/>
                  </a:lnTo>
                  <a:lnTo>
                    <a:pt x="70231" y="408050"/>
                  </a:lnTo>
                  <a:lnTo>
                    <a:pt x="42799" y="402463"/>
                  </a:lnTo>
                  <a:lnTo>
                    <a:pt x="20574" y="387350"/>
                  </a:lnTo>
                  <a:lnTo>
                    <a:pt x="5461" y="364871"/>
                  </a:lnTo>
                  <a:lnTo>
                    <a:pt x="0" y="337312"/>
                  </a:lnTo>
                  <a:lnTo>
                    <a:pt x="0" y="7073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022842" y="1629917"/>
            <a:ext cx="462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AM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796271" y="954024"/>
            <a:ext cx="2395855" cy="1752600"/>
            <a:chOff x="9796271" y="954024"/>
            <a:chExt cx="2395855" cy="175260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6271" y="954024"/>
              <a:ext cx="2395727" cy="1752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378439" y="1536192"/>
              <a:ext cx="1395730" cy="405765"/>
            </a:xfrm>
            <a:custGeom>
              <a:avLst/>
              <a:gdLst/>
              <a:ahLst/>
              <a:cxnLst/>
              <a:rect l="l" t="t" r="r" b="b"/>
              <a:pathLst>
                <a:path w="1395729" h="405764">
                  <a:moveTo>
                    <a:pt x="1325752" y="0"/>
                  </a:moveTo>
                  <a:lnTo>
                    <a:pt x="69976" y="0"/>
                  </a:lnTo>
                  <a:lnTo>
                    <a:pt x="42671" y="5461"/>
                  </a:lnTo>
                  <a:lnTo>
                    <a:pt x="20446" y="20574"/>
                  </a:lnTo>
                  <a:lnTo>
                    <a:pt x="5460" y="42799"/>
                  </a:lnTo>
                  <a:lnTo>
                    <a:pt x="0" y="70104"/>
                  </a:lnTo>
                  <a:lnTo>
                    <a:pt x="0" y="335280"/>
                  </a:lnTo>
                  <a:lnTo>
                    <a:pt x="5460" y="362585"/>
                  </a:lnTo>
                  <a:lnTo>
                    <a:pt x="20446" y="384810"/>
                  </a:lnTo>
                  <a:lnTo>
                    <a:pt x="42671" y="399923"/>
                  </a:lnTo>
                  <a:lnTo>
                    <a:pt x="69976" y="405384"/>
                  </a:lnTo>
                  <a:lnTo>
                    <a:pt x="1325752" y="405384"/>
                  </a:lnTo>
                  <a:lnTo>
                    <a:pt x="1352930" y="399923"/>
                  </a:lnTo>
                  <a:lnTo>
                    <a:pt x="1375282" y="384810"/>
                  </a:lnTo>
                  <a:lnTo>
                    <a:pt x="1390268" y="362585"/>
                  </a:lnTo>
                  <a:lnTo>
                    <a:pt x="1395729" y="335280"/>
                  </a:lnTo>
                  <a:lnTo>
                    <a:pt x="1395729" y="70104"/>
                  </a:lnTo>
                  <a:lnTo>
                    <a:pt x="1390268" y="42799"/>
                  </a:lnTo>
                  <a:lnTo>
                    <a:pt x="1375282" y="20574"/>
                  </a:lnTo>
                  <a:lnTo>
                    <a:pt x="1352930" y="5461"/>
                  </a:lnTo>
                  <a:lnTo>
                    <a:pt x="1325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378439" y="1536192"/>
              <a:ext cx="1395730" cy="405765"/>
            </a:xfrm>
            <a:custGeom>
              <a:avLst/>
              <a:gdLst/>
              <a:ahLst/>
              <a:cxnLst/>
              <a:rect l="l" t="t" r="r" b="b"/>
              <a:pathLst>
                <a:path w="1395729" h="405764">
                  <a:moveTo>
                    <a:pt x="0" y="70104"/>
                  </a:moveTo>
                  <a:lnTo>
                    <a:pt x="5460" y="42799"/>
                  </a:lnTo>
                  <a:lnTo>
                    <a:pt x="20446" y="20574"/>
                  </a:lnTo>
                  <a:lnTo>
                    <a:pt x="42671" y="5461"/>
                  </a:lnTo>
                  <a:lnTo>
                    <a:pt x="69976" y="0"/>
                  </a:lnTo>
                  <a:lnTo>
                    <a:pt x="1325752" y="0"/>
                  </a:lnTo>
                  <a:lnTo>
                    <a:pt x="1352930" y="5461"/>
                  </a:lnTo>
                  <a:lnTo>
                    <a:pt x="1375282" y="20574"/>
                  </a:lnTo>
                  <a:lnTo>
                    <a:pt x="1390268" y="42799"/>
                  </a:lnTo>
                  <a:lnTo>
                    <a:pt x="1395729" y="70104"/>
                  </a:lnTo>
                  <a:lnTo>
                    <a:pt x="1395729" y="335280"/>
                  </a:lnTo>
                  <a:lnTo>
                    <a:pt x="1390268" y="362585"/>
                  </a:lnTo>
                  <a:lnTo>
                    <a:pt x="1375282" y="384810"/>
                  </a:lnTo>
                  <a:lnTo>
                    <a:pt x="1352930" y="399923"/>
                  </a:lnTo>
                  <a:lnTo>
                    <a:pt x="1325752" y="405384"/>
                  </a:lnTo>
                  <a:lnTo>
                    <a:pt x="69976" y="405384"/>
                  </a:lnTo>
                  <a:lnTo>
                    <a:pt x="42671" y="399923"/>
                  </a:lnTo>
                  <a:lnTo>
                    <a:pt x="20446" y="384810"/>
                  </a:lnTo>
                  <a:lnTo>
                    <a:pt x="5460" y="362585"/>
                  </a:lnTo>
                  <a:lnTo>
                    <a:pt x="0" y="335280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57992" y="1628647"/>
            <a:ext cx="428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GS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66159" y="2459735"/>
            <a:ext cx="7284720" cy="1472565"/>
            <a:chOff x="3566159" y="2459735"/>
            <a:chExt cx="7284720" cy="1472565"/>
          </a:xfrm>
        </p:grpSpPr>
        <p:sp>
          <p:nvSpPr>
            <p:cNvPr id="40" name="object 40"/>
            <p:cNvSpPr/>
            <p:nvPr/>
          </p:nvSpPr>
          <p:spPr>
            <a:xfrm>
              <a:off x="3572255" y="2715767"/>
              <a:ext cx="5187315" cy="1115695"/>
            </a:xfrm>
            <a:custGeom>
              <a:avLst/>
              <a:gdLst/>
              <a:ahLst/>
              <a:cxnLst/>
              <a:rect l="l" t="t" r="r" b="b"/>
              <a:pathLst>
                <a:path w="5187315" h="1115695">
                  <a:moveTo>
                    <a:pt x="0" y="471932"/>
                  </a:moveTo>
                  <a:lnTo>
                    <a:pt x="10160" y="421767"/>
                  </a:lnTo>
                  <a:lnTo>
                    <a:pt x="37592" y="380873"/>
                  </a:lnTo>
                  <a:lnTo>
                    <a:pt x="78486" y="353314"/>
                  </a:lnTo>
                  <a:lnTo>
                    <a:pt x="128524" y="343281"/>
                  </a:lnTo>
                  <a:lnTo>
                    <a:pt x="5058664" y="343281"/>
                  </a:lnTo>
                  <a:lnTo>
                    <a:pt x="5108702" y="353314"/>
                  </a:lnTo>
                  <a:lnTo>
                    <a:pt x="5149596" y="380873"/>
                  </a:lnTo>
                  <a:lnTo>
                    <a:pt x="5177028" y="421767"/>
                  </a:lnTo>
                  <a:lnTo>
                    <a:pt x="5187188" y="471932"/>
                  </a:lnTo>
                  <a:lnTo>
                    <a:pt x="5187188" y="986536"/>
                  </a:lnTo>
                  <a:lnTo>
                    <a:pt x="5177028" y="1036574"/>
                  </a:lnTo>
                  <a:lnTo>
                    <a:pt x="5149596" y="1077468"/>
                  </a:lnTo>
                  <a:lnTo>
                    <a:pt x="5108702" y="1105027"/>
                  </a:lnTo>
                  <a:lnTo>
                    <a:pt x="5058664" y="1115187"/>
                  </a:lnTo>
                  <a:lnTo>
                    <a:pt x="128524" y="1115187"/>
                  </a:lnTo>
                  <a:lnTo>
                    <a:pt x="78486" y="1105027"/>
                  </a:lnTo>
                  <a:lnTo>
                    <a:pt x="37592" y="1077468"/>
                  </a:lnTo>
                  <a:lnTo>
                    <a:pt x="10160" y="1036574"/>
                  </a:lnTo>
                  <a:lnTo>
                    <a:pt x="0" y="986536"/>
                  </a:lnTo>
                  <a:lnTo>
                    <a:pt x="0" y="471932"/>
                  </a:lnTo>
                  <a:close/>
                </a:path>
                <a:path w="5187315" h="1115695">
                  <a:moveTo>
                    <a:pt x="2804668" y="49530"/>
                  </a:moveTo>
                  <a:lnTo>
                    <a:pt x="2808605" y="30353"/>
                  </a:lnTo>
                  <a:lnTo>
                    <a:pt x="2819273" y="14478"/>
                  </a:lnTo>
                  <a:lnTo>
                    <a:pt x="2835021" y="3937"/>
                  </a:lnTo>
                  <a:lnTo>
                    <a:pt x="2854198" y="0"/>
                  </a:lnTo>
                  <a:lnTo>
                    <a:pt x="4245991" y="0"/>
                  </a:lnTo>
                  <a:lnTo>
                    <a:pt x="4265168" y="3937"/>
                  </a:lnTo>
                  <a:lnTo>
                    <a:pt x="4280916" y="14478"/>
                  </a:lnTo>
                  <a:lnTo>
                    <a:pt x="4291584" y="30353"/>
                  </a:lnTo>
                  <a:lnTo>
                    <a:pt x="4295521" y="49530"/>
                  </a:lnTo>
                  <a:lnTo>
                    <a:pt x="4295521" y="247904"/>
                  </a:lnTo>
                  <a:lnTo>
                    <a:pt x="4291584" y="267208"/>
                  </a:lnTo>
                  <a:lnTo>
                    <a:pt x="4280916" y="282956"/>
                  </a:lnTo>
                  <a:lnTo>
                    <a:pt x="4265168" y="293624"/>
                  </a:lnTo>
                  <a:lnTo>
                    <a:pt x="4245991" y="297434"/>
                  </a:lnTo>
                  <a:lnTo>
                    <a:pt x="2854198" y="297434"/>
                  </a:lnTo>
                  <a:lnTo>
                    <a:pt x="2835021" y="293624"/>
                  </a:lnTo>
                  <a:lnTo>
                    <a:pt x="2819273" y="282956"/>
                  </a:lnTo>
                  <a:lnTo>
                    <a:pt x="2808605" y="267208"/>
                  </a:lnTo>
                  <a:lnTo>
                    <a:pt x="2804668" y="247904"/>
                  </a:lnTo>
                  <a:lnTo>
                    <a:pt x="2804668" y="49530"/>
                  </a:lnTo>
                  <a:close/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8903" y="2459735"/>
              <a:ext cx="1331976" cy="147218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601200" y="25450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3004"/>
                  </a:move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117346" y="288734"/>
                  </a:lnTo>
                  <a:lnTo>
                    <a:pt x="1117346" y="413004"/>
                  </a:lnTo>
                  <a:lnTo>
                    <a:pt x="1117346" y="897636"/>
                  </a:lnTo>
                  <a:lnTo>
                    <a:pt x="1101725" y="956056"/>
                  </a:lnTo>
                  <a:lnTo>
                    <a:pt x="1059053" y="997978"/>
                  </a:lnTo>
                  <a:lnTo>
                    <a:pt x="644906" y="1240282"/>
                  </a:lnTo>
                  <a:lnTo>
                    <a:pt x="586486" y="1254887"/>
                  </a:lnTo>
                  <a:lnTo>
                    <a:pt x="556514" y="1251204"/>
                  </a:lnTo>
                  <a:lnTo>
                    <a:pt x="113919" y="997978"/>
                  </a:lnTo>
                  <a:lnTo>
                    <a:pt x="71247" y="956056"/>
                  </a:lnTo>
                  <a:lnTo>
                    <a:pt x="55626" y="897636"/>
                  </a:lnTo>
                  <a:lnTo>
                    <a:pt x="55626" y="413004"/>
                  </a:lnTo>
                  <a:lnTo>
                    <a:pt x="71247" y="354457"/>
                  </a:lnTo>
                  <a:lnTo>
                    <a:pt x="113919" y="312674"/>
                  </a:lnTo>
                  <a:lnTo>
                    <a:pt x="528066" y="70358"/>
                  </a:lnTo>
                  <a:lnTo>
                    <a:pt x="586486" y="55753"/>
                  </a:lnTo>
                  <a:lnTo>
                    <a:pt x="616458" y="59436"/>
                  </a:lnTo>
                  <a:lnTo>
                    <a:pt x="644906" y="70358"/>
                  </a:lnTo>
                  <a:lnTo>
                    <a:pt x="1059053" y="312674"/>
                  </a:lnTo>
                  <a:lnTo>
                    <a:pt x="1101725" y="354457"/>
                  </a:lnTo>
                  <a:lnTo>
                    <a:pt x="1117346" y="413004"/>
                  </a:lnTo>
                  <a:lnTo>
                    <a:pt x="1117346" y="288734"/>
                  </a:lnTo>
                  <a:lnTo>
                    <a:pt x="1086866" y="265303"/>
                  </a:lnTo>
                  <a:lnTo>
                    <a:pt x="728726" y="55753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6096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6096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106" y="1045337"/>
                  </a:lnTo>
                  <a:lnTo>
                    <a:pt x="500380" y="1287653"/>
                  </a:lnTo>
                  <a:lnTo>
                    <a:pt x="542163" y="1304798"/>
                  </a:lnTo>
                  <a:lnTo>
                    <a:pt x="586486" y="1310640"/>
                  </a:lnTo>
                  <a:lnTo>
                    <a:pt x="630809" y="1304798"/>
                  </a:lnTo>
                  <a:lnTo>
                    <a:pt x="672592" y="1287653"/>
                  </a:lnTo>
                  <a:lnTo>
                    <a:pt x="728726" y="1254887"/>
                  </a:lnTo>
                  <a:lnTo>
                    <a:pt x="1086866" y="1045337"/>
                  </a:lnTo>
                  <a:lnTo>
                    <a:pt x="1122553" y="1017905"/>
                  </a:lnTo>
                  <a:lnTo>
                    <a:pt x="1149731" y="982980"/>
                  </a:lnTo>
                  <a:lnTo>
                    <a:pt x="1166876" y="942213"/>
                  </a:lnTo>
                  <a:lnTo>
                    <a:pt x="1172972" y="897636"/>
                  </a:lnTo>
                  <a:lnTo>
                    <a:pt x="1172972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02723" y="2546603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636"/>
                  </a:moveTo>
                  <a:lnTo>
                    <a:pt x="1172972" y="617474"/>
                  </a:lnTo>
                  <a:lnTo>
                    <a:pt x="1172972" y="473583"/>
                  </a:lnTo>
                  <a:lnTo>
                    <a:pt x="1172972" y="420497"/>
                  </a:lnTo>
                  <a:lnTo>
                    <a:pt x="1172972" y="413004"/>
                  </a:lnTo>
                  <a:lnTo>
                    <a:pt x="1166876" y="368300"/>
                  </a:lnTo>
                  <a:lnTo>
                    <a:pt x="1149730" y="327660"/>
                  </a:lnTo>
                  <a:lnTo>
                    <a:pt x="1122552" y="292735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79" y="22987"/>
                  </a:lnTo>
                  <a:lnTo>
                    <a:pt x="260857" y="163068"/>
                  </a:lnTo>
                  <a:lnTo>
                    <a:pt x="137922" y="234950"/>
                  </a:lnTo>
                  <a:lnTo>
                    <a:pt x="92582" y="26149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6096" y="368300"/>
                  </a:lnTo>
                  <a:lnTo>
                    <a:pt x="0" y="413004"/>
                  </a:lnTo>
                  <a:lnTo>
                    <a:pt x="0" y="693166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6096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105" y="1045337"/>
                  </a:lnTo>
                  <a:lnTo>
                    <a:pt x="325627" y="1185418"/>
                  </a:lnTo>
                  <a:lnTo>
                    <a:pt x="448564" y="1257300"/>
                  </a:lnTo>
                  <a:lnTo>
                    <a:pt x="493902" y="1283843"/>
                  </a:lnTo>
                  <a:lnTo>
                    <a:pt x="500379" y="1287653"/>
                  </a:lnTo>
                  <a:lnTo>
                    <a:pt x="542162" y="1304798"/>
                  </a:lnTo>
                  <a:lnTo>
                    <a:pt x="586485" y="1310640"/>
                  </a:lnTo>
                  <a:lnTo>
                    <a:pt x="630808" y="1304798"/>
                  </a:lnTo>
                  <a:lnTo>
                    <a:pt x="672592" y="1287653"/>
                  </a:lnTo>
                  <a:lnTo>
                    <a:pt x="912114" y="1147572"/>
                  </a:lnTo>
                  <a:lnTo>
                    <a:pt x="1035050" y="1075563"/>
                  </a:lnTo>
                  <a:lnTo>
                    <a:pt x="1080389" y="1049147"/>
                  </a:lnTo>
                  <a:lnTo>
                    <a:pt x="1086866" y="1045337"/>
                  </a:lnTo>
                  <a:lnTo>
                    <a:pt x="1122552" y="1017905"/>
                  </a:lnTo>
                  <a:lnTo>
                    <a:pt x="1149730" y="982980"/>
                  </a:lnTo>
                  <a:lnTo>
                    <a:pt x="1166876" y="942213"/>
                  </a:lnTo>
                  <a:lnTo>
                    <a:pt x="1172972" y="897636"/>
                  </a:lnTo>
                  <a:close/>
                </a:path>
                <a:path w="1173479" h="1310639">
                  <a:moveTo>
                    <a:pt x="1059052" y="312674"/>
                  </a:moveTo>
                  <a:lnTo>
                    <a:pt x="1083436" y="330708"/>
                  </a:lnTo>
                  <a:lnTo>
                    <a:pt x="1101725" y="354457"/>
                  </a:lnTo>
                  <a:lnTo>
                    <a:pt x="1113281" y="382397"/>
                  </a:lnTo>
                  <a:lnTo>
                    <a:pt x="1117346" y="413004"/>
                  </a:lnTo>
                  <a:lnTo>
                    <a:pt x="1117346" y="693166"/>
                  </a:lnTo>
                  <a:lnTo>
                    <a:pt x="1117346" y="837057"/>
                  </a:lnTo>
                  <a:lnTo>
                    <a:pt x="1117346" y="890016"/>
                  </a:lnTo>
                  <a:lnTo>
                    <a:pt x="1117346" y="897636"/>
                  </a:lnTo>
                  <a:lnTo>
                    <a:pt x="1113281" y="928116"/>
                  </a:lnTo>
                  <a:lnTo>
                    <a:pt x="1083436" y="979932"/>
                  </a:lnTo>
                  <a:lnTo>
                    <a:pt x="819657" y="1138047"/>
                  </a:lnTo>
                  <a:lnTo>
                    <a:pt x="696722" y="1209929"/>
                  </a:lnTo>
                  <a:lnTo>
                    <a:pt x="651382" y="1236472"/>
                  </a:lnTo>
                  <a:lnTo>
                    <a:pt x="644905" y="1240282"/>
                  </a:lnTo>
                  <a:lnTo>
                    <a:pt x="616457" y="1251204"/>
                  </a:lnTo>
                  <a:lnTo>
                    <a:pt x="586485" y="1254887"/>
                  </a:lnTo>
                  <a:lnTo>
                    <a:pt x="556514" y="1251204"/>
                  </a:lnTo>
                  <a:lnTo>
                    <a:pt x="528066" y="1240282"/>
                  </a:lnTo>
                  <a:lnTo>
                    <a:pt x="288671" y="1100201"/>
                  </a:lnTo>
                  <a:lnTo>
                    <a:pt x="165734" y="1028192"/>
                  </a:lnTo>
                  <a:lnTo>
                    <a:pt x="120396" y="1001776"/>
                  </a:lnTo>
                  <a:lnTo>
                    <a:pt x="71247" y="956056"/>
                  </a:lnTo>
                  <a:lnTo>
                    <a:pt x="55625" y="897636"/>
                  </a:lnTo>
                  <a:lnTo>
                    <a:pt x="55625" y="617474"/>
                  </a:lnTo>
                  <a:lnTo>
                    <a:pt x="55625" y="473583"/>
                  </a:lnTo>
                  <a:lnTo>
                    <a:pt x="55625" y="420497"/>
                  </a:lnTo>
                  <a:lnTo>
                    <a:pt x="55625" y="413004"/>
                  </a:lnTo>
                  <a:lnTo>
                    <a:pt x="59690" y="382397"/>
                  </a:lnTo>
                  <a:lnTo>
                    <a:pt x="89534" y="330708"/>
                  </a:lnTo>
                  <a:lnTo>
                    <a:pt x="353314" y="172593"/>
                  </a:lnTo>
                  <a:lnTo>
                    <a:pt x="476250" y="100584"/>
                  </a:lnTo>
                  <a:lnTo>
                    <a:pt x="521589" y="74168"/>
                  </a:lnTo>
                  <a:lnTo>
                    <a:pt x="528066" y="70358"/>
                  </a:lnTo>
                  <a:lnTo>
                    <a:pt x="556514" y="59436"/>
                  </a:lnTo>
                  <a:lnTo>
                    <a:pt x="586485" y="55753"/>
                  </a:lnTo>
                  <a:lnTo>
                    <a:pt x="616457" y="59436"/>
                  </a:lnTo>
                  <a:lnTo>
                    <a:pt x="644905" y="70358"/>
                  </a:lnTo>
                  <a:lnTo>
                    <a:pt x="884301" y="210438"/>
                  </a:lnTo>
                  <a:lnTo>
                    <a:pt x="1007236" y="282321"/>
                  </a:lnTo>
                  <a:lnTo>
                    <a:pt x="1052576" y="308863"/>
                  </a:lnTo>
                  <a:lnTo>
                    <a:pt x="1059052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96856" y="2849879"/>
              <a:ext cx="451484" cy="619125"/>
            </a:xfrm>
            <a:custGeom>
              <a:avLst/>
              <a:gdLst/>
              <a:ahLst/>
              <a:cxnLst/>
              <a:rect l="l" t="t" r="r" b="b"/>
              <a:pathLst>
                <a:path w="451484" h="619125">
                  <a:moveTo>
                    <a:pt x="277622" y="340360"/>
                  </a:moveTo>
                  <a:lnTo>
                    <a:pt x="238633" y="344551"/>
                  </a:lnTo>
                  <a:lnTo>
                    <a:pt x="176657" y="358267"/>
                  </a:lnTo>
                  <a:lnTo>
                    <a:pt x="137414" y="371475"/>
                  </a:lnTo>
                  <a:lnTo>
                    <a:pt x="99187" y="388366"/>
                  </a:lnTo>
                  <a:lnTo>
                    <a:pt x="62992" y="408051"/>
                  </a:lnTo>
                  <a:lnTo>
                    <a:pt x="30099" y="429895"/>
                  </a:lnTo>
                  <a:lnTo>
                    <a:pt x="2032" y="473329"/>
                  </a:lnTo>
                  <a:lnTo>
                    <a:pt x="0" y="490220"/>
                  </a:lnTo>
                  <a:lnTo>
                    <a:pt x="0" y="618744"/>
                  </a:lnTo>
                  <a:lnTo>
                    <a:pt x="277622" y="340360"/>
                  </a:lnTo>
                  <a:close/>
                </a:path>
                <a:path w="451484" h="619125">
                  <a:moveTo>
                    <a:pt x="450977" y="150876"/>
                  </a:moveTo>
                  <a:lnTo>
                    <a:pt x="443357" y="103124"/>
                  </a:lnTo>
                  <a:lnTo>
                    <a:pt x="422021" y="61722"/>
                  </a:lnTo>
                  <a:lnTo>
                    <a:pt x="389509" y="29083"/>
                  </a:lnTo>
                  <a:lnTo>
                    <a:pt x="348234" y="7747"/>
                  </a:lnTo>
                  <a:lnTo>
                    <a:pt x="300736" y="0"/>
                  </a:lnTo>
                  <a:lnTo>
                    <a:pt x="253111" y="7747"/>
                  </a:lnTo>
                  <a:lnTo>
                    <a:pt x="211836" y="29083"/>
                  </a:lnTo>
                  <a:lnTo>
                    <a:pt x="179324" y="61722"/>
                  </a:lnTo>
                  <a:lnTo>
                    <a:pt x="157988" y="103124"/>
                  </a:lnTo>
                  <a:lnTo>
                    <a:pt x="150368" y="150876"/>
                  </a:lnTo>
                  <a:lnTo>
                    <a:pt x="157988" y="198501"/>
                  </a:lnTo>
                  <a:lnTo>
                    <a:pt x="179324" y="239903"/>
                  </a:lnTo>
                  <a:lnTo>
                    <a:pt x="211836" y="272542"/>
                  </a:lnTo>
                  <a:lnTo>
                    <a:pt x="253111" y="294005"/>
                  </a:lnTo>
                  <a:lnTo>
                    <a:pt x="300736" y="301625"/>
                  </a:lnTo>
                  <a:lnTo>
                    <a:pt x="319151" y="298704"/>
                  </a:lnTo>
                  <a:lnTo>
                    <a:pt x="448056" y="169545"/>
                  </a:lnTo>
                  <a:lnTo>
                    <a:pt x="450977" y="150876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1051558"/>
            <a:ext cx="5880100" cy="5806440"/>
            <a:chOff x="6068567" y="1051558"/>
            <a:chExt cx="588010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1051558"/>
              <a:ext cx="5818632" cy="58064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78992"/>
              <a:ext cx="5715000" cy="5778500"/>
            </a:xfrm>
            <a:custGeom>
              <a:avLst/>
              <a:gdLst/>
              <a:ahLst/>
              <a:cxnLst/>
              <a:rect l="l" t="t" r="r" b="b"/>
              <a:pathLst>
                <a:path w="5715000" h="5778500">
                  <a:moveTo>
                    <a:pt x="5531866" y="0"/>
                  </a:moveTo>
                  <a:lnTo>
                    <a:pt x="183134" y="0"/>
                  </a:lnTo>
                  <a:lnTo>
                    <a:pt x="134492" y="6604"/>
                  </a:lnTo>
                  <a:lnTo>
                    <a:pt x="90677" y="25019"/>
                  </a:lnTo>
                  <a:lnTo>
                    <a:pt x="53594" y="53594"/>
                  </a:lnTo>
                  <a:lnTo>
                    <a:pt x="25019" y="90678"/>
                  </a:lnTo>
                  <a:lnTo>
                    <a:pt x="6603" y="134366"/>
                  </a:lnTo>
                  <a:lnTo>
                    <a:pt x="0" y="183007"/>
                  </a:lnTo>
                  <a:lnTo>
                    <a:pt x="0" y="5778497"/>
                  </a:lnTo>
                  <a:lnTo>
                    <a:pt x="5715000" y="5778497"/>
                  </a:lnTo>
                  <a:lnTo>
                    <a:pt x="5715000" y="183007"/>
                  </a:lnTo>
                  <a:lnTo>
                    <a:pt x="5708396" y="134366"/>
                  </a:lnTo>
                  <a:lnTo>
                    <a:pt x="5689981" y="90678"/>
                  </a:lnTo>
                  <a:lnTo>
                    <a:pt x="5661279" y="53594"/>
                  </a:lnTo>
                  <a:lnTo>
                    <a:pt x="5624322" y="25019"/>
                  </a:lnTo>
                  <a:lnTo>
                    <a:pt x="5580507" y="6604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1072896"/>
              <a:ext cx="5715000" cy="396240"/>
            </a:xfrm>
            <a:custGeom>
              <a:avLst/>
              <a:gdLst/>
              <a:ahLst/>
              <a:cxnLst/>
              <a:rect l="l" t="t" r="r" b="b"/>
              <a:pathLst>
                <a:path w="5715000" h="396240">
                  <a:moveTo>
                    <a:pt x="5715000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715000" y="395859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7919" y="1551432"/>
              <a:ext cx="5593080" cy="368935"/>
            </a:xfrm>
            <a:custGeom>
              <a:avLst/>
              <a:gdLst/>
              <a:ahLst/>
              <a:cxnLst/>
              <a:rect l="l" t="t" r="r" b="b"/>
              <a:pathLst>
                <a:path w="5593080" h="368935">
                  <a:moveTo>
                    <a:pt x="5593080" y="0"/>
                  </a:moveTo>
                  <a:lnTo>
                    <a:pt x="0" y="0"/>
                  </a:lnTo>
                  <a:lnTo>
                    <a:pt x="0" y="368681"/>
                  </a:lnTo>
                  <a:lnTo>
                    <a:pt x="5593080" y="368681"/>
                  </a:lnTo>
                  <a:lnTo>
                    <a:pt x="559308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96000" y="1076909"/>
            <a:ext cx="5715000" cy="784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 marL="215265">
              <a:lnSpc>
                <a:spcPct val="100000"/>
              </a:lnSpc>
              <a:spcBef>
                <a:spcPts val="142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17920" y="1981195"/>
            <a:ext cx="5593080" cy="4876800"/>
          </a:xfrm>
          <a:custGeom>
            <a:avLst/>
            <a:gdLst/>
            <a:ahLst/>
            <a:cxnLst/>
            <a:rect l="l" t="t" r="r" b="b"/>
            <a:pathLst>
              <a:path w="5593080" h="4876800">
                <a:moveTo>
                  <a:pt x="5593080" y="0"/>
                </a:moveTo>
                <a:lnTo>
                  <a:pt x="0" y="0"/>
                </a:lnTo>
                <a:lnTo>
                  <a:pt x="0" y="4876800"/>
                </a:lnTo>
                <a:lnTo>
                  <a:pt x="5593080" y="4876800"/>
                </a:lnTo>
                <a:lnTo>
                  <a:pt x="55930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99072" y="2023694"/>
            <a:ext cx="22891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9072" y="2390013"/>
            <a:ext cx="45713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80340" indent="-168275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Finding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latest</a:t>
            </a:r>
            <a:r>
              <a:rPr sz="12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version</a:t>
            </a:r>
            <a:r>
              <a:rPr sz="1200" spc="3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of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hashicorp/aws...</a:t>
            </a:r>
            <a:endParaRPr sz="1200">
              <a:latin typeface="Consolas"/>
              <a:cs typeface="Consolas"/>
            </a:endParaRPr>
          </a:p>
          <a:p>
            <a:pPr marL="180340" indent="-168275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Installing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hashicorp/aws</a:t>
            </a:r>
            <a:r>
              <a:rPr sz="12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v3.6.0...</a:t>
            </a:r>
            <a:endParaRPr sz="1200">
              <a:latin typeface="Consolas"/>
              <a:cs typeface="Consolas"/>
            </a:endParaRPr>
          </a:p>
          <a:p>
            <a:pPr marL="180340" indent="-168275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Installed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hashicorp/aws</a:t>
            </a:r>
            <a:r>
              <a:rPr sz="1200" spc="3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v3.6.0 (signed</a:t>
            </a:r>
            <a:r>
              <a:rPr sz="12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by</a:t>
            </a:r>
            <a:r>
              <a:rPr sz="12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HashiCorp)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99072" y="3304489"/>
            <a:ext cx="5248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the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was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99072" y="3853688"/>
            <a:ext cx="54127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prevent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upgrades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may 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r>
              <a:rPr sz="12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sz="12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recommend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adding</a:t>
            </a:r>
            <a:r>
              <a:rPr sz="1200" spc="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constraints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a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configuration,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constraint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strings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suggested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99072" y="4756530"/>
            <a:ext cx="5413375" cy="205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*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hashicorp/aws: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version =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"~&gt;</a:t>
            </a:r>
            <a:r>
              <a:rPr sz="12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3.6.0"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Terraform</a:t>
            </a:r>
            <a:r>
              <a:rPr sz="1200" spc="-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has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been</a:t>
            </a:r>
            <a:r>
              <a:rPr sz="1200" spc="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successfully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now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begin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working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Terraform.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Try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running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"terraform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plan"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 changes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infrastructure.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endParaRPr sz="1200">
              <a:latin typeface="Consolas"/>
              <a:cs typeface="Consolas"/>
            </a:endParaRPr>
          </a:p>
          <a:p>
            <a:pPr marL="12700" marR="387985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commands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should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now</a:t>
            </a:r>
            <a:r>
              <a:rPr sz="12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work.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ever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or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modules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296" y="1810511"/>
            <a:ext cx="5843270" cy="2816860"/>
            <a:chOff x="82296" y="1810511"/>
            <a:chExt cx="5843270" cy="28168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1810511"/>
              <a:ext cx="5843016" cy="28163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0584" y="1819655"/>
              <a:ext cx="5757545" cy="2740025"/>
            </a:xfrm>
            <a:custGeom>
              <a:avLst/>
              <a:gdLst/>
              <a:ahLst/>
              <a:cxnLst/>
              <a:rect l="l" t="t" r="r" b="b"/>
              <a:pathLst>
                <a:path w="5757545" h="2740025">
                  <a:moveTo>
                    <a:pt x="5632323" y="0"/>
                  </a:moveTo>
                  <a:lnTo>
                    <a:pt x="124841" y="0"/>
                  </a:lnTo>
                  <a:lnTo>
                    <a:pt x="76250" y="9779"/>
                  </a:lnTo>
                  <a:lnTo>
                    <a:pt x="36563" y="36576"/>
                  </a:lnTo>
                  <a:lnTo>
                    <a:pt x="9810" y="76200"/>
                  </a:lnTo>
                  <a:lnTo>
                    <a:pt x="0" y="124714"/>
                  </a:lnTo>
                  <a:lnTo>
                    <a:pt x="0" y="2615184"/>
                  </a:lnTo>
                  <a:lnTo>
                    <a:pt x="9810" y="2663698"/>
                  </a:lnTo>
                  <a:lnTo>
                    <a:pt x="36563" y="2703322"/>
                  </a:lnTo>
                  <a:lnTo>
                    <a:pt x="76250" y="2730119"/>
                  </a:lnTo>
                  <a:lnTo>
                    <a:pt x="124841" y="2739898"/>
                  </a:lnTo>
                  <a:lnTo>
                    <a:pt x="5632323" y="2739898"/>
                  </a:lnTo>
                  <a:lnTo>
                    <a:pt x="5680964" y="2730119"/>
                  </a:lnTo>
                  <a:lnTo>
                    <a:pt x="5720588" y="2703322"/>
                  </a:lnTo>
                  <a:lnTo>
                    <a:pt x="5747385" y="2663698"/>
                  </a:lnTo>
                  <a:lnTo>
                    <a:pt x="5757164" y="2615184"/>
                  </a:lnTo>
                  <a:lnTo>
                    <a:pt x="5757164" y="124714"/>
                  </a:lnTo>
                  <a:lnTo>
                    <a:pt x="5747385" y="76200"/>
                  </a:lnTo>
                  <a:lnTo>
                    <a:pt x="5720588" y="36576"/>
                  </a:lnTo>
                  <a:lnTo>
                    <a:pt x="5680964" y="9779"/>
                  </a:lnTo>
                  <a:lnTo>
                    <a:pt x="56323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3255" y="1905000"/>
            <a:ext cx="5715000" cy="2505710"/>
            <a:chOff x="143255" y="1905000"/>
            <a:chExt cx="5715000" cy="250571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5" y="1905000"/>
              <a:ext cx="204215" cy="2072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3255" y="265785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746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746" y="1752600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22605" y="2666822"/>
            <a:ext cx="5394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5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95727" y="5026152"/>
            <a:ext cx="1170305" cy="1310640"/>
            <a:chOff x="2395727" y="5026152"/>
            <a:chExt cx="1170305" cy="1310640"/>
          </a:xfrm>
        </p:grpSpPr>
        <p:sp>
          <p:nvSpPr>
            <p:cNvPr id="24" name="object 24"/>
            <p:cNvSpPr/>
            <p:nvPr/>
          </p:nvSpPr>
          <p:spPr>
            <a:xfrm>
              <a:off x="2688336" y="5361432"/>
              <a:ext cx="603250" cy="640080"/>
            </a:xfrm>
            <a:custGeom>
              <a:avLst/>
              <a:gdLst/>
              <a:ahLst/>
              <a:cxnLst/>
              <a:rect l="l" t="t" r="r" b="b"/>
              <a:pathLst>
                <a:path w="603250" h="640079">
                  <a:moveTo>
                    <a:pt x="452247" y="150495"/>
                  </a:moveTo>
                  <a:lnTo>
                    <a:pt x="444500" y="102870"/>
                  </a:lnTo>
                  <a:lnTo>
                    <a:pt x="423164" y="61595"/>
                  </a:lnTo>
                  <a:lnTo>
                    <a:pt x="390525" y="29083"/>
                  </a:lnTo>
                  <a:lnTo>
                    <a:pt x="349123" y="7620"/>
                  </a:lnTo>
                  <a:lnTo>
                    <a:pt x="301498" y="0"/>
                  </a:lnTo>
                  <a:lnTo>
                    <a:pt x="253873" y="7620"/>
                  </a:lnTo>
                  <a:lnTo>
                    <a:pt x="212471" y="29083"/>
                  </a:lnTo>
                  <a:lnTo>
                    <a:pt x="179832" y="61595"/>
                  </a:lnTo>
                  <a:lnTo>
                    <a:pt x="158369" y="102870"/>
                  </a:lnTo>
                  <a:lnTo>
                    <a:pt x="150749" y="150495"/>
                  </a:lnTo>
                  <a:lnTo>
                    <a:pt x="158369" y="197993"/>
                  </a:lnTo>
                  <a:lnTo>
                    <a:pt x="179832" y="239331"/>
                  </a:lnTo>
                  <a:lnTo>
                    <a:pt x="212471" y="271894"/>
                  </a:lnTo>
                  <a:lnTo>
                    <a:pt x="253873" y="293255"/>
                  </a:lnTo>
                  <a:lnTo>
                    <a:pt x="301498" y="300926"/>
                  </a:lnTo>
                  <a:lnTo>
                    <a:pt x="349123" y="293255"/>
                  </a:lnTo>
                  <a:lnTo>
                    <a:pt x="390525" y="271894"/>
                  </a:lnTo>
                  <a:lnTo>
                    <a:pt x="423164" y="239331"/>
                  </a:lnTo>
                  <a:lnTo>
                    <a:pt x="444500" y="197993"/>
                  </a:lnTo>
                  <a:lnTo>
                    <a:pt x="452247" y="150495"/>
                  </a:lnTo>
                  <a:close/>
                </a:path>
                <a:path w="603250" h="640079">
                  <a:moveTo>
                    <a:pt x="602996" y="489013"/>
                  </a:moveTo>
                  <a:lnTo>
                    <a:pt x="585457" y="441401"/>
                  </a:lnTo>
                  <a:lnTo>
                    <a:pt x="539750" y="405498"/>
                  </a:lnTo>
                  <a:lnTo>
                    <a:pt x="503555" y="386041"/>
                  </a:lnTo>
                  <a:lnTo>
                    <a:pt x="465201" y="370103"/>
                  </a:lnTo>
                  <a:lnTo>
                    <a:pt x="425831" y="357352"/>
                  </a:lnTo>
                  <a:lnTo>
                    <a:pt x="366522" y="343712"/>
                  </a:lnTo>
                  <a:lnTo>
                    <a:pt x="301498" y="338543"/>
                  </a:lnTo>
                  <a:lnTo>
                    <a:pt x="270383" y="339902"/>
                  </a:lnTo>
                  <a:lnTo>
                    <a:pt x="208153" y="349656"/>
                  </a:lnTo>
                  <a:lnTo>
                    <a:pt x="137668" y="370636"/>
                  </a:lnTo>
                  <a:lnTo>
                    <a:pt x="99441" y="387438"/>
                  </a:lnTo>
                  <a:lnTo>
                    <a:pt x="63246" y="407073"/>
                  </a:lnTo>
                  <a:lnTo>
                    <a:pt x="30099" y="428828"/>
                  </a:lnTo>
                  <a:lnTo>
                    <a:pt x="2032" y="472198"/>
                  </a:lnTo>
                  <a:lnTo>
                    <a:pt x="0" y="489013"/>
                  </a:lnTo>
                  <a:lnTo>
                    <a:pt x="0" y="639470"/>
                  </a:lnTo>
                  <a:lnTo>
                    <a:pt x="602996" y="639470"/>
                  </a:lnTo>
                  <a:lnTo>
                    <a:pt x="602996" y="48901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95728" y="502615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458"/>
                  </a:lnTo>
                  <a:lnTo>
                    <a:pt x="1098931" y="955941"/>
                  </a:lnTo>
                  <a:lnTo>
                    <a:pt x="1056259" y="997712"/>
                  </a:lnTo>
                  <a:lnTo>
                    <a:pt x="643255" y="1240002"/>
                  </a:lnTo>
                  <a:lnTo>
                    <a:pt x="584962" y="1254620"/>
                  </a:lnTo>
                  <a:lnTo>
                    <a:pt x="554990" y="1250962"/>
                  </a:lnTo>
                  <a:lnTo>
                    <a:pt x="113665" y="997712"/>
                  </a:lnTo>
                  <a:lnTo>
                    <a:pt x="70993" y="955941"/>
                  </a:lnTo>
                  <a:lnTo>
                    <a:pt x="55499" y="897458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458"/>
                  </a:lnTo>
                  <a:lnTo>
                    <a:pt x="5969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498983" y="1287348"/>
                  </a:lnTo>
                  <a:lnTo>
                    <a:pt x="540639" y="1304582"/>
                  </a:lnTo>
                  <a:lnTo>
                    <a:pt x="584962" y="1310322"/>
                  </a:lnTo>
                  <a:lnTo>
                    <a:pt x="629285" y="1304582"/>
                  </a:lnTo>
                  <a:lnTo>
                    <a:pt x="670941" y="1287348"/>
                  </a:lnTo>
                  <a:lnTo>
                    <a:pt x="726694" y="1254620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1051558"/>
            <a:ext cx="5880100" cy="5758180"/>
            <a:chOff x="6068567" y="1051558"/>
            <a:chExt cx="5880100" cy="575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1051558"/>
              <a:ext cx="5818632" cy="5757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75943"/>
              <a:ext cx="5715000" cy="5657215"/>
            </a:xfrm>
            <a:custGeom>
              <a:avLst/>
              <a:gdLst/>
              <a:ahLst/>
              <a:cxnLst/>
              <a:rect l="l" t="t" r="r" b="b"/>
              <a:pathLst>
                <a:path w="5715000" h="5657215">
                  <a:moveTo>
                    <a:pt x="5533771" y="0"/>
                  </a:moveTo>
                  <a:lnTo>
                    <a:pt x="181228" y="0"/>
                  </a:lnTo>
                  <a:lnTo>
                    <a:pt x="133096" y="6476"/>
                  </a:lnTo>
                  <a:lnTo>
                    <a:pt x="89788" y="24764"/>
                  </a:lnTo>
                  <a:lnTo>
                    <a:pt x="53086" y="53085"/>
                  </a:lnTo>
                  <a:lnTo>
                    <a:pt x="24764" y="89788"/>
                  </a:lnTo>
                  <a:lnTo>
                    <a:pt x="6476" y="133095"/>
                  </a:lnTo>
                  <a:lnTo>
                    <a:pt x="0" y="181228"/>
                  </a:lnTo>
                  <a:lnTo>
                    <a:pt x="0" y="5475401"/>
                  </a:lnTo>
                  <a:lnTo>
                    <a:pt x="6476" y="5523598"/>
                  </a:lnTo>
                  <a:lnTo>
                    <a:pt x="24764" y="5566918"/>
                  </a:lnTo>
                  <a:lnTo>
                    <a:pt x="53086" y="5603608"/>
                  </a:lnTo>
                  <a:lnTo>
                    <a:pt x="89788" y="5631954"/>
                  </a:lnTo>
                  <a:lnTo>
                    <a:pt x="133096" y="5650230"/>
                  </a:lnTo>
                  <a:lnTo>
                    <a:pt x="181228" y="5656705"/>
                  </a:lnTo>
                  <a:lnTo>
                    <a:pt x="5533771" y="5656705"/>
                  </a:lnTo>
                  <a:lnTo>
                    <a:pt x="5581904" y="5650230"/>
                  </a:lnTo>
                  <a:lnTo>
                    <a:pt x="5625210" y="5631954"/>
                  </a:lnTo>
                  <a:lnTo>
                    <a:pt x="5661914" y="5603608"/>
                  </a:lnTo>
                  <a:lnTo>
                    <a:pt x="5690234" y="5566918"/>
                  </a:lnTo>
                  <a:lnTo>
                    <a:pt x="5708523" y="5523598"/>
                  </a:lnTo>
                  <a:lnTo>
                    <a:pt x="5715000" y="5475401"/>
                  </a:lnTo>
                  <a:lnTo>
                    <a:pt x="5715000" y="181228"/>
                  </a:lnTo>
                  <a:lnTo>
                    <a:pt x="5708523" y="133095"/>
                  </a:lnTo>
                  <a:lnTo>
                    <a:pt x="5690234" y="89788"/>
                  </a:lnTo>
                  <a:lnTo>
                    <a:pt x="5661914" y="53085"/>
                  </a:lnTo>
                  <a:lnTo>
                    <a:pt x="5625210" y="24764"/>
                  </a:lnTo>
                  <a:lnTo>
                    <a:pt x="5581904" y="6476"/>
                  </a:lnTo>
                  <a:lnTo>
                    <a:pt x="55337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96000" y="1072896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296" y="1810511"/>
            <a:ext cx="5843270" cy="2816860"/>
            <a:chOff x="82296" y="1810511"/>
            <a:chExt cx="5843270" cy="281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1810511"/>
              <a:ext cx="5843016" cy="28163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584" y="1819655"/>
              <a:ext cx="5757545" cy="2740025"/>
            </a:xfrm>
            <a:custGeom>
              <a:avLst/>
              <a:gdLst/>
              <a:ahLst/>
              <a:cxnLst/>
              <a:rect l="l" t="t" r="r" b="b"/>
              <a:pathLst>
                <a:path w="5757545" h="2740025">
                  <a:moveTo>
                    <a:pt x="5632323" y="0"/>
                  </a:moveTo>
                  <a:lnTo>
                    <a:pt x="124841" y="0"/>
                  </a:lnTo>
                  <a:lnTo>
                    <a:pt x="76250" y="9779"/>
                  </a:lnTo>
                  <a:lnTo>
                    <a:pt x="36563" y="36576"/>
                  </a:lnTo>
                  <a:lnTo>
                    <a:pt x="9810" y="76200"/>
                  </a:lnTo>
                  <a:lnTo>
                    <a:pt x="0" y="124714"/>
                  </a:lnTo>
                  <a:lnTo>
                    <a:pt x="0" y="2615184"/>
                  </a:lnTo>
                  <a:lnTo>
                    <a:pt x="9810" y="2663698"/>
                  </a:lnTo>
                  <a:lnTo>
                    <a:pt x="36563" y="2703322"/>
                  </a:lnTo>
                  <a:lnTo>
                    <a:pt x="76250" y="2730119"/>
                  </a:lnTo>
                  <a:lnTo>
                    <a:pt x="124841" y="2739898"/>
                  </a:lnTo>
                  <a:lnTo>
                    <a:pt x="5632323" y="2739898"/>
                  </a:lnTo>
                  <a:lnTo>
                    <a:pt x="5680964" y="2730119"/>
                  </a:lnTo>
                  <a:lnTo>
                    <a:pt x="5720588" y="2703322"/>
                  </a:lnTo>
                  <a:lnTo>
                    <a:pt x="5747385" y="2663698"/>
                  </a:lnTo>
                  <a:lnTo>
                    <a:pt x="5757164" y="2615184"/>
                  </a:lnTo>
                  <a:lnTo>
                    <a:pt x="5757164" y="124714"/>
                  </a:lnTo>
                  <a:lnTo>
                    <a:pt x="5747385" y="76200"/>
                  </a:lnTo>
                  <a:lnTo>
                    <a:pt x="5720588" y="36576"/>
                  </a:lnTo>
                  <a:lnTo>
                    <a:pt x="5680964" y="9779"/>
                  </a:lnTo>
                  <a:lnTo>
                    <a:pt x="56323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255" y="1905000"/>
            <a:ext cx="5715000" cy="2505710"/>
            <a:chOff x="143255" y="1905000"/>
            <a:chExt cx="5715000" cy="25057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5" y="1905000"/>
              <a:ext cx="204215" cy="2072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3255" y="265785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746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746" y="1752600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6535" y="2742361"/>
          <a:ext cx="5013324" cy="776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090">
                <a:tc>
                  <a:txBody>
                    <a:bodyPr/>
                    <a:lstStyle/>
                    <a:p>
                      <a:pPr marR="52069" algn="r">
                        <a:lnSpc>
                          <a:spcPts val="1700"/>
                        </a:lnSpc>
                      </a:pPr>
                      <a:r>
                        <a:rPr sz="1800" spc="-10" dirty="0">
                          <a:solidFill>
                            <a:srgbClr val="549CD4"/>
                          </a:solidFill>
                          <a:latin typeface="Consolas"/>
                          <a:cs typeface="Consolas"/>
                        </a:rPr>
                        <a:t>resource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0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"aws_iam_user"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70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"admin-user"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700"/>
                        </a:lnSpc>
                      </a:pPr>
                      <a:r>
                        <a:rPr sz="1800" dirty="0">
                          <a:solidFill>
                            <a:srgbClr val="808080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45">
                <a:tc>
                  <a:txBody>
                    <a:bodyPr/>
                    <a:lstStyle/>
                    <a:p>
                      <a:pPr marR="50800" algn="r">
                        <a:lnSpc>
                          <a:spcPts val="1870"/>
                        </a:lnSpc>
                      </a:pPr>
                      <a:r>
                        <a:rPr sz="18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name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870"/>
                        </a:lnSpc>
                      </a:pP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800" spc="-15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"lucy"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R="50800" algn="r">
                        <a:lnSpc>
                          <a:spcPts val="1875"/>
                        </a:lnSpc>
                      </a:pPr>
                      <a:r>
                        <a:rPr sz="18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tags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800" spc="-15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22605" y="3490976"/>
            <a:ext cx="53943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1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1240" y="1624609"/>
            <a:ext cx="5565775" cy="4721225"/>
          </a:xfrm>
          <a:custGeom>
            <a:avLst/>
            <a:gdLst/>
            <a:ahLst/>
            <a:cxnLst/>
            <a:rect l="l" t="t" r="r" b="b"/>
            <a:pathLst>
              <a:path w="5565775" h="4721225">
                <a:moveTo>
                  <a:pt x="5550281" y="382625"/>
                </a:moveTo>
                <a:lnTo>
                  <a:pt x="0" y="382625"/>
                </a:lnTo>
                <a:lnTo>
                  <a:pt x="0" y="4721199"/>
                </a:lnTo>
                <a:lnTo>
                  <a:pt x="5550281" y="4721199"/>
                </a:lnTo>
                <a:lnTo>
                  <a:pt x="5550281" y="382625"/>
                </a:lnTo>
                <a:close/>
              </a:path>
              <a:path w="5565775" h="4721225">
                <a:moveTo>
                  <a:pt x="5565521" y="0"/>
                </a:moveTo>
                <a:lnTo>
                  <a:pt x="13716" y="0"/>
                </a:lnTo>
                <a:lnTo>
                  <a:pt x="13716" y="367385"/>
                </a:lnTo>
                <a:lnTo>
                  <a:pt x="5565521" y="367385"/>
                </a:lnTo>
                <a:lnTo>
                  <a:pt x="556552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90869" y="1635633"/>
            <a:ext cx="4989195" cy="979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provider.aws.region</a:t>
            </a:r>
            <a:endParaRPr sz="1200">
              <a:latin typeface="Consolas"/>
              <a:cs typeface="Consolas"/>
            </a:endParaRPr>
          </a:p>
          <a:p>
            <a:pPr marL="179705" marR="508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region where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AWS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operations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take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place.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Examples </a:t>
            </a:r>
            <a:r>
              <a:rPr sz="1200" spc="-6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us-east-1,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us-west-2,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etc.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0869" y="2867914"/>
            <a:ext cx="50730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us-west-1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state in-memory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prior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plan...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refreshed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state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calculate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but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persisted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remote state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0869" y="4057345"/>
            <a:ext cx="4907280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Error: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error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configuring</a:t>
            </a:r>
            <a:r>
              <a:rPr sz="12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Terraform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AWS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Provider: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onsolas"/>
                <a:cs typeface="Consolas"/>
              </a:rPr>
              <a:t>no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valid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credential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sources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for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Terraform</a:t>
            </a:r>
            <a:r>
              <a:rPr sz="12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AWS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Provider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found.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12700" marR="433705">
              <a:lnSpc>
                <a:spcPct val="100000"/>
              </a:lnSpc>
              <a:spcBef>
                <a:spcPts val="76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Please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u="sng" spc="-5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https://registry.terraform.io/providers/hashicorp/aws </a:t>
            </a:r>
            <a:r>
              <a:rPr sz="1200" spc="-64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more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about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providing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credentials.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Error: NoCredentialProviders: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no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valid providers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chain.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Deprecated.</a:t>
            </a:r>
            <a:endParaRPr sz="1200">
              <a:latin typeface="Consolas"/>
              <a:cs typeface="Consolas"/>
            </a:endParaRPr>
          </a:p>
          <a:p>
            <a:pPr marL="6858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verbose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messaging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aws.Config.CredentialsChainVerboseErrors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92679" y="5023103"/>
            <a:ext cx="1179195" cy="1319530"/>
            <a:chOff x="2392679" y="5023103"/>
            <a:chExt cx="1179195" cy="1319530"/>
          </a:xfrm>
        </p:grpSpPr>
        <p:sp>
          <p:nvSpPr>
            <p:cNvPr id="21" name="object 21"/>
            <p:cNvSpPr/>
            <p:nvPr/>
          </p:nvSpPr>
          <p:spPr>
            <a:xfrm>
              <a:off x="2688336" y="5361431"/>
              <a:ext cx="603250" cy="640080"/>
            </a:xfrm>
            <a:custGeom>
              <a:avLst/>
              <a:gdLst/>
              <a:ahLst/>
              <a:cxnLst/>
              <a:rect l="l" t="t" r="r" b="b"/>
              <a:pathLst>
                <a:path w="603250" h="640079">
                  <a:moveTo>
                    <a:pt x="452247" y="150495"/>
                  </a:moveTo>
                  <a:lnTo>
                    <a:pt x="444500" y="102870"/>
                  </a:lnTo>
                  <a:lnTo>
                    <a:pt x="423164" y="61595"/>
                  </a:lnTo>
                  <a:lnTo>
                    <a:pt x="390525" y="29083"/>
                  </a:lnTo>
                  <a:lnTo>
                    <a:pt x="349123" y="7620"/>
                  </a:lnTo>
                  <a:lnTo>
                    <a:pt x="301498" y="0"/>
                  </a:lnTo>
                  <a:lnTo>
                    <a:pt x="253873" y="7620"/>
                  </a:lnTo>
                  <a:lnTo>
                    <a:pt x="212471" y="29083"/>
                  </a:lnTo>
                  <a:lnTo>
                    <a:pt x="179832" y="61595"/>
                  </a:lnTo>
                  <a:lnTo>
                    <a:pt x="158369" y="102870"/>
                  </a:lnTo>
                  <a:lnTo>
                    <a:pt x="150749" y="150495"/>
                  </a:lnTo>
                  <a:lnTo>
                    <a:pt x="158369" y="197993"/>
                  </a:lnTo>
                  <a:lnTo>
                    <a:pt x="179832" y="239331"/>
                  </a:lnTo>
                  <a:lnTo>
                    <a:pt x="212471" y="271894"/>
                  </a:lnTo>
                  <a:lnTo>
                    <a:pt x="253873" y="293255"/>
                  </a:lnTo>
                  <a:lnTo>
                    <a:pt x="301498" y="300926"/>
                  </a:lnTo>
                  <a:lnTo>
                    <a:pt x="349123" y="293255"/>
                  </a:lnTo>
                  <a:lnTo>
                    <a:pt x="390525" y="271894"/>
                  </a:lnTo>
                  <a:lnTo>
                    <a:pt x="423164" y="239331"/>
                  </a:lnTo>
                  <a:lnTo>
                    <a:pt x="444500" y="197993"/>
                  </a:lnTo>
                  <a:lnTo>
                    <a:pt x="452247" y="150495"/>
                  </a:lnTo>
                  <a:close/>
                </a:path>
                <a:path w="603250" h="640079">
                  <a:moveTo>
                    <a:pt x="602996" y="489013"/>
                  </a:moveTo>
                  <a:lnTo>
                    <a:pt x="585457" y="441401"/>
                  </a:lnTo>
                  <a:lnTo>
                    <a:pt x="539750" y="405498"/>
                  </a:lnTo>
                  <a:lnTo>
                    <a:pt x="503555" y="386041"/>
                  </a:lnTo>
                  <a:lnTo>
                    <a:pt x="465201" y="370103"/>
                  </a:lnTo>
                  <a:lnTo>
                    <a:pt x="425831" y="357352"/>
                  </a:lnTo>
                  <a:lnTo>
                    <a:pt x="366522" y="343712"/>
                  </a:lnTo>
                  <a:lnTo>
                    <a:pt x="301498" y="338543"/>
                  </a:lnTo>
                  <a:lnTo>
                    <a:pt x="270383" y="339902"/>
                  </a:lnTo>
                  <a:lnTo>
                    <a:pt x="208153" y="349656"/>
                  </a:lnTo>
                  <a:lnTo>
                    <a:pt x="137668" y="370636"/>
                  </a:lnTo>
                  <a:lnTo>
                    <a:pt x="99441" y="387438"/>
                  </a:lnTo>
                  <a:lnTo>
                    <a:pt x="63246" y="407073"/>
                  </a:lnTo>
                  <a:lnTo>
                    <a:pt x="30099" y="428828"/>
                  </a:lnTo>
                  <a:lnTo>
                    <a:pt x="2032" y="472198"/>
                  </a:lnTo>
                  <a:lnTo>
                    <a:pt x="0" y="489013"/>
                  </a:lnTo>
                  <a:lnTo>
                    <a:pt x="0" y="639470"/>
                  </a:lnTo>
                  <a:lnTo>
                    <a:pt x="602996" y="639470"/>
                  </a:lnTo>
                  <a:lnTo>
                    <a:pt x="602996" y="48901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95727" y="502615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584962" y="0"/>
                  </a:move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445"/>
                  </a:lnTo>
                  <a:lnTo>
                    <a:pt x="5969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498983" y="1287335"/>
                  </a:lnTo>
                  <a:lnTo>
                    <a:pt x="540639" y="1304569"/>
                  </a:lnTo>
                  <a:lnTo>
                    <a:pt x="584962" y="1310322"/>
                  </a:lnTo>
                  <a:lnTo>
                    <a:pt x="629285" y="1304569"/>
                  </a:lnTo>
                  <a:lnTo>
                    <a:pt x="670941" y="1287335"/>
                  </a:lnTo>
                  <a:lnTo>
                    <a:pt x="726709" y="1254620"/>
                  </a:lnTo>
                  <a:lnTo>
                    <a:pt x="584962" y="1254620"/>
                  </a:lnTo>
                  <a:lnTo>
                    <a:pt x="554990" y="1250962"/>
                  </a:lnTo>
                  <a:lnTo>
                    <a:pt x="113665" y="997699"/>
                  </a:lnTo>
                  <a:lnTo>
                    <a:pt x="70993" y="955941"/>
                  </a:lnTo>
                  <a:lnTo>
                    <a:pt x="55499" y="897445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5"/>
                  </a:lnTo>
                  <a:lnTo>
                    <a:pt x="726694" y="55625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close/>
                </a:path>
                <a:path w="1170304" h="1310639">
                  <a:moveTo>
                    <a:pt x="1114425" y="288671"/>
                  </a:moveTo>
                  <a:lnTo>
                    <a:pt x="1114425" y="897445"/>
                  </a:lnTo>
                  <a:lnTo>
                    <a:pt x="1098931" y="955941"/>
                  </a:lnTo>
                  <a:lnTo>
                    <a:pt x="1056259" y="997699"/>
                  </a:lnTo>
                  <a:lnTo>
                    <a:pt x="643255" y="1240002"/>
                  </a:lnTo>
                  <a:lnTo>
                    <a:pt x="584962" y="1254620"/>
                  </a:lnTo>
                  <a:lnTo>
                    <a:pt x="726709" y="1254620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45"/>
                  </a:lnTo>
                  <a:lnTo>
                    <a:pt x="1169924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71"/>
                  </a:lnTo>
                  <a:close/>
                </a:path>
                <a:path w="1170304" h="1310639">
                  <a:moveTo>
                    <a:pt x="726694" y="55625"/>
                  </a:moveTo>
                  <a:lnTo>
                    <a:pt x="584962" y="55625"/>
                  </a:lnTo>
                  <a:lnTo>
                    <a:pt x="614807" y="59309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694" y="55625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7251" y="502767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458"/>
                  </a:moveTo>
                  <a:lnTo>
                    <a:pt x="1169924" y="617296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5" y="265303"/>
                  </a:lnTo>
                  <a:lnTo>
                    <a:pt x="845185" y="125222"/>
                  </a:lnTo>
                  <a:lnTo>
                    <a:pt x="722503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6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13"/>
                  </a:lnTo>
                  <a:lnTo>
                    <a:pt x="0" y="836879"/>
                  </a:lnTo>
                  <a:lnTo>
                    <a:pt x="0" y="889889"/>
                  </a:lnTo>
                  <a:lnTo>
                    <a:pt x="0" y="897458"/>
                  </a:lnTo>
                  <a:lnTo>
                    <a:pt x="5968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324739" y="1185125"/>
                  </a:lnTo>
                  <a:lnTo>
                    <a:pt x="447421" y="1257058"/>
                  </a:lnTo>
                  <a:lnTo>
                    <a:pt x="492506" y="1283563"/>
                  </a:lnTo>
                  <a:lnTo>
                    <a:pt x="498983" y="1287348"/>
                  </a:lnTo>
                  <a:lnTo>
                    <a:pt x="540639" y="1304582"/>
                  </a:lnTo>
                  <a:lnTo>
                    <a:pt x="584962" y="1310322"/>
                  </a:lnTo>
                  <a:lnTo>
                    <a:pt x="629285" y="1304582"/>
                  </a:lnTo>
                  <a:lnTo>
                    <a:pt x="670941" y="1287348"/>
                  </a:lnTo>
                  <a:lnTo>
                    <a:pt x="909701" y="1147267"/>
                  </a:lnTo>
                  <a:lnTo>
                    <a:pt x="1032383" y="1075347"/>
                  </a:lnTo>
                  <a:lnTo>
                    <a:pt x="1077468" y="1048842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  <a:close/>
                </a:path>
                <a:path w="1170304" h="1310639">
                  <a:moveTo>
                    <a:pt x="1056259" y="312547"/>
                  </a:moveTo>
                  <a:lnTo>
                    <a:pt x="1080643" y="330581"/>
                  </a:lnTo>
                  <a:lnTo>
                    <a:pt x="1098931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13"/>
                  </a:lnTo>
                  <a:lnTo>
                    <a:pt x="1114425" y="836879"/>
                  </a:lnTo>
                  <a:lnTo>
                    <a:pt x="1114425" y="889889"/>
                  </a:lnTo>
                  <a:lnTo>
                    <a:pt x="1114425" y="897458"/>
                  </a:lnTo>
                  <a:lnTo>
                    <a:pt x="1110488" y="928001"/>
                  </a:lnTo>
                  <a:lnTo>
                    <a:pt x="1080643" y="979690"/>
                  </a:lnTo>
                  <a:lnTo>
                    <a:pt x="817499" y="1137780"/>
                  </a:lnTo>
                  <a:lnTo>
                    <a:pt x="694817" y="1209713"/>
                  </a:lnTo>
                  <a:lnTo>
                    <a:pt x="649732" y="1236218"/>
                  </a:lnTo>
                  <a:lnTo>
                    <a:pt x="643255" y="1240002"/>
                  </a:lnTo>
                  <a:lnTo>
                    <a:pt x="614934" y="1250962"/>
                  </a:lnTo>
                  <a:lnTo>
                    <a:pt x="584962" y="1254620"/>
                  </a:lnTo>
                  <a:lnTo>
                    <a:pt x="554990" y="1250962"/>
                  </a:lnTo>
                  <a:lnTo>
                    <a:pt x="526669" y="1240002"/>
                  </a:lnTo>
                  <a:lnTo>
                    <a:pt x="287909" y="1099921"/>
                  </a:lnTo>
                  <a:lnTo>
                    <a:pt x="165227" y="1027988"/>
                  </a:lnTo>
                  <a:lnTo>
                    <a:pt x="120015" y="1001496"/>
                  </a:lnTo>
                  <a:lnTo>
                    <a:pt x="70993" y="955941"/>
                  </a:lnTo>
                  <a:lnTo>
                    <a:pt x="55499" y="897458"/>
                  </a:lnTo>
                  <a:lnTo>
                    <a:pt x="55499" y="617296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6" y="382270"/>
                  </a:lnTo>
                  <a:lnTo>
                    <a:pt x="89281" y="330581"/>
                  </a:lnTo>
                  <a:lnTo>
                    <a:pt x="352425" y="172466"/>
                  </a:lnTo>
                  <a:lnTo>
                    <a:pt x="475106" y="100584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2" y="55625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882014" y="210312"/>
                  </a:lnTo>
                  <a:lnTo>
                    <a:pt x="1004697" y="282321"/>
                  </a:lnTo>
                  <a:lnTo>
                    <a:pt x="1049909" y="308737"/>
                  </a:lnTo>
                  <a:lnTo>
                    <a:pt x="105625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1051558"/>
            <a:ext cx="5880100" cy="5758180"/>
            <a:chOff x="6068567" y="1051558"/>
            <a:chExt cx="5880100" cy="575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1051558"/>
              <a:ext cx="5818632" cy="5757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75943"/>
              <a:ext cx="5715000" cy="5657215"/>
            </a:xfrm>
            <a:custGeom>
              <a:avLst/>
              <a:gdLst/>
              <a:ahLst/>
              <a:cxnLst/>
              <a:rect l="l" t="t" r="r" b="b"/>
              <a:pathLst>
                <a:path w="5715000" h="5657215">
                  <a:moveTo>
                    <a:pt x="5533771" y="0"/>
                  </a:moveTo>
                  <a:lnTo>
                    <a:pt x="181228" y="0"/>
                  </a:lnTo>
                  <a:lnTo>
                    <a:pt x="133096" y="6476"/>
                  </a:lnTo>
                  <a:lnTo>
                    <a:pt x="89788" y="24764"/>
                  </a:lnTo>
                  <a:lnTo>
                    <a:pt x="53086" y="53085"/>
                  </a:lnTo>
                  <a:lnTo>
                    <a:pt x="24764" y="89788"/>
                  </a:lnTo>
                  <a:lnTo>
                    <a:pt x="6476" y="133095"/>
                  </a:lnTo>
                  <a:lnTo>
                    <a:pt x="0" y="181228"/>
                  </a:lnTo>
                  <a:lnTo>
                    <a:pt x="0" y="5475401"/>
                  </a:lnTo>
                  <a:lnTo>
                    <a:pt x="6476" y="5523598"/>
                  </a:lnTo>
                  <a:lnTo>
                    <a:pt x="24764" y="5566918"/>
                  </a:lnTo>
                  <a:lnTo>
                    <a:pt x="53086" y="5603608"/>
                  </a:lnTo>
                  <a:lnTo>
                    <a:pt x="89788" y="5631954"/>
                  </a:lnTo>
                  <a:lnTo>
                    <a:pt x="133096" y="5650230"/>
                  </a:lnTo>
                  <a:lnTo>
                    <a:pt x="181228" y="5656705"/>
                  </a:lnTo>
                  <a:lnTo>
                    <a:pt x="5533771" y="5656705"/>
                  </a:lnTo>
                  <a:lnTo>
                    <a:pt x="5581904" y="5650230"/>
                  </a:lnTo>
                  <a:lnTo>
                    <a:pt x="5625210" y="5631954"/>
                  </a:lnTo>
                  <a:lnTo>
                    <a:pt x="5661914" y="5603608"/>
                  </a:lnTo>
                  <a:lnTo>
                    <a:pt x="5690234" y="5566918"/>
                  </a:lnTo>
                  <a:lnTo>
                    <a:pt x="5708523" y="5523598"/>
                  </a:lnTo>
                  <a:lnTo>
                    <a:pt x="5715000" y="5475401"/>
                  </a:lnTo>
                  <a:lnTo>
                    <a:pt x="5715000" y="181228"/>
                  </a:lnTo>
                  <a:lnTo>
                    <a:pt x="5708523" y="133095"/>
                  </a:lnTo>
                  <a:lnTo>
                    <a:pt x="5690234" y="89788"/>
                  </a:lnTo>
                  <a:lnTo>
                    <a:pt x="5661914" y="53085"/>
                  </a:lnTo>
                  <a:lnTo>
                    <a:pt x="5625210" y="24764"/>
                  </a:lnTo>
                  <a:lnTo>
                    <a:pt x="5581904" y="6476"/>
                  </a:lnTo>
                  <a:lnTo>
                    <a:pt x="55337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96000" y="1072896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296" y="1810511"/>
            <a:ext cx="5843270" cy="3792220"/>
            <a:chOff x="82296" y="1810511"/>
            <a:chExt cx="5843270" cy="37922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1810511"/>
              <a:ext cx="5843016" cy="37917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584" y="1819655"/>
              <a:ext cx="5757545" cy="3715385"/>
            </a:xfrm>
            <a:custGeom>
              <a:avLst/>
              <a:gdLst/>
              <a:ahLst/>
              <a:cxnLst/>
              <a:rect l="l" t="t" r="r" b="b"/>
              <a:pathLst>
                <a:path w="5757545" h="3715385">
                  <a:moveTo>
                    <a:pt x="5587873" y="0"/>
                  </a:moveTo>
                  <a:lnTo>
                    <a:pt x="169265" y="0"/>
                  </a:lnTo>
                  <a:lnTo>
                    <a:pt x="124256" y="6096"/>
                  </a:lnTo>
                  <a:lnTo>
                    <a:pt x="83832" y="23114"/>
                  </a:lnTo>
                  <a:lnTo>
                    <a:pt x="49568" y="49530"/>
                  </a:lnTo>
                  <a:lnTo>
                    <a:pt x="23106" y="83820"/>
                  </a:lnTo>
                  <a:lnTo>
                    <a:pt x="6045" y="124206"/>
                  </a:lnTo>
                  <a:lnTo>
                    <a:pt x="0" y="169164"/>
                  </a:lnTo>
                  <a:lnTo>
                    <a:pt x="0" y="3546094"/>
                  </a:lnTo>
                  <a:lnTo>
                    <a:pt x="6045" y="3591052"/>
                  </a:lnTo>
                  <a:lnTo>
                    <a:pt x="23106" y="3631438"/>
                  </a:lnTo>
                  <a:lnTo>
                    <a:pt x="49568" y="3665728"/>
                  </a:lnTo>
                  <a:lnTo>
                    <a:pt x="83832" y="3692144"/>
                  </a:lnTo>
                  <a:lnTo>
                    <a:pt x="124256" y="3709162"/>
                  </a:lnTo>
                  <a:lnTo>
                    <a:pt x="169265" y="3715258"/>
                  </a:lnTo>
                  <a:lnTo>
                    <a:pt x="5587873" y="3715258"/>
                  </a:lnTo>
                  <a:lnTo>
                    <a:pt x="5632831" y="3709162"/>
                  </a:lnTo>
                  <a:lnTo>
                    <a:pt x="5673344" y="3692144"/>
                  </a:lnTo>
                  <a:lnTo>
                    <a:pt x="5707633" y="3665728"/>
                  </a:lnTo>
                  <a:lnTo>
                    <a:pt x="5734050" y="3631438"/>
                  </a:lnTo>
                  <a:lnTo>
                    <a:pt x="5751068" y="3591052"/>
                  </a:lnTo>
                  <a:lnTo>
                    <a:pt x="5757164" y="3546094"/>
                  </a:lnTo>
                  <a:lnTo>
                    <a:pt x="5757164" y="169164"/>
                  </a:lnTo>
                  <a:lnTo>
                    <a:pt x="5751068" y="124206"/>
                  </a:lnTo>
                  <a:lnTo>
                    <a:pt x="5734050" y="83820"/>
                  </a:lnTo>
                  <a:lnTo>
                    <a:pt x="5707633" y="49530"/>
                  </a:lnTo>
                  <a:lnTo>
                    <a:pt x="5673344" y="23114"/>
                  </a:lnTo>
                  <a:lnTo>
                    <a:pt x="5632831" y="6096"/>
                  </a:lnTo>
                  <a:lnTo>
                    <a:pt x="55878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6304" y="1905000"/>
            <a:ext cx="5711825" cy="3522979"/>
            <a:chOff x="146304" y="1905000"/>
            <a:chExt cx="5711825" cy="352297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905000"/>
              <a:ext cx="204215" cy="2072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6304" y="2307336"/>
              <a:ext cx="5711825" cy="3121025"/>
            </a:xfrm>
            <a:custGeom>
              <a:avLst/>
              <a:gdLst/>
              <a:ahLst/>
              <a:cxnLst/>
              <a:rect l="l" t="t" r="r" b="b"/>
              <a:pathLst>
                <a:path w="5711825" h="3121025">
                  <a:moveTo>
                    <a:pt x="5711698" y="0"/>
                  </a:moveTo>
                  <a:lnTo>
                    <a:pt x="0" y="0"/>
                  </a:lnTo>
                  <a:lnTo>
                    <a:pt x="0" y="3120644"/>
                  </a:lnTo>
                  <a:lnTo>
                    <a:pt x="5711698" y="3120644"/>
                  </a:lnTo>
                  <a:lnTo>
                    <a:pt x="57116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2605" y="2314702"/>
            <a:ext cx="5515610" cy="306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provider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region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"us-west-2"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access_key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"AKIAI44QH8DHBEXAMPLE"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ts val="213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secret_key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"je7MtGbClwBF/2tk/h3yCo8n…"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03976" y="1533144"/>
            <a:ext cx="6288405" cy="5325110"/>
            <a:chOff x="5903976" y="1533144"/>
            <a:chExt cx="6288405" cy="532511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976" y="1533144"/>
              <a:ext cx="6288024" cy="44256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6000" y="1725168"/>
              <a:ext cx="6095999" cy="40538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96000" y="1539240"/>
              <a:ext cx="5715000" cy="5318760"/>
            </a:xfrm>
            <a:custGeom>
              <a:avLst/>
              <a:gdLst/>
              <a:ahLst/>
              <a:cxnLst/>
              <a:rect l="l" t="t" r="r" b="b"/>
              <a:pathLst>
                <a:path w="5715000" h="5318759">
                  <a:moveTo>
                    <a:pt x="5715000" y="0"/>
                  </a:moveTo>
                  <a:lnTo>
                    <a:pt x="0" y="0"/>
                  </a:lnTo>
                  <a:lnTo>
                    <a:pt x="0" y="5318505"/>
                  </a:lnTo>
                  <a:lnTo>
                    <a:pt x="5715000" y="5318505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76517" y="1456203"/>
            <a:ext cx="2014855" cy="105473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9443" y="3875913"/>
            <a:ext cx="5549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8086" y="4867402"/>
            <a:ext cx="118872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9558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unique_id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76517" y="2686304"/>
            <a:ext cx="4431030" cy="320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will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aws_iam_user.admin-user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"aws_iam_user"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"admin-user"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555625">
              <a:lnSpc>
                <a:spcPct val="100000"/>
              </a:lnSpc>
              <a:tabLst>
                <a:tab pos="2000250" algn="l"/>
              </a:tabLst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arn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55562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force_destroy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false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"Lucy"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"/"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1821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"Description"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"Technical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Team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Lead"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200342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Plan: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92D050"/>
                </a:solidFill>
                <a:latin typeface="Consolas"/>
                <a:cs typeface="Consolas"/>
              </a:rPr>
              <a:t>1</a:t>
            </a:r>
            <a:r>
              <a:rPr sz="1300" spc="-4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92D050"/>
                </a:solidFill>
                <a:latin typeface="Consolas"/>
                <a:cs typeface="Consolas"/>
              </a:rPr>
              <a:t>to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 add,</a:t>
            </a:r>
            <a:r>
              <a:rPr sz="1300" spc="-4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92D050"/>
                </a:solidFill>
                <a:latin typeface="Consolas"/>
                <a:cs typeface="Consolas"/>
              </a:rPr>
              <a:t>0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92D050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change,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92D050"/>
                </a:solidFill>
                <a:latin typeface="Consolas"/>
                <a:cs typeface="Consolas"/>
              </a:rPr>
              <a:t>0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92679" y="5547359"/>
            <a:ext cx="9308465" cy="1315720"/>
            <a:chOff x="2392679" y="5547359"/>
            <a:chExt cx="9308465" cy="1315720"/>
          </a:xfrm>
        </p:grpSpPr>
        <p:sp>
          <p:nvSpPr>
            <p:cNvPr id="24" name="object 24"/>
            <p:cNvSpPr/>
            <p:nvPr/>
          </p:nvSpPr>
          <p:spPr>
            <a:xfrm>
              <a:off x="6187439" y="6196583"/>
              <a:ext cx="5513705" cy="198120"/>
            </a:xfrm>
            <a:custGeom>
              <a:avLst/>
              <a:gdLst/>
              <a:ahLst/>
              <a:cxnLst/>
              <a:rect l="l" t="t" r="r" b="b"/>
              <a:pathLst>
                <a:path w="5513705" h="198120">
                  <a:moveTo>
                    <a:pt x="0" y="0"/>
                  </a:moveTo>
                  <a:lnTo>
                    <a:pt x="5513705" y="0"/>
                  </a:lnTo>
                </a:path>
                <a:path w="5513705" h="198120">
                  <a:moveTo>
                    <a:pt x="0" y="198119"/>
                  </a:moveTo>
                  <a:lnTo>
                    <a:pt x="993648" y="198119"/>
                  </a:lnTo>
                </a:path>
              </a:pathLst>
            </a:custGeom>
            <a:ln w="12192">
              <a:solidFill>
                <a:srgbClr val="FDFDF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88336" y="5885687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80"/>
                  </a:moveTo>
                  <a:lnTo>
                    <a:pt x="444500" y="103390"/>
                  </a:lnTo>
                  <a:lnTo>
                    <a:pt x="423164" y="61899"/>
                  </a:lnTo>
                  <a:lnTo>
                    <a:pt x="390525" y="29171"/>
                  </a:lnTo>
                  <a:lnTo>
                    <a:pt x="349123" y="7721"/>
                  </a:lnTo>
                  <a:lnTo>
                    <a:pt x="301498" y="0"/>
                  </a:lnTo>
                  <a:lnTo>
                    <a:pt x="253873" y="7721"/>
                  </a:lnTo>
                  <a:lnTo>
                    <a:pt x="212471" y="29171"/>
                  </a:lnTo>
                  <a:lnTo>
                    <a:pt x="179832" y="61899"/>
                  </a:lnTo>
                  <a:lnTo>
                    <a:pt x="158369" y="103390"/>
                  </a:lnTo>
                  <a:lnTo>
                    <a:pt x="150749" y="151180"/>
                  </a:lnTo>
                  <a:lnTo>
                    <a:pt x="158369" y="198970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8970"/>
                  </a:lnTo>
                  <a:lnTo>
                    <a:pt x="452247" y="15118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57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95727" y="5550407"/>
              <a:ext cx="1170305" cy="1308100"/>
            </a:xfrm>
            <a:custGeom>
              <a:avLst/>
              <a:gdLst/>
              <a:ahLst/>
              <a:cxnLst/>
              <a:rect l="l" t="t" r="r" b="b"/>
              <a:pathLst>
                <a:path w="1170304" h="1308100">
                  <a:moveTo>
                    <a:pt x="584962" y="0"/>
                  </a:moveTo>
                  <a:lnTo>
                    <a:pt x="540639" y="5714"/>
                  </a:lnTo>
                  <a:lnTo>
                    <a:pt x="498983" y="22986"/>
                  </a:lnTo>
                  <a:lnTo>
                    <a:pt x="85979" y="265252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9" y="368261"/>
                  </a:lnTo>
                  <a:lnTo>
                    <a:pt x="0" y="412851"/>
                  </a:lnTo>
                  <a:lnTo>
                    <a:pt x="0" y="897445"/>
                  </a:lnTo>
                  <a:lnTo>
                    <a:pt x="5969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498983" y="1287349"/>
                  </a:lnTo>
                  <a:lnTo>
                    <a:pt x="540639" y="1304575"/>
                  </a:lnTo>
                  <a:lnTo>
                    <a:pt x="563948" y="1307590"/>
                  </a:lnTo>
                  <a:lnTo>
                    <a:pt x="605975" y="1307590"/>
                  </a:lnTo>
                  <a:lnTo>
                    <a:pt x="629285" y="1304575"/>
                  </a:lnTo>
                  <a:lnTo>
                    <a:pt x="670941" y="1287349"/>
                  </a:lnTo>
                  <a:lnTo>
                    <a:pt x="726715" y="1254629"/>
                  </a:lnTo>
                  <a:lnTo>
                    <a:pt x="584962" y="1254629"/>
                  </a:lnTo>
                  <a:lnTo>
                    <a:pt x="554990" y="1250967"/>
                  </a:lnTo>
                  <a:lnTo>
                    <a:pt x="113665" y="997699"/>
                  </a:lnTo>
                  <a:lnTo>
                    <a:pt x="70993" y="955941"/>
                  </a:lnTo>
                  <a:lnTo>
                    <a:pt x="55499" y="897445"/>
                  </a:lnTo>
                  <a:lnTo>
                    <a:pt x="55499" y="412851"/>
                  </a:lnTo>
                  <a:lnTo>
                    <a:pt x="70993" y="354380"/>
                  </a:lnTo>
                  <a:lnTo>
                    <a:pt x="113665" y="312610"/>
                  </a:lnTo>
                  <a:lnTo>
                    <a:pt x="526669" y="70307"/>
                  </a:lnTo>
                  <a:lnTo>
                    <a:pt x="584962" y="55702"/>
                  </a:lnTo>
                  <a:lnTo>
                    <a:pt x="726712" y="55702"/>
                  </a:lnTo>
                  <a:lnTo>
                    <a:pt x="670941" y="22986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4" h="1308100">
                  <a:moveTo>
                    <a:pt x="1114425" y="288670"/>
                  </a:moveTo>
                  <a:lnTo>
                    <a:pt x="1114425" y="897445"/>
                  </a:lnTo>
                  <a:lnTo>
                    <a:pt x="1098931" y="955941"/>
                  </a:lnTo>
                  <a:lnTo>
                    <a:pt x="1056259" y="997699"/>
                  </a:lnTo>
                  <a:lnTo>
                    <a:pt x="643255" y="1239997"/>
                  </a:lnTo>
                  <a:lnTo>
                    <a:pt x="584962" y="1254629"/>
                  </a:lnTo>
                  <a:lnTo>
                    <a:pt x="726715" y="1254629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45"/>
                  </a:lnTo>
                  <a:lnTo>
                    <a:pt x="1169924" y="412851"/>
                  </a:ln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114425" y="288670"/>
                  </a:lnTo>
                  <a:close/>
                </a:path>
                <a:path w="1170304" h="1308100">
                  <a:moveTo>
                    <a:pt x="726712" y="55702"/>
                  </a:moveTo>
                  <a:lnTo>
                    <a:pt x="584962" y="55702"/>
                  </a:lnTo>
                  <a:lnTo>
                    <a:pt x="614807" y="59347"/>
                  </a:lnTo>
                  <a:lnTo>
                    <a:pt x="1056259" y="312610"/>
                  </a:lnTo>
                  <a:lnTo>
                    <a:pt x="1098931" y="354380"/>
                  </a:lnTo>
                  <a:lnTo>
                    <a:pt x="1114425" y="412851"/>
                  </a:lnTo>
                  <a:lnTo>
                    <a:pt x="1114425" y="288670"/>
                  </a:lnTo>
                  <a:lnTo>
                    <a:pt x="1083945" y="265252"/>
                  </a:lnTo>
                  <a:lnTo>
                    <a:pt x="726712" y="55702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97251" y="5551931"/>
              <a:ext cx="1170305" cy="1306195"/>
            </a:xfrm>
            <a:custGeom>
              <a:avLst/>
              <a:gdLst/>
              <a:ahLst/>
              <a:cxnLst/>
              <a:rect l="l" t="t" r="r" b="b"/>
              <a:pathLst>
                <a:path w="1170304" h="1306195">
                  <a:moveTo>
                    <a:pt x="1169924" y="897458"/>
                  </a:moveTo>
                  <a:lnTo>
                    <a:pt x="1169924" y="617296"/>
                  </a:lnTo>
                  <a:lnTo>
                    <a:pt x="1169924" y="473443"/>
                  </a:lnTo>
                  <a:lnTo>
                    <a:pt x="1169924" y="420433"/>
                  </a:lnTo>
                  <a:lnTo>
                    <a:pt x="1169924" y="412864"/>
                  </a:ln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083945" y="265264"/>
                  </a:lnTo>
                  <a:lnTo>
                    <a:pt x="845185" y="125183"/>
                  </a:lnTo>
                  <a:lnTo>
                    <a:pt x="722503" y="5326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3042"/>
                  </a:lnTo>
                  <a:lnTo>
                    <a:pt x="137541" y="234975"/>
                  </a:lnTo>
                  <a:lnTo>
                    <a:pt x="92456" y="261480"/>
                  </a:lnTo>
                  <a:lnTo>
                    <a:pt x="85979" y="265264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8" y="368261"/>
                  </a:lnTo>
                  <a:lnTo>
                    <a:pt x="0" y="412864"/>
                  </a:lnTo>
                  <a:lnTo>
                    <a:pt x="0" y="693013"/>
                  </a:lnTo>
                  <a:lnTo>
                    <a:pt x="0" y="836879"/>
                  </a:lnTo>
                  <a:lnTo>
                    <a:pt x="0" y="889889"/>
                  </a:lnTo>
                  <a:lnTo>
                    <a:pt x="0" y="897458"/>
                  </a:lnTo>
                  <a:lnTo>
                    <a:pt x="5968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324739" y="1185130"/>
                  </a:lnTo>
                  <a:lnTo>
                    <a:pt x="447421" y="1257059"/>
                  </a:lnTo>
                  <a:lnTo>
                    <a:pt x="492506" y="1283559"/>
                  </a:lnTo>
                  <a:lnTo>
                    <a:pt x="498983" y="1287345"/>
                  </a:lnTo>
                  <a:lnTo>
                    <a:pt x="540639" y="1304577"/>
                  </a:lnTo>
                  <a:lnTo>
                    <a:pt x="552117" y="1306064"/>
                  </a:lnTo>
                </a:path>
                <a:path w="1170304" h="1306195">
                  <a:moveTo>
                    <a:pt x="617806" y="1306064"/>
                  </a:moveTo>
                  <a:lnTo>
                    <a:pt x="629285" y="1304577"/>
                  </a:lnTo>
                  <a:lnTo>
                    <a:pt x="670941" y="1287345"/>
                  </a:lnTo>
                  <a:lnTo>
                    <a:pt x="909701" y="1147279"/>
                  </a:lnTo>
                  <a:lnTo>
                    <a:pt x="1032383" y="1075347"/>
                  </a:lnTo>
                  <a:lnTo>
                    <a:pt x="1077468" y="1048842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52750" y="5607634"/>
              <a:ext cx="1059180" cy="1199515"/>
            </a:xfrm>
            <a:custGeom>
              <a:avLst/>
              <a:gdLst/>
              <a:ahLst/>
              <a:cxnLst/>
              <a:rect l="l" t="t" r="r" b="b"/>
              <a:pathLst>
                <a:path w="1059179" h="1199515">
                  <a:moveTo>
                    <a:pt x="1000760" y="256908"/>
                  </a:moveTo>
                  <a:lnTo>
                    <a:pt x="1025144" y="274916"/>
                  </a:lnTo>
                  <a:lnTo>
                    <a:pt x="1043432" y="298678"/>
                  </a:lnTo>
                  <a:lnTo>
                    <a:pt x="1054989" y="326618"/>
                  </a:lnTo>
                  <a:lnTo>
                    <a:pt x="1058926" y="357162"/>
                  </a:lnTo>
                  <a:lnTo>
                    <a:pt x="1058926" y="637311"/>
                  </a:lnTo>
                  <a:lnTo>
                    <a:pt x="1058926" y="781177"/>
                  </a:lnTo>
                  <a:lnTo>
                    <a:pt x="1058926" y="834186"/>
                  </a:lnTo>
                  <a:lnTo>
                    <a:pt x="1058926" y="841756"/>
                  </a:lnTo>
                  <a:lnTo>
                    <a:pt x="1054989" y="872299"/>
                  </a:lnTo>
                  <a:lnTo>
                    <a:pt x="1025144" y="923988"/>
                  </a:lnTo>
                  <a:lnTo>
                    <a:pt x="762000" y="1082078"/>
                  </a:lnTo>
                  <a:lnTo>
                    <a:pt x="639318" y="1154012"/>
                  </a:lnTo>
                  <a:lnTo>
                    <a:pt x="594232" y="1180513"/>
                  </a:lnTo>
                  <a:lnTo>
                    <a:pt x="587756" y="1184300"/>
                  </a:lnTo>
                  <a:lnTo>
                    <a:pt x="559435" y="1195265"/>
                  </a:lnTo>
                  <a:lnTo>
                    <a:pt x="529463" y="1198920"/>
                  </a:lnTo>
                  <a:lnTo>
                    <a:pt x="499491" y="1195265"/>
                  </a:lnTo>
                  <a:lnTo>
                    <a:pt x="471169" y="1184300"/>
                  </a:lnTo>
                  <a:lnTo>
                    <a:pt x="232410" y="1044219"/>
                  </a:lnTo>
                  <a:lnTo>
                    <a:pt x="109728" y="972286"/>
                  </a:lnTo>
                  <a:lnTo>
                    <a:pt x="64516" y="945794"/>
                  </a:lnTo>
                  <a:lnTo>
                    <a:pt x="15493" y="900239"/>
                  </a:lnTo>
                  <a:lnTo>
                    <a:pt x="0" y="841756"/>
                  </a:lnTo>
                  <a:lnTo>
                    <a:pt x="0" y="561594"/>
                  </a:lnTo>
                  <a:lnTo>
                    <a:pt x="0" y="417741"/>
                  </a:lnTo>
                  <a:lnTo>
                    <a:pt x="0" y="364731"/>
                  </a:lnTo>
                  <a:lnTo>
                    <a:pt x="0" y="357162"/>
                  </a:lnTo>
                  <a:lnTo>
                    <a:pt x="3937" y="326618"/>
                  </a:lnTo>
                  <a:lnTo>
                    <a:pt x="33781" y="274916"/>
                  </a:lnTo>
                  <a:lnTo>
                    <a:pt x="296925" y="116827"/>
                  </a:lnTo>
                  <a:lnTo>
                    <a:pt x="419607" y="44907"/>
                  </a:lnTo>
                  <a:lnTo>
                    <a:pt x="464693" y="18402"/>
                  </a:lnTo>
                  <a:lnTo>
                    <a:pt x="471169" y="14617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17"/>
                  </a:lnTo>
                  <a:lnTo>
                    <a:pt x="826515" y="154698"/>
                  </a:lnTo>
                  <a:lnTo>
                    <a:pt x="949198" y="226618"/>
                  </a:lnTo>
                  <a:lnTo>
                    <a:pt x="994410" y="253123"/>
                  </a:lnTo>
                  <a:lnTo>
                    <a:pt x="1000760" y="25690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76517" y="6651447"/>
            <a:ext cx="5143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Note: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didn't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specify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"-out" parameter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save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7743" y="1716022"/>
            <a:ext cx="5279390" cy="5087620"/>
            <a:chOff x="237743" y="1716022"/>
            <a:chExt cx="5279390" cy="5087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" y="1716022"/>
              <a:ext cx="5279135" cy="5087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6031" y="1722120"/>
              <a:ext cx="5193665" cy="5013960"/>
            </a:xfrm>
            <a:custGeom>
              <a:avLst/>
              <a:gdLst/>
              <a:ahLst/>
              <a:cxnLst/>
              <a:rect l="l" t="t" r="r" b="b"/>
              <a:pathLst>
                <a:path w="5193665" h="5013959">
                  <a:moveTo>
                    <a:pt x="4965445" y="0"/>
                  </a:moveTo>
                  <a:lnTo>
                    <a:pt x="228257" y="0"/>
                  </a:lnTo>
                  <a:lnTo>
                    <a:pt x="182257" y="4571"/>
                  </a:lnTo>
                  <a:lnTo>
                    <a:pt x="139407" y="17906"/>
                  </a:lnTo>
                  <a:lnTo>
                    <a:pt x="100634" y="38988"/>
                  </a:lnTo>
                  <a:lnTo>
                    <a:pt x="66852" y="66801"/>
                  </a:lnTo>
                  <a:lnTo>
                    <a:pt x="38989" y="100583"/>
                  </a:lnTo>
                  <a:lnTo>
                    <a:pt x="17932" y="139445"/>
                  </a:lnTo>
                  <a:lnTo>
                    <a:pt x="4635" y="182244"/>
                  </a:lnTo>
                  <a:lnTo>
                    <a:pt x="0" y="228345"/>
                  </a:lnTo>
                  <a:lnTo>
                    <a:pt x="0" y="4785144"/>
                  </a:lnTo>
                  <a:lnTo>
                    <a:pt x="4635" y="4831156"/>
                  </a:lnTo>
                  <a:lnTo>
                    <a:pt x="17932" y="4874006"/>
                  </a:lnTo>
                  <a:lnTo>
                    <a:pt x="38989" y="4912791"/>
                  </a:lnTo>
                  <a:lnTo>
                    <a:pt x="66852" y="4946573"/>
                  </a:lnTo>
                  <a:lnTo>
                    <a:pt x="100634" y="4974463"/>
                  </a:lnTo>
                  <a:lnTo>
                    <a:pt x="139407" y="4995506"/>
                  </a:lnTo>
                  <a:lnTo>
                    <a:pt x="182257" y="5008816"/>
                  </a:lnTo>
                  <a:lnTo>
                    <a:pt x="228257" y="5013450"/>
                  </a:lnTo>
                  <a:lnTo>
                    <a:pt x="4965445" y="5013450"/>
                  </a:lnTo>
                  <a:lnTo>
                    <a:pt x="5011420" y="5008816"/>
                  </a:lnTo>
                  <a:lnTo>
                    <a:pt x="5054219" y="4995506"/>
                  </a:lnTo>
                  <a:lnTo>
                    <a:pt x="5093081" y="4974463"/>
                  </a:lnTo>
                  <a:lnTo>
                    <a:pt x="5126863" y="4946573"/>
                  </a:lnTo>
                  <a:lnTo>
                    <a:pt x="5154676" y="4912791"/>
                  </a:lnTo>
                  <a:lnTo>
                    <a:pt x="5175758" y="4874006"/>
                  </a:lnTo>
                  <a:lnTo>
                    <a:pt x="5188966" y="4831156"/>
                  </a:lnTo>
                  <a:lnTo>
                    <a:pt x="5193665" y="4785144"/>
                  </a:lnTo>
                  <a:lnTo>
                    <a:pt x="5193665" y="228345"/>
                  </a:lnTo>
                  <a:lnTo>
                    <a:pt x="5188966" y="182244"/>
                  </a:lnTo>
                  <a:lnTo>
                    <a:pt x="5175758" y="139445"/>
                  </a:lnTo>
                  <a:lnTo>
                    <a:pt x="5154676" y="100583"/>
                  </a:lnTo>
                  <a:lnTo>
                    <a:pt x="5126863" y="66801"/>
                  </a:lnTo>
                  <a:lnTo>
                    <a:pt x="5093081" y="38988"/>
                  </a:lnTo>
                  <a:lnTo>
                    <a:pt x="5054219" y="17906"/>
                  </a:lnTo>
                  <a:lnTo>
                    <a:pt x="5011420" y="4571"/>
                  </a:lnTo>
                  <a:lnTo>
                    <a:pt x="49654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6031" y="1716024"/>
              <a:ext cx="5193665" cy="399415"/>
            </a:xfrm>
            <a:custGeom>
              <a:avLst/>
              <a:gdLst/>
              <a:ahLst/>
              <a:cxnLst/>
              <a:rect l="l" t="t" r="r" b="b"/>
              <a:pathLst>
                <a:path w="5193665" h="399414">
                  <a:moveTo>
                    <a:pt x="5193665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193665" y="399161"/>
                  </a:lnTo>
                  <a:lnTo>
                    <a:pt x="5193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99328" y="403986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5" dirty="0">
                <a:solidFill>
                  <a:srgbClr val="575757"/>
                </a:solidFill>
                <a:latin typeface="Trebuchet MS"/>
                <a:cs typeface="Trebuchet MS"/>
              </a:rPr>
              <a:t>Declarative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031" y="1716023"/>
            <a:ext cx="519366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99060" algn="ctr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8431" y="1813560"/>
            <a:ext cx="4858385" cy="1594485"/>
            <a:chOff x="408431" y="1813560"/>
            <a:chExt cx="4858385" cy="15944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813560"/>
              <a:ext cx="201168" cy="2042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8431" y="2331720"/>
              <a:ext cx="4858385" cy="1076325"/>
            </a:xfrm>
            <a:custGeom>
              <a:avLst/>
              <a:gdLst/>
              <a:ahLst/>
              <a:cxnLst/>
              <a:rect l="l" t="t" r="r" b="b"/>
              <a:pathLst>
                <a:path w="4858385" h="1076325">
                  <a:moveTo>
                    <a:pt x="4858258" y="0"/>
                  </a:moveTo>
                  <a:lnTo>
                    <a:pt x="0" y="0"/>
                  </a:lnTo>
                  <a:lnTo>
                    <a:pt x="0" y="1075943"/>
                  </a:lnTo>
                  <a:lnTo>
                    <a:pt x="4858258" y="1075943"/>
                  </a:lnTo>
                  <a:lnTo>
                    <a:pt x="485825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5038" y="2341625"/>
            <a:ext cx="455866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aws_instance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16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tabLst>
                <a:tab pos="1792605" algn="l"/>
              </a:tabLst>
            </a:pP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ami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"ami-0edab43b6fa892279"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42" y="2829560"/>
            <a:ext cx="28822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038" y="3073654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8431" y="3474720"/>
            <a:ext cx="5041265" cy="1569720"/>
          </a:xfrm>
          <a:custGeom>
            <a:avLst/>
            <a:gdLst/>
            <a:ahLst/>
            <a:cxnLst/>
            <a:rect l="l" t="t" r="r" b="b"/>
            <a:pathLst>
              <a:path w="5041265" h="1569720">
                <a:moveTo>
                  <a:pt x="5040884" y="0"/>
                </a:moveTo>
                <a:lnTo>
                  <a:pt x="0" y="0"/>
                </a:lnTo>
                <a:lnTo>
                  <a:pt x="0" y="1569465"/>
                </a:lnTo>
                <a:lnTo>
                  <a:pt x="5040884" y="1569465"/>
                </a:lnTo>
                <a:lnTo>
                  <a:pt x="50408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5038" y="3484829"/>
            <a:ext cx="399161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3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15" dirty="0">
                <a:solidFill>
                  <a:srgbClr val="88F492"/>
                </a:solidFill>
                <a:latin typeface="Consolas"/>
                <a:cs typeface="Consolas"/>
              </a:rPr>
              <a:t>aws_s3_bucket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"finance"</a:t>
            </a:r>
            <a:r>
              <a:rPr sz="16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26670" algn="ctr">
              <a:lnSpc>
                <a:spcPct val="100000"/>
              </a:lnSpc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"finanace-21092020"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0046" y="3973195"/>
            <a:ext cx="11379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3115" algn="l"/>
              </a:tabLst>
            </a:pP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tags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5028" y="4217289"/>
            <a:ext cx="38792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6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</a:t>
            </a:r>
            <a:r>
              <a:rPr sz="16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and</a:t>
            </a:r>
            <a:r>
              <a:rPr sz="16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Payroll"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046" y="4461510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5487" y="5010911"/>
            <a:ext cx="4870450" cy="1566545"/>
          </a:xfrm>
          <a:custGeom>
            <a:avLst/>
            <a:gdLst/>
            <a:ahLst/>
            <a:cxnLst/>
            <a:rect l="l" t="t" r="r" b="b"/>
            <a:pathLst>
              <a:path w="4870450" h="1566545">
                <a:moveTo>
                  <a:pt x="4870323" y="0"/>
                </a:moveTo>
                <a:lnTo>
                  <a:pt x="0" y="0"/>
                </a:lnTo>
                <a:lnTo>
                  <a:pt x="0" y="1566418"/>
                </a:lnTo>
                <a:lnTo>
                  <a:pt x="4870323" y="1566418"/>
                </a:lnTo>
                <a:lnTo>
                  <a:pt x="487032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5038" y="4629759"/>
            <a:ext cx="4281170" cy="1886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527685" marR="5080" indent="-445134">
              <a:lnSpc>
                <a:spcPct val="100000"/>
              </a:lnSpc>
              <a:spcBef>
                <a:spcPts val="605"/>
              </a:spcBef>
            </a:pPr>
            <a:r>
              <a:rPr sz="16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aws_iam_user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 "admin-user"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600" spc="-4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600">
              <a:latin typeface="Consolas"/>
              <a:cs typeface="Consolas"/>
            </a:endParaRPr>
          </a:p>
          <a:p>
            <a:pPr marL="527685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600" spc="-9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749935">
              <a:lnSpc>
                <a:spcPct val="100000"/>
              </a:lnSpc>
            </a:pP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600" spc="-5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"Team</a:t>
            </a:r>
            <a:r>
              <a:rPr sz="16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600">
              <a:latin typeface="Consolas"/>
              <a:cs typeface="Consolas"/>
            </a:endParaRPr>
          </a:p>
          <a:p>
            <a:pPr marL="527685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42504" y="1691639"/>
            <a:ext cx="4175760" cy="5123815"/>
            <a:chOff x="7842504" y="1691639"/>
            <a:chExt cx="4175760" cy="512381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2504" y="1691639"/>
              <a:ext cx="4175759" cy="51236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876032" y="1725167"/>
              <a:ext cx="4060190" cy="5010785"/>
            </a:xfrm>
            <a:custGeom>
              <a:avLst/>
              <a:gdLst/>
              <a:ahLst/>
              <a:cxnLst/>
              <a:rect l="l" t="t" r="r" b="b"/>
              <a:pathLst>
                <a:path w="4060190" h="5010784">
                  <a:moveTo>
                    <a:pt x="0" y="184912"/>
                  </a:moveTo>
                  <a:lnTo>
                    <a:pt x="6603" y="135762"/>
                  </a:lnTo>
                  <a:lnTo>
                    <a:pt x="25273" y="91567"/>
                  </a:lnTo>
                  <a:lnTo>
                    <a:pt x="54101" y="54102"/>
                  </a:lnTo>
                  <a:lnTo>
                    <a:pt x="91567" y="25273"/>
                  </a:lnTo>
                  <a:lnTo>
                    <a:pt x="135763" y="6604"/>
                  </a:lnTo>
                  <a:lnTo>
                    <a:pt x="184785" y="0"/>
                  </a:lnTo>
                  <a:lnTo>
                    <a:pt x="3875151" y="0"/>
                  </a:lnTo>
                  <a:lnTo>
                    <a:pt x="3924173" y="6604"/>
                  </a:lnTo>
                  <a:lnTo>
                    <a:pt x="3968369" y="25273"/>
                  </a:lnTo>
                  <a:lnTo>
                    <a:pt x="4005834" y="54102"/>
                  </a:lnTo>
                  <a:lnTo>
                    <a:pt x="4034663" y="91567"/>
                  </a:lnTo>
                  <a:lnTo>
                    <a:pt x="4053332" y="135762"/>
                  </a:lnTo>
                  <a:lnTo>
                    <a:pt x="4059936" y="184912"/>
                  </a:lnTo>
                  <a:lnTo>
                    <a:pt x="4059936" y="4825453"/>
                  </a:lnTo>
                  <a:lnTo>
                    <a:pt x="4053332" y="4874628"/>
                  </a:lnTo>
                  <a:lnTo>
                    <a:pt x="4034663" y="4918798"/>
                  </a:lnTo>
                  <a:lnTo>
                    <a:pt x="4005834" y="4956225"/>
                  </a:lnTo>
                  <a:lnTo>
                    <a:pt x="3968369" y="4985156"/>
                  </a:lnTo>
                  <a:lnTo>
                    <a:pt x="3924173" y="5003800"/>
                  </a:lnTo>
                  <a:lnTo>
                    <a:pt x="3875151" y="5010402"/>
                  </a:lnTo>
                  <a:lnTo>
                    <a:pt x="184785" y="5010402"/>
                  </a:lnTo>
                  <a:lnTo>
                    <a:pt x="135763" y="5003800"/>
                  </a:lnTo>
                  <a:lnTo>
                    <a:pt x="91567" y="4985156"/>
                  </a:lnTo>
                  <a:lnTo>
                    <a:pt x="54101" y="4956225"/>
                  </a:lnTo>
                  <a:lnTo>
                    <a:pt x="25273" y="4918798"/>
                  </a:lnTo>
                  <a:lnTo>
                    <a:pt x="6603" y="4874628"/>
                  </a:lnTo>
                  <a:lnTo>
                    <a:pt x="0" y="4825453"/>
                  </a:lnTo>
                  <a:lnTo>
                    <a:pt x="0" y="184912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6032" y="1719071"/>
              <a:ext cx="4060190" cy="399415"/>
            </a:xfrm>
            <a:custGeom>
              <a:avLst/>
              <a:gdLst/>
              <a:ahLst/>
              <a:cxnLst/>
              <a:rect l="l" t="t" r="r" b="b"/>
              <a:pathLst>
                <a:path w="4060190" h="399414">
                  <a:moveTo>
                    <a:pt x="405993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059935" y="398907"/>
                  </a:lnTo>
                  <a:lnTo>
                    <a:pt x="4059935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76031" y="1719072"/>
            <a:ext cx="406019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1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193791" y="1813560"/>
            <a:ext cx="5081270" cy="2917190"/>
            <a:chOff x="5193791" y="1813560"/>
            <a:chExt cx="5081270" cy="291719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5279" y="1813560"/>
              <a:ext cx="204216" cy="2042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3791" y="2898648"/>
              <a:ext cx="2980943" cy="183184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775959" y="3480816"/>
              <a:ext cx="1771014" cy="494030"/>
            </a:xfrm>
            <a:custGeom>
              <a:avLst/>
              <a:gdLst/>
              <a:ahLst/>
              <a:cxnLst/>
              <a:rect l="l" t="t" r="r" b="b"/>
              <a:pathLst>
                <a:path w="1771015" h="494029">
                  <a:moveTo>
                    <a:pt x="1688464" y="0"/>
                  </a:moveTo>
                  <a:lnTo>
                    <a:pt x="82295" y="0"/>
                  </a:lnTo>
                  <a:lnTo>
                    <a:pt x="50291" y="6476"/>
                  </a:lnTo>
                  <a:lnTo>
                    <a:pt x="24129" y="24130"/>
                  </a:lnTo>
                  <a:lnTo>
                    <a:pt x="6476" y="50292"/>
                  </a:lnTo>
                  <a:lnTo>
                    <a:pt x="0" y="82296"/>
                  </a:lnTo>
                  <a:lnTo>
                    <a:pt x="0" y="411226"/>
                  </a:lnTo>
                  <a:lnTo>
                    <a:pt x="6476" y="443230"/>
                  </a:lnTo>
                  <a:lnTo>
                    <a:pt x="24129" y="469392"/>
                  </a:lnTo>
                  <a:lnTo>
                    <a:pt x="50291" y="487045"/>
                  </a:lnTo>
                  <a:lnTo>
                    <a:pt x="82295" y="493522"/>
                  </a:lnTo>
                  <a:lnTo>
                    <a:pt x="1688464" y="493522"/>
                  </a:lnTo>
                  <a:lnTo>
                    <a:pt x="1720468" y="487045"/>
                  </a:lnTo>
                  <a:lnTo>
                    <a:pt x="1746631" y="469392"/>
                  </a:lnTo>
                  <a:lnTo>
                    <a:pt x="1764284" y="443230"/>
                  </a:lnTo>
                  <a:lnTo>
                    <a:pt x="1770761" y="411226"/>
                  </a:lnTo>
                  <a:lnTo>
                    <a:pt x="1770761" y="82296"/>
                  </a:lnTo>
                  <a:lnTo>
                    <a:pt x="1764284" y="50292"/>
                  </a:lnTo>
                  <a:lnTo>
                    <a:pt x="1746631" y="24130"/>
                  </a:lnTo>
                  <a:lnTo>
                    <a:pt x="1720468" y="6476"/>
                  </a:lnTo>
                  <a:lnTo>
                    <a:pt x="16884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75959" y="3480816"/>
              <a:ext cx="1771014" cy="494030"/>
            </a:xfrm>
            <a:custGeom>
              <a:avLst/>
              <a:gdLst/>
              <a:ahLst/>
              <a:cxnLst/>
              <a:rect l="l" t="t" r="r" b="b"/>
              <a:pathLst>
                <a:path w="1771015" h="494029">
                  <a:moveTo>
                    <a:pt x="0" y="82296"/>
                  </a:moveTo>
                  <a:lnTo>
                    <a:pt x="6476" y="50292"/>
                  </a:lnTo>
                  <a:lnTo>
                    <a:pt x="24129" y="24130"/>
                  </a:lnTo>
                  <a:lnTo>
                    <a:pt x="50291" y="6476"/>
                  </a:lnTo>
                  <a:lnTo>
                    <a:pt x="82295" y="0"/>
                  </a:lnTo>
                  <a:lnTo>
                    <a:pt x="1688464" y="0"/>
                  </a:lnTo>
                  <a:lnTo>
                    <a:pt x="1720468" y="6476"/>
                  </a:lnTo>
                  <a:lnTo>
                    <a:pt x="1746631" y="24130"/>
                  </a:lnTo>
                  <a:lnTo>
                    <a:pt x="1764284" y="50292"/>
                  </a:lnTo>
                  <a:lnTo>
                    <a:pt x="1770761" y="82296"/>
                  </a:lnTo>
                  <a:lnTo>
                    <a:pt x="1770761" y="411226"/>
                  </a:lnTo>
                  <a:lnTo>
                    <a:pt x="1764284" y="443230"/>
                  </a:lnTo>
                  <a:lnTo>
                    <a:pt x="1746631" y="469392"/>
                  </a:lnTo>
                  <a:lnTo>
                    <a:pt x="1720468" y="487045"/>
                  </a:lnTo>
                  <a:lnTo>
                    <a:pt x="1688464" y="493522"/>
                  </a:lnTo>
                  <a:lnTo>
                    <a:pt x="82295" y="493522"/>
                  </a:lnTo>
                  <a:lnTo>
                    <a:pt x="50291" y="487045"/>
                  </a:lnTo>
                  <a:lnTo>
                    <a:pt x="24129" y="469392"/>
                  </a:lnTo>
                  <a:lnTo>
                    <a:pt x="6476" y="443230"/>
                  </a:lnTo>
                  <a:lnTo>
                    <a:pt x="0" y="411226"/>
                  </a:lnTo>
                  <a:lnTo>
                    <a:pt x="0" y="822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76232" y="3688080"/>
              <a:ext cx="798576" cy="79857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471284" y="3567429"/>
            <a:ext cx="382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an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93791" y="2371344"/>
            <a:ext cx="5062855" cy="3557270"/>
            <a:chOff x="5193791" y="2371344"/>
            <a:chExt cx="5062855" cy="355727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6232" y="2371344"/>
              <a:ext cx="780287" cy="7772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3791" y="3706368"/>
              <a:ext cx="2980943" cy="183184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6232" y="5166360"/>
              <a:ext cx="762000" cy="7619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775959" y="4285488"/>
              <a:ext cx="1771014" cy="496570"/>
            </a:xfrm>
            <a:custGeom>
              <a:avLst/>
              <a:gdLst/>
              <a:ahLst/>
              <a:cxnLst/>
              <a:rect l="l" t="t" r="r" b="b"/>
              <a:pathLst>
                <a:path w="1771015" h="496570">
                  <a:moveTo>
                    <a:pt x="1688464" y="0"/>
                  </a:moveTo>
                  <a:lnTo>
                    <a:pt x="82295" y="0"/>
                  </a:lnTo>
                  <a:lnTo>
                    <a:pt x="50291" y="6476"/>
                  </a:lnTo>
                  <a:lnTo>
                    <a:pt x="24129" y="24256"/>
                  </a:lnTo>
                  <a:lnTo>
                    <a:pt x="6476" y="50545"/>
                  </a:lnTo>
                  <a:lnTo>
                    <a:pt x="0" y="82804"/>
                  </a:lnTo>
                  <a:lnTo>
                    <a:pt x="0" y="413766"/>
                  </a:lnTo>
                  <a:lnTo>
                    <a:pt x="6476" y="446024"/>
                  </a:lnTo>
                  <a:lnTo>
                    <a:pt x="24129" y="472313"/>
                  </a:lnTo>
                  <a:lnTo>
                    <a:pt x="50291" y="490093"/>
                  </a:lnTo>
                  <a:lnTo>
                    <a:pt x="82295" y="496569"/>
                  </a:lnTo>
                  <a:lnTo>
                    <a:pt x="1688464" y="496569"/>
                  </a:lnTo>
                  <a:lnTo>
                    <a:pt x="1720468" y="490093"/>
                  </a:lnTo>
                  <a:lnTo>
                    <a:pt x="1746631" y="472313"/>
                  </a:lnTo>
                  <a:lnTo>
                    <a:pt x="1764284" y="446024"/>
                  </a:lnTo>
                  <a:lnTo>
                    <a:pt x="1770761" y="413766"/>
                  </a:lnTo>
                  <a:lnTo>
                    <a:pt x="1770761" y="82804"/>
                  </a:lnTo>
                  <a:lnTo>
                    <a:pt x="1764284" y="50545"/>
                  </a:lnTo>
                  <a:lnTo>
                    <a:pt x="1746631" y="24256"/>
                  </a:lnTo>
                  <a:lnTo>
                    <a:pt x="1720468" y="6476"/>
                  </a:lnTo>
                  <a:lnTo>
                    <a:pt x="168846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5959" y="4285488"/>
              <a:ext cx="1771014" cy="496570"/>
            </a:xfrm>
            <a:custGeom>
              <a:avLst/>
              <a:gdLst/>
              <a:ahLst/>
              <a:cxnLst/>
              <a:rect l="l" t="t" r="r" b="b"/>
              <a:pathLst>
                <a:path w="1771015" h="496570">
                  <a:moveTo>
                    <a:pt x="0" y="82804"/>
                  </a:moveTo>
                  <a:lnTo>
                    <a:pt x="6476" y="50545"/>
                  </a:lnTo>
                  <a:lnTo>
                    <a:pt x="24129" y="24256"/>
                  </a:lnTo>
                  <a:lnTo>
                    <a:pt x="50291" y="6476"/>
                  </a:lnTo>
                  <a:lnTo>
                    <a:pt x="82295" y="0"/>
                  </a:lnTo>
                  <a:lnTo>
                    <a:pt x="1688464" y="0"/>
                  </a:lnTo>
                  <a:lnTo>
                    <a:pt x="1720468" y="6476"/>
                  </a:lnTo>
                  <a:lnTo>
                    <a:pt x="1746631" y="24256"/>
                  </a:lnTo>
                  <a:lnTo>
                    <a:pt x="1764284" y="50545"/>
                  </a:lnTo>
                  <a:lnTo>
                    <a:pt x="1770761" y="82804"/>
                  </a:lnTo>
                  <a:lnTo>
                    <a:pt x="1770761" y="413766"/>
                  </a:lnTo>
                  <a:lnTo>
                    <a:pt x="1764284" y="446024"/>
                  </a:lnTo>
                  <a:lnTo>
                    <a:pt x="1746631" y="472313"/>
                  </a:lnTo>
                  <a:lnTo>
                    <a:pt x="1720468" y="490093"/>
                  </a:lnTo>
                  <a:lnTo>
                    <a:pt x="1688464" y="496569"/>
                  </a:lnTo>
                  <a:lnTo>
                    <a:pt x="82295" y="496569"/>
                  </a:lnTo>
                  <a:lnTo>
                    <a:pt x="50291" y="490093"/>
                  </a:lnTo>
                  <a:lnTo>
                    <a:pt x="24129" y="472313"/>
                  </a:lnTo>
                  <a:lnTo>
                    <a:pt x="6476" y="446024"/>
                  </a:lnTo>
                  <a:lnTo>
                    <a:pt x="0" y="413766"/>
                  </a:lnTo>
                  <a:lnTo>
                    <a:pt x="0" y="828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414896" y="4374896"/>
            <a:ext cx="49593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193791" y="2093976"/>
            <a:ext cx="2981325" cy="1831975"/>
            <a:chOff x="5193791" y="2093976"/>
            <a:chExt cx="2981325" cy="1831975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3791" y="2093976"/>
              <a:ext cx="2980943" cy="183184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775959" y="2676144"/>
              <a:ext cx="1771014" cy="494030"/>
            </a:xfrm>
            <a:custGeom>
              <a:avLst/>
              <a:gdLst/>
              <a:ahLst/>
              <a:cxnLst/>
              <a:rect l="l" t="t" r="r" b="b"/>
              <a:pathLst>
                <a:path w="1771015" h="494030">
                  <a:moveTo>
                    <a:pt x="1688464" y="0"/>
                  </a:moveTo>
                  <a:lnTo>
                    <a:pt x="82295" y="0"/>
                  </a:lnTo>
                  <a:lnTo>
                    <a:pt x="50291" y="6476"/>
                  </a:lnTo>
                  <a:lnTo>
                    <a:pt x="24129" y="24129"/>
                  </a:lnTo>
                  <a:lnTo>
                    <a:pt x="6476" y="50291"/>
                  </a:lnTo>
                  <a:lnTo>
                    <a:pt x="0" y="82295"/>
                  </a:lnTo>
                  <a:lnTo>
                    <a:pt x="0" y="411225"/>
                  </a:lnTo>
                  <a:lnTo>
                    <a:pt x="6476" y="443229"/>
                  </a:lnTo>
                  <a:lnTo>
                    <a:pt x="24129" y="469391"/>
                  </a:lnTo>
                  <a:lnTo>
                    <a:pt x="50291" y="487044"/>
                  </a:lnTo>
                  <a:lnTo>
                    <a:pt x="82295" y="493521"/>
                  </a:lnTo>
                  <a:lnTo>
                    <a:pt x="1688464" y="493521"/>
                  </a:lnTo>
                  <a:lnTo>
                    <a:pt x="1720468" y="487044"/>
                  </a:lnTo>
                  <a:lnTo>
                    <a:pt x="1746631" y="469391"/>
                  </a:lnTo>
                  <a:lnTo>
                    <a:pt x="1764284" y="443229"/>
                  </a:lnTo>
                  <a:lnTo>
                    <a:pt x="1770761" y="411225"/>
                  </a:lnTo>
                  <a:lnTo>
                    <a:pt x="1770761" y="82295"/>
                  </a:lnTo>
                  <a:lnTo>
                    <a:pt x="1764284" y="50291"/>
                  </a:lnTo>
                  <a:lnTo>
                    <a:pt x="1746631" y="24129"/>
                  </a:lnTo>
                  <a:lnTo>
                    <a:pt x="1720468" y="6476"/>
                  </a:lnTo>
                  <a:lnTo>
                    <a:pt x="1688464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775959" y="2676144"/>
              <a:ext cx="1771014" cy="494030"/>
            </a:xfrm>
            <a:custGeom>
              <a:avLst/>
              <a:gdLst/>
              <a:ahLst/>
              <a:cxnLst/>
              <a:rect l="l" t="t" r="r" b="b"/>
              <a:pathLst>
                <a:path w="1771015" h="494030">
                  <a:moveTo>
                    <a:pt x="0" y="82295"/>
                  </a:moveTo>
                  <a:lnTo>
                    <a:pt x="6476" y="50291"/>
                  </a:lnTo>
                  <a:lnTo>
                    <a:pt x="24129" y="24129"/>
                  </a:lnTo>
                  <a:lnTo>
                    <a:pt x="50291" y="6476"/>
                  </a:lnTo>
                  <a:lnTo>
                    <a:pt x="82295" y="0"/>
                  </a:lnTo>
                  <a:lnTo>
                    <a:pt x="1688464" y="0"/>
                  </a:lnTo>
                  <a:lnTo>
                    <a:pt x="1720468" y="6476"/>
                  </a:lnTo>
                  <a:lnTo>
                    <a:pt x="1746631" y="24129"/>
                  </a:lnTo>
                  <a:lnTo>
                    <a:pt x="1764284" y="50291"/>
                  </a:lnTo>
                  <a:lnTo>
                    <a:pt x="1770761" y="82295"/>
                  </a:lnTo>
                  <a:lnTo>
                    <a:pt x="1770761" y="411225"/>
                  </a:lnTo>
                  <a:lnTo>
                    <a:pt x="1764284" y="443229"/>
                  </a:lnTo>
                  <a:lnTo>
                    <a:pt x="1746631" y="469391"/>
                  </a:lnTo>
                  <a:lnTo>
                    <a:pt x="1720468" y="487044"/>
                  </a:lnTo>
                  <a:lnTo>
                    <a:pt x="1688464" y="493521"/>
                  </a:lnTo>
                  <a:lnTo>
                    <a:pt x="82295" y="493521"/>
                  </a:lnTo>
                  <a:lnTo>
                    <a:pt x="50291" y="487044"/>
                  </a:lnTo>
                  <a:lnTo>
                    <a:pt x="24129" y="469391"/>
                  </a:lnTo>
                  <a:lnTo>
                    <a:pt x="6476" y="443229"/>
                  </a:lnTo>
                  <a:lnTo>
                    <a:pt x="0" y="411225"/>
                  </a:lnTo>
                  <a:lnTo>
                    <a:pt x="0" y="822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12432" y="2763138"/>
            <a:ext cx="29718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404040"/>
                </a:solidFill>
                <a:latin typeface="Calibri"/>
                <a:cs typeface="Calibri"/>
              </a:rPr>
              <a:t>it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1051558"/>
            <a:ext cx="5880100" cy="5758180"/>
            <a:chOff x="6068567" y="1051558"/>
            <a:chExt cx="5880100" cy="5758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1051558"/>
              <a:ext cx="5818632" cy="57576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1075943"/>
              <a:ext cx="5715000" cy="5657215"/>
            </a:xfrm>
            <a:custGeom>
              <a:avLst/>
              <a:gdLst/>
              <a:ahLst/>
              <a:cxnLst/>
              <a:rect l="l" t="t" r="r" b="b"/>
              <a:pathLst>
                <a:path w="5715000" h="5657215">
                  <a:moveTo>
                    <a:pt x="5533771" y="0"/>
                  </a:moveTo>
                  <a:lnTo>
                    <a:pt x="181228" y="0"/>
                  </a:lnTo>
                  <a:lnTo>
                    <a:pt x="133096" y="6476"/>
                  </a:lnTo>
                  <a:lnTo>
                    <a:pt x="89788" y="24764"/>
                  </a:lnTo>
                  <a:lnTo>
                    <a:pt x="53086" y="53085"/>
                  </a:lnTo>
                  <a:lnTo>
                    <a:pt x="24764" y="89788"/>
                  </a:lnTo>
                  <a:lnTo>
                    <a:pt x="6476" y="133095"/>
                  </a:lnTo>
                  <a:lnTo>
                    <a:pt x="0" y="181228"/>
                  </a:lnTo>
                  <a:lnTo>
                    <a:pt x="0" y="5475401"/>
                  </a:lnTo>
                  <a:lnTo>
                    <a:pt x="6476" y="5523598"/>
                  </a:lnTo>
                  <a:lnTo>
                    <a:pt x="24764" y="5566918"/>
                  </a:lnTo>
                  <a:lnTo>
                    <a:pt x="53086" y="5603608"/>
                  </a:lnTo>
                  <a:lnTo>
                    <a:pt x="89788" y="5631954"/>
                  </a:lnTo>
                  <a:lnTo>
                    <a:pt x="133096" y="5650230"/>
                  </a:lnTo>
                  <a:lnTo>
                    <a:pt x="181228" y="5656705"/>
                  </a:lnTo>
                  <a:lnTo>
                    <a:pt x="5533771" y="5656705"/>
                  </a:lnTo>
                  <a:lnTo>
                    <a:pt x="5581904" y="5650230"/>
                  </a:lnTo>
                  <a:lnTo>
                    <a:pt x="5625210" y="5631954"/>
                  </a:lnTo>
                  <a:lnTo>
                    <a:pt x="5661914" y="5603608"/>
                  </a:lnTo>
                  <a:lnTo>
                    <a:pt x="5690234" y="5566918"/>
                  </a:lnTo>
                  <a:lnTo>
                    <a:pt x="5708523" y="5523598"/>
                  </a:lnTo>
                  <a:lnTo>
                    <a:pt x="5715000" y="5475401"/>
                  </a:lnTo>
                  <a:lnTo>
                    <a:pt x="5715000" y="181228"/>
                  </a:lnTo>
                  <a:lnTo>
                    <a:pt x="5708523" y="133095"/>
                  </a:lnTo>
                  <a:lnTo>
                    <a:pt x="5690234" y="89788"/>
                  </a:lnTo>
                  <a:lnTo>
                    <a:pt x="5661914" y="53085"/>
                  </a:lnTo>
                  <a:lnTo>
                    <a:pt x="5625210" y="24764"/>
                  </a:lnTo>
                  <a:lnTo>
                    <a:pt x="5581904" y="6476"/>
                  </a:lnTo>
                  <a:lnTo>
                    <a:pt x="55337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96000" y="1072896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296" y="1810511"/>
            <a:ext cx="5843270" cy="3792220"/>
            <a:chOff x="82296" y="1810511"/>
            <a:chExt cx="5843270" cy="37922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1810511"/>
              <a:ext cx="5843016" cy="37917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584" y="1819655"/>
              <a:ext cx="5757545" cy="3715385"/>
            </a:xfrm>
            <a:custGeom>
              <a:avLst/>
              <a:gdLst/>
              <a:ahLst/>
              <a:cxnLst/>
              <a:rect l="l" t="t" r="r" b="b"/>
              <a:pathLst>
                <a:path w="5757545" h="3715385">
                  <a:moveTo>
                    <a:pt x="5587873" y="0"/>
                  </a:moveTo>
                  <a:lnTo>
                    <a:pt x="169265" y="0"/>
                  </a:lnTo>
                  <a:lnTo>
                    <a:pt x="124256" y="6096"/>
                  </a:lnTo>
                  <a:lnTo>
                    <a:pt x="83832" y="23114"/>
                  </a:lnTo>
                  <a:lnTo>
                    <a:pt x="49568" y="49530"/>
                  </a:lnTo>
                  <a:lnTo>
                    <a:pt x="23106" y="83820"/>
                  </a:lnTo>
                  <a:lnTo>
                    <a:pt x="6045" y="124206"/>
                  </a:lnTo>
                  <a:lnTo>
                    <a:pt x="0" y="169164"/>
                  </a:lnTo>
                  <a:lnTo>
                    <a:pt x="0" y="3546094"/>
                  </a:lnTo>
                  <a:lnTo>
                    <a:pt x="6045" y="3591052"/>
                  </a:lnTo>
                  <a:lnTo>
                    <a:pt x="23106" y="3631438"/>
                  </a:lnTo>
                  <a:lnTo>
                    <a:pt x="49568" y="3665728"/>
                  </a:lnTo>
                  <a:lnTo>
                    <a:pt x="83832" y="3692144"/>
                  </a:lnTo>
                  <a:lnTo>
                    <a:pt x="124256" y="3709162"/>
                  </a:lnTo>
                  <a:lnTo>
                    <a:pt x="169265" y="3715258"/>
                  </a:lnTo>
                  <a:lnTo>
                    <a:pt x="5587873" y="3715258"/>
                  </a:lnTo>
                  <a:lnTo>
                    <a:pt x="5632831" y="3709162"/>
                  </a:lnTo>
                  <a:lnTo>
                    <a:pt x="5673344" y="3692144"/>
                  </a:lnTo>
                  <a:lnTo>
                    <a:pt x="5707633" y="3665728"/>
                  </a:lnTo>
                  <a:lnTo>
                    <a:pt x="5734050" y="3631438"/>
                  </a:lnTo>
                  <a:lnTo>
                    <a:pt x="5751068" y="3591052"/>
                  </a:lnTo>
                  <a:lnTo>
                    <a:pt x="5757164" y="3546094"/>
                  </a:lnTo>
                  <a:lnTo>
                    <a:pt x="5757164" y="169164"/>
                  </a:lnTo>
                  <a:lnTo>
                    <a:pt x="5751068" y="124206"/>
                  </a:lnTo>
                  <a:lnTo>
                    <a:pt x="5734050" y="83820"/>
                  </a:lnTo>
                  <a:lnTo>
                    <a:pt x="5707633" y="49530"/>
                  </a:lnTo>
                  <a:lnTo>
                    <a:pt x="5673344" y="23114"/>
                  </a:lnTo>
                  <a:lnTo>
                    <a:pt x="5632831" y="6096"/>
                  </a:lnTo>
                  <a:lnTo>
                    <a:pt x="55878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6304" y="1905000"/>
            <a:ext cx="5711825" cy="3522979"/>
            <a:chOff x="146304" y="1905000"/>
            <a:chExt cx="5711825" cy="352297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" y="1905000"/>
              <a:ext cx="204215" cy="2072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6304" y="2307336"/>
              <a:ext cx="5711825" cy="3121025"/>
            </a:xfrm>
            <a:custGeom>
              <a:avLst/>
              <a:gdLst/>
              <a:ahLst/>
              <a:cxnLst/>
              <a:rect l="l" t="t" r="r" b="b"/>
              <a:pathLst>
                <a:path w="5711825" h="3121025">
                  <a:moveTo>
                    <a:pt x="5711698" y="0"/>
                  </a:moveTo>
                  <a:lnTo>
                    <a:pt x="0" y="0"/>
                  </a:lnTo>
                  <a:lnTo>
                    <a:pt x="0" y="3120644"/>
                  </a:lnTo>
                  <a:lnTo>
                    <a:pt x="5711698" y="3120644"/>
                  </a:lnTo>
                  <a:lnTo>
                    <a:pt x="57116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2605" y="2314702"/>
            <a:ext cx="5515610" cy="306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provider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region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"us-west-2"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access_key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"AKIAI44QH8DHBEXAMPLE"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ts val="213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secret_key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"je7MtGbClwBF/2tk/h3yCo8n…"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08776" y="1520952"/>
            <a:ext cx="5602605" cy="368935"/>
          </a:xfrm>
          <a:custGeom>
            <a:avLst/>
            <a:gdLst/>
            <a:ahLst/>
            <a:cxnLst/>
            <a:rect l="l" t="t" r="r" b="b"/>
            <a:pathLst>
              <a:path w="5602605" h="368935">
                <a:moveTo>
                  <a:pt x="5602097" y="0"/>
                </a:moveTo>
                <a:lnTo>
                  <a:pt x="0" y="0"/>
                </a:lnTo>
                <a:lnTo>
                  <a:pt x="0" y="368426"/>
                </a:lnTo>
                <a:lnTo>
                  <a:pt x="5602097" y="368426"/>
                </a:lnTo>
                <a:lnTo>
                  <a:pt x="56020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86880" y="1531365"/>
            <a:ext cx="214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08776" y="2432304"/>
            <a:ext cx="5602605" cy="4093845"/>
          </a:xfrm>
          <a:custGeom>
            <a:avLst/>
            <a:gdLst/>
            <a:ahLst/>
            <a:cxnLst/>
            <a:rect l="l" t="t" r="r" b="b"/>
            <a:pathLst>
              <a:path w="5602605" h="4093845">
                <a:moveTo>
                  <a:pt x="5602097" y="0"/>
                </a:moveTo>
                <a:lnTo>
                  <a:pt x="0" y="0"/>
                </a:lnTo>
                <a:lnTo>
                  <a:pt x="0" y="4093464"/>
                </a:lnTo>
                <a:lnTo>
                  <a:pt x="5602097" y="4093464"/>
                </a:lnTo>
                <a:lnTo>
                  <a:pt x="56020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30059" y="3259658"/>
            <a:ext cx="5549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h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g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48450" y="4647691"/>
            <a:ext cx="1162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6880" y="2466848"/>
            <a:ext cx="5323205" cy="399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aws_iam_user.admin-user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resource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"aws_iam_user"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"admin-user"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{</a:t>
            </a:r>
            <a:endParaRPr sz="1300">
              <a:latin typeface="Consolas"/>
              <a:cs typeface="Consolas"/>
            </a:endParaRPr>
          </a:p>
          <a:p>
            <a:pPr marL="555625">
              <a:lnSpc>
                <a:spcPct val="100000"/>
              </a:lnSpc>
              <a:tabLst>
                <a:tab pos="2003425" algn="l"/>
              </a:tabLst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arn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55562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force_destroy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false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"Lucy"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"/"</a:t>
            </a:r>
            <a:endParaRPr sz="1300">
              <a:latin typeface="Consolas"/>
              <a:cs typeface="Consolas"/>
            </a:endParaRPr>
          </a:p>
          <a:p>
            <a:pPr marL="200025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1821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"Description"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"Technical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Team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Lead"</a:t>
            </a:r>
            <a:endParaRPr sz="1300">
              <a:latin typeface="Consolas"/>
              <a:cs typeface="Consolas"/>
            </a:endParaRPr>
          </a:p>
          <a:p>
            <a:pPr marL="73533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555625">
              <a:lnSpc>
                <a:spcPct val="100000"/>
              </a:lnSpc>
              <a:tabLst>
                <a:tab pos="2003425" algn="l"/>
              </a:tabLst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unique_id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3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88F492"/>
                </a:solidFill>
                <a:latin typeface="Consolas"/>
                <a:cs typeface="Consolas"/>
              </a:rPr>
              <a:t>to </a:t>
            </a:r>
            <a:r>
              <a:rPr sz="1300" spc="-5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nsolas"/>
              <a:cs typeface="Consolas"/>
            </a:endParaRPr>
          </a:p>
          <a:p>
            <a:pPr marL="12700" marR="71945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aws_iam_user.admin-user: Creating... </a:t>
            </a:r>
            <a:r>
              <a:rPr sz="13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92D050"/>
                </a:solidFill>
                <a:latin typeface="Consolas"/>
                <a:cs typeface="Consolas"/>
              </a:rPr>
              <a:t>aws_iam_user.admin-user: Creation complete after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1s </a:t>
            </a:r>
            <a:r>
              <a:rPr sz="1300" spc="-70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92D050"/>
                </a:solidFill>
                <a:latin typeface="Consolas"/>
                <a:cs typeface="Consolas"/>
              </a:rPr>
              <a:t>[id=Lucy]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 complete!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1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92679" y="5538215"/>
            <a:ext cx="1179195" cy="1324610"/>
            <a:chOff x="2392679" y="5538215"/>
            <a:chExt cx="1179195" cy="1324610"/>
          </a:xfrm>
        </p:grpSpPr>
        <p:sp>
          <p:nvSpPr>
            <p:cNvPr id="22" name="object 22"/>
            <p:cNvSpPr/>
            <p:nvPr/>
          </p:nvSpPr>
          <p:spPr>
            <a:xfrm>
              <a:off x="2688336" y="5885687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80"/>
                  </a:moveTo>
                  <a:lnTo>
                    <a:pt x="444500" y="103390"/>
                  </a:lnTo>
                  <a:lnTo>
                    <a:pt x="423164" y="61899"/>
                  </a:lnTo>
                  <a:lnTo>
                    <a:pt x="390525" y="29171"/>
                  </a:lnTo>
                  <a:lnTo>
                    <a:pt x="349123" y="7721"/>
                  </a:lnTo>
                  <a:lnTo>
                    <a:pt x="301498" y="0"/>
                  </a:lnTo>
                  <a:lnTo>
                    <a:pt x="253873" y="7721"/>
                  </a:lnTo>
                  <a:lnTo>
                    <a:pt x="212471" y="29171"/>
                  </a:lnTo>
                  <a:lnTo>
                    <a:pt x="179832" y="61899"/>
                  </a:lnTo>
                  <a:lnTo>
                    <a:pt x="158369" y="103390"/>
                  </a:lnTo>
                  <a:lnTo>
                    <a:pt x="150749" y="151180"/>
                  </a:lnTo>
                  <a:lnTo>
                    <a:pt x="158369" y="198970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8970"/>
                  </a:lnTo>
                  <a:lnTo>
                    <a:pt x="452247" y="15118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57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95727" y="5550407"/>
              <a:ext cx="1170305" cy="1308100"/>
            </a:xfrm>
            <a:custGeom>
              <a:avLst/>
              <a:gdLst/>
              <a:ahLst/>
              <a:cxnLst/>
              <a:rect l="l" t="t" r="r" b="b"/>
              <a:pathLst>
                <a:path w="1170304" h="1308100">
                  <a:moveTo>
                    <a:pt x="584962" y="0"/>
                  </a:moveTo>
                  <a:lnTo>
                    <a:pt x="540639" y="5714"/>
                  </a:lnTo>
                  <a:lnTo>
                    <a:pt x="498983" y="22986"/>
                  </a:lnTo>
                  <a:lnTo>
                    <a:pt x="85979" y="265252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9" y="368261"/>
                  </a:lnTo>
                  <a:lnTo>
                    <a:pt x="0" y="412851"/>
                  </a:lnTo>
                  <a:lnTo>
                    <a:pt x="0" y="897445"/>
                  </a:lnTo>
                  <a:lnTo>
                    <a:pt x="5969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498983" y="1287349"/>
                  </a:lnTo>
                  <a:lnTo>
                    <a:pt x="540639" y="1304575"/>
                  </a:lnTo>
                  <a:lnTo>
                    <a:pt x="563948" y="1307590"/>
                  </a:lnTo>
                  <a:lnTo>
                    <a:pt x="605975" y="1307590"/>
                  </a:lnTo>
                  <a:lnTo>
                    <a:pt x="629285" y="1304575"/>
                  </a:lnTo>
                  <a:lnTo>
                    <a:pt x="670941" y="1287349"/>
                  </a:lnTo>
                  <a:lnTo>
                    <a:pt x="726715" y="1254629"/>
                  </a:lnTo>
                  <a:lnTo>
                    <a:pt x="584962" y="1254629"/>
                  </a:lnTo>
                  <a:lnTo>
                    <a:pt x="554990" y="1250967"/>
                  </a:lnTo>
                  <a:lnTo>
                    <a:pt x="113665" y="997699"/>
                  </a:lnTo>
                  <a:lnTo>
                    <a:pt x="70993" y="955941"/>
                  </a:lnTo>
                  <a:lnTo>
                    <a:pt x="55499" y="897445"/>
                  </a:lnTo>
                  <a:lnTo>
                    <a:pt x="55499" y="412851"/>
                  </a:lnTo>
                  <a:lnTo>
                    <a:pt x="70993" y="354380"/>
                  </a:lnTo>
                  <a:lnTo>
                    <a:pt x="113665" y="312610"/>
                  </a:lnTo>
                  <a:lnTo>
                    <a:pt x="526669" y="70307"/>
                  </a:lnTo>
                  <a:lnTo>
                    <a:pt x="584962" y="55702"/>
                  </a:lnTo>
                  <a:lnTo>
                    <a:pt x="726712" y="55702"/>
                  </a:lnTo>
                  <a:lnTo>
                    <a:pt x="670941" y="22986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4" h="1308100">
                  <a:moveTo>
                    <a:pt x="1114425" y="288670"/>
                  </a:moveTo>
                  <a:lnTo>
                    <a:pt x="1114425" y="897445"/>
                  </a:lnTo>
                  <a:lnTo>
                    <a:pt x="1098931" y="955941"/>
                  </a:lnTo>
                  <a:lnTo>
                    <a:pt x="1056259" y="997699"/>
                  </a:lnTo>
                  <a:lnTo>
                    <a:pt x="643255" y="1239997"/>
                  </a:lnTo>
                  <a:lnTo>
                    <a:pt x="584962" y="1254629"/>
                  </a:lnTo>
                  <a:lnTo>
                    <a:pt x="726715" y="1254629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45"/>
                  </a:lnTo>
                  <a:lnTo>
                    <a:pt x="1169924" y="412851"/>
                  </a:ln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114425" y="288670"/>
                  </a:lnTo>
                  <a:close/>
                </a:path>
                <a:path w="1170304" h="1308100">
                  <a:moveTo>
                    <a:pt x="726712" y="55702"/>
                  </a:moveTo>
                  <a:lnTo>
                    <a:pt x="584962" y="55702"/>
                  </a:lnTo>
                  <a:lnTo>
                    <a:pt x="614807" y="59347"/>
                  </a:lnTo>
                  <a:lnTo>
                    <a:pt x="1056259" y="312610"/>
                  </a:lnTo>
                  <a:lnTo>
                    <a:pt x="1098931" y="354380"/>
                  </a:lnTo>
                  <a:lnTo>
                    <a:pt x="1114425" y="412851"/>
                  </a:lnTo>
                  <a:lnTo>
                    <a:pt x="1114425" y="288670"/>
                  </a:lnTo>
                  <a:lnTo>
                    <a:pt x="1083945" y="265252"/>
                  </a:lnTo>
                  <a:lnTo>
                    <a:pt x="726712" y="55702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97251" y="5551931"/>
              <a:ext cx="1170305" cy="1306195"/>
            </a:xfrm>
            <a:custGeom>
              <a:avLst/>
              <a:gdLst/>
              <a:ahLst/>
              <a:cxnLst/>
              <a:rect l="l" t="t" r="r" b="b"/>
              <a:pathLst>
                <a:path w="1170304" h="1306195">
                  <a:moveTo>
                    <a:pt x="1169924" y="897458"/>
                  </a:moveTo>
                  <a:lnTo>
                    <a:pt x="1169924" y="617296"/>
                  </a:lnTo>
                  <a:lnTo>
                    <a:pt x="1169924" y="473443"/>
                  </a:lnTo>
                  <a:lnTo>
                    <a:pt x="1169924" y="420433"/>
                  </a:lnTo>
                  <a:lnTo>
                    <a:pt x="1169924" y="412864"/>
                  </a:ln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083945" y="265264"/>
                  </a:lnTo>
                  <a:lnTo>
                    <a:pt x="845185" y="125183"/>
                  </a:lnTo>
                  <a:lnTo>
                    <a:pt x="722503" y="53263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3042"/>
                  </a:lnTo>
                  <a:lnTo>
                    <a:pt x="137541" y="234975"/>
                  </a:lnTo>
                  <a:lnTo>
                    <a:pt x="92456" y="261480"/>
                  </a:lnTo>
                  <a:lnTo>
                    <a:pt x="85979" y="265264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8" y="368261"/>
                  </a:lnTo>
                  <a:lnTo>
                    <a:pt x="0" y="412864"/>
                  </a:lnTo>
                  <a:lnTo>
                    <a:pt x="0" y="693013"/>
                  </a:lnTo>
                  <a:lnTo>
                    <a:pt x="0" y="836879"/>
                  </a:lnTo>
                  <a:lnTo>
                    <a:pt x="0" y="889889"/>
                  </a:lnTo>
                  <a:lnTo>
                    <a:pt x="0" y="897458"/>
                  </a:lnTo>
                  <a:lnTo>
                    <a:pt x="5968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324739" y="1185130"/>
                  </a:lnTo>
                  <a:lnTo>
                    <a:pt x="447421" y="1257059"/>
                  </a:lnTo>
                  <a:lnTo>
                    <a:pt x="492506" y="1283559"/>
                  </a:lnTo>
                  <a:lnTo>
                    <a:pt x="498983" y="1287345"/>
                  </a:lnTo>
                  <a:lnTo>
                    <a:pt x="540639" y="1304577"/>
                  </a:lnTo>
                  <a:lnTo>
                    <a:pt x="552117" y="1306064"/>
                  </a:lnTo>
                </a:path>
                <a:path w="1170304" h="1306195">
                  <a:moveTo>
                    <a:pt x="617806" y="1306064"/>
                  </a:moveTo>
                  <a:lnTo>
                    <a:pt x="629285" y="1304577"/>
                  </a:lnTo>
                  <a:lnTo>
                    <a:pt x="670941" y="1287345"/>
                  </a:lnTo>
                  <a:lnTo>
                    <a:pt x="909701" y="1147279"/>
                  </a:lnTo>
                  <a:lnTo>
                    <a:pt x="1032383" y="1075347"/>
                  </a:lnTo>
                  <a:lnTo>
                    <a:pt x="1077468" y="1048842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2750" y="5607634"/>
              <a:ext cx="1059180" cy="1199515"/>
            </a:xfrm>
            <a:custGeom>
              <a:avLst/>
              <a:gdLst/>
              <a:ahLst/>
              <a:cxnLst/>
              <a:rect l="l" t="t" r="r" b="b"/>
              <a:pathLst>
                <a:path w="1059179" h="1199515">
                  <a:moveTo>
                    <a:pt x="1000760" y="256908"/>
                  </a:moveTo>
                  <a:lnTo>
                    <a:pt x="1025144" y="274916"/>
                  </a:lnTo>
                  <a:lnTo>
                    <a:pt x="1043432" y="298678"/>
                  </a:lnTo>
                  <a:lnTo>
                    <a:pt x="1054989" y="326618"/>
                  </a:lnTo>
                  <a:lnTo>
                    <a:pt x="1058926" y="357162"/>
                  </a:lnTo>
                  <a:lnTo>
                    <a:pt x="1058926" y="637311"/>
                  </a:lnTo>
                  <a:lnTo>
                    <a:pt x="1058926" y="781177"/>
                  </a:lnTo>
                  <a:lnTo>
                    <a:pt x="1058926" y="834186"/>
                  </a:lnTo>
                  <a:lnTo>
                    <a:pt x="1058926" y="841756"/>
                  </a:lnTo>
                  <a:lnTo>
                    <a:pt x="1054989" y="872299"/>
                  </a:lnTo>
                  <a:lnTo>
                    <a:pt x="1025144" y="923988"/>
                  </a:lnTo>
                  <a:lnTo>
                    <a:pt x="762000" y="1082078"/>
                  </a:lnTo>
                  <a:lnTo>
                    <a:pt x="639318" y="1154012"/>
                  </a:lnTo>
                  <a:lnTo>
                    <a:pt x="594232" y="1180513"/>
                  </a:lnTo>
                  <a:lnTo>
                    <a:pt x="587756" y="1184300"/>
                  </a:lnTo>
                  <a:lnTo>
                    <a:pt x="559435" y="1195265"/>
                  </a:lnTo>
                  <a:lnTo>
                    <a:pt x="529463" y="1198920"/>
                  </a:lnTo>
                  <a:lnTo>
                    <a:pt x="499491" y="1195265"/>
                  </a:lnTo>
                  <a:lnTo>
                    <a:pt x="471169" y="1184300"/>
                  </a:lnTo>
                  <a:lnTo>
                    <a:pt x="232410" y="1044219"/>
                  </a:lnTo>
                  <a:lnTo>
                    <a:pt x="109728" y="972286"/>
                  </a:lnTo>
                  <a:lnTo>
                    <a:pt x="64516" y="945794"/>
                  </a:lnTo>
                  <a:lnTo>
                    <a:pt x="15493" y="900239"/>
                  </a:lnTo>
                  <a:lnTo>
                    <a:pt x="0" y="841756"/>
                  </a:lnTo>
                  <a:lnTo>
                    <a:pt x="0" y="561594"/>
                  </a:lnTo>
                  <a:lnTo>
                    <a:pt x="0" y="417741"/>
                  </a:lnTo>
                  <a:lnTo>
                    <a:pt x="0" y="364731"/>
                  </a:lnTo>
                  <a:lnTo>
                    <a:pt x="0" y="357162"/>
                  </a:lnTo>
                  <a:lnTo>
                    <a:pt x="3937" y="326618"/>
                  </a:lnTo>
                  <a:lnTo>
                    <a:pt x="33781" y="274916"/>
                  </a:lnTo>
                  <a:lnTo>
                    <a:pt x="296925" y="116827"/>
                  </a:lnTo>
                  <a:lnTo>
                    <a:pt x="419607" y="44907"/>
                  </a:lnTo>
                  <a:lnTo>
                    <a:pt x="464693" y="18402"/>
                  </a:lnTo>
                  <a:lnTo>
                    <a:pt x="471169" y="14617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17"/>
                  </a:lnTo>
                  <a:lnTo>
                    <a:pt x="826515" y="154698"/>
                  </a:lnTo>
                  <a:lnTo>
                    <a:pt x="949198" y="226618"/>
                  </a:lnTo>
                  <a:lnTo>
                    <a:pt x="994410" y="253123"/>
                  </a:lnTo>
                  <a:lnTo>
                    <a:pt x="1000760" y="25690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95728" y="554126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40">
                  <a:moveTo>
                    <a:pt x="1169924" y="412864"/>
                  </a:move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114425" y="288645"/>
                  </a:lnTo>
                  <a:lnTo>
                    <a:pt x="1114425" y="412864"/>
                  </a:lnTo>
                  <a:lnTo>
                    <a:pt x="1114425" y="897458"/>
                  </a:lnTo>
                  <a:lnTo>
                    <a:pt x="1098931" y="955941"/>
                  </a:lnTo>
                  <a:lnTo>
                    <a:pt x="1056259" y="997712"/>
                  </a:lnTo>
                  <a:lnTo>
                    <a:pt x="643255" y="1240002"/>
                  </a:lnTo>
                  <a:lnTo>
                    <a:pt x="584962" y="1254633"/>
                  </a:lnTo>
                  <a:lnTo>
                    <a:pt x="554990" y="1250975"/>
                  </a:lnTo>
                  <a:lnTo>
                    <a:pt x="113665" y="997712"/>
                  </a:lnTo>
                  <a:lnTo>
                    <a:pt x="70993" y="955941"/>
                  </a:lnTo>
                  <a:lnTo>
                    <a:pt x="55499" y="897458"/>
                  </a:lnTo>
                  <a:lnTo>
                    <a:pt x="55499" y="412864"/>
                  </a:lnTo>
                  <a:lnTo>
                    <a:pt x="70993" y="354380"/>
                  </a:lnTo>
                  <a:lnTo>
                    <a:pt x="113665" y="312610"/>
                  </a:lnTo>
                  <a:lnTo>
                    <a:pt x="526669" y="70319"/>
                  </a:lnTo>
                  <a:lnTo>
                    <a:pt x="584962" y="55702"/>
                  </a:lnTo>
                  <a:lnTo>
                    <a:pt x="614934" y="59359"/>
                  </a:lnTo>
                  <a:lnTo>
                    <a:pt x="643255" y="70319"/>
                  </a:lnTo>
                  <a:lnTo>
                    <a:pt x="1056259" y="312610"/>
                  </a:lnTo>
                  <a:lnTo>
                    <a:pt x="1098931" y="354380"/>
                  </a:lnTo>
                  <a:lnTo>
                    <a:pt x="1114425" y="412864"/>
                  </a:lnTo>
                  <a:lnTo>
                    <a:pt x="1114425" y="288645"/>
                  </a:lnTo>
                  <a:lnTo>
                    <a:pt x="1083945" y="265264"/>
                  </a:lnTo>
                  <a:lnTo>
                    <a:pt x="726694" y="55702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264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9" y="368261"/>
                  </a:lnTo>
                  <a:lnTo>
                    <a:pt x="0" y="412864"/>
                  </a:lnTo>
                  <a:lnTo>
                    <a:pt x="0" y="897458"/>
                  </a:lnTo>
                  <a:lnTo>
                    <a:pt x="5969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498983" y="1287348"/>
                  </a:lnTo>
                  <a:lnTo>
                    <a:pt x="540639" y="1304582"/>
                  </a:lnTo>
                  <a:lnTo>
                    <a:pt x="584962" y="1310322"/>
                  </a:lnTo>
                  <a:lnTo>
                    <a:pt x="629285" y="1304582"/>
                  </a:lnTo>
                  <a:lnTo>
                    <a:pt x="670941" y="1287348"/>
                  </a:lnTo>
                  <a:lnTo>
                    <a:pt x="726694" y="1254633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  <a:lnTo>
                    <a:pt x="1169924" y="41286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97251" y="554278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40">
                  <a:moveTo>
                    <a:pt x="1169924" y="897458"/>
                  </a:moveTo>
                  <a:lnTo>
                    <a:pt x="1169924" y="617296"/>
                  </a:lnTo>
                  <a:lnTo>
                    <a:pt x="1169924" y="473443"/>
                  </a:lnTo>
                  <a:lnTo>
                    <a:pt x="1169924" y="420433"/>
                  </a:lnTo>
                  <a:lnTo>
                    <a:pt x="1169924" y="412864"/>
                  </a:lnTo>
                  <a:lnTo>
                    <a:pt x="1163955" y="368261"/>
                  </a:lnTo>
                  <a:lnTo>
                    <a:pt x="1146683" y="327583"/>
                  </a:lnTo>
                  <a:lnTo>
                    <a:pt x="1119632" y="292633"/>
                  </a:lnTo>
                  <a:lnTo>
                    <a:pt x="1083945" y="265264"/>
                  </a:lnTo>
                  <a:lnTo>
                    <a:pt x="845185" y="125183"/>
                  </a:lnTo>
                  <a:lnTo>
                    <a:pt x="722503" y="53263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260223" y="163042"/>
                  </a:lnTo>
                  <a:lnTo>
                    <a:pt x="137541" y="234975"/>
                  </a:lnTo>
                  <a:lnTo>
                    <a:pt x="92456" y="261480"/>
                  </a:lnTo>
                  <a:lnTo>
                    <a:pt x="50292" y="292633"/>
                  </a:lnTo>
                  <a:lnTo>
                    <a:pt x="23241" y="327583"/>
                  </a:lnTo>
                  <a:lnTo>
                    <a:pt x="5968" y="368261"/>
                  </a:lnTo>
                  <a:lnTo>
                    <a:pt x="0" y="412864"/>
                  </a:lnTo>
                  <a:lnTo>
                    <a:pt x="0" y="693013"/>
                  </a:lnTo>
                  <a:lnTo>
                    <a:pt x="0" y="836879"/>
                  </a:lnTo>
                  <a:lnTo>
                    <a:pt x="0" y="889888"/>
                  </a:lnTo>
                  <a:lnTo>
                    <a:pt x="0" y="897458"/>
                  </a:lnTo>
                  <a:lnTo>
                    <a:pt x="5968" y="942060"/>
                  </a:lnTo>
                  <a:lnTo>
                    <a:pt x="23241" y="982738"/>
                  </a:lnTo>
                  <a:lnTo>
                    <a:pt x="50292" y="1017689"/>
                  </a:lnTo>
                  <a:lnTo>
                    <a:pt x="85979" y="1045057"/>
                  </a:lnTo>
                  <a:lnTo>
                    <a:pt x="324739" y="1185125"/>
                  </a:lnTo>
                  <a:lnTo>
                    <a:pt x="447421" y="1257059"/>
                  </a:lnTo>
                  <a:lnTo>
                    <a:pt x="492506" y="1283559"/>
                  </a:lnTo>
                  <a:lnTo>
                    <a:pt x="498983" y="1287344"/>
                  </a:lnTo>
                  <a:lnTo>
                    <a:pt x="540639" y="1304577"/>
                  </a:lnTo>
                  <a:lnTo>
                    <a:pt x="584962" y="1310321"/>
                  </a:lnTo>
                  <a:lnTo>
                    <a:pt x="629285" y="1304577"/>
                  </a:lnTo>
                  <a:lnTo>
                    <a:pt x="670941" y="1287344"/>
                  </a:lnTo>
                  <a:lnTo>
                    <a:pt x="909701" y="1147279"/>
                  </a:lnTo>
                  <a:lnTo>
                    <a:pt x="1032383" y="1075347"/>
                  </a:lnTo>
                  <a:lnTo>
                    <a:pt x="1077468" y="1048842"/>
                  </a:lnTo>
                  <a:lnTo>
                    <a:pt x="1083945" y="1045057"/>
                  </a:lnTo>
                  <a:lnTo>
                    <a:pt x="1119632" y="1017689"/>
                  </a:lnTo>
                  <a:lnTo>
                    <a:pt x="1146683" y="982738"/>
                  </a:lnTo>
                  <a:lnTo>
                    <a:pt x="1163955" y="942060"/>
                  </a:lnTo>
                  <a:lnTo>
                    <a:pt x="1169924" y="897458"/>
                  </a:lnTo>
                  <a:close/>
                </a:path>
                <a:path w="1170304" h="1310640">
                  <a:moveTo>
                    <a:pt x="1056259" y="312610"/>
                  </a:moveTo>
                  <a:lnTo>
                    <a:pt x="1080643" y="330619"/>
                  </a:lnTo>
                  <a:lnTo>
                    <a:pt x="1098931" y="354380"/>
                  </a:lnTo>
                  <a:lnTo>
                    <a:pt x="1110488" y="382320"/>
                  </a:lnTo>
                  <a:lnTo>
                    <a:pt x="1114425" y="412864"/>
                  </a:lnTo>
                  <a:lnTo>
                    <a:pt x="1114425" y="693013"/>
                  </a:lnTo>
                  <a:lnTo>
                    <a:pt x="1114425" y="836879"/>
                  </a:lnTo>
                  <a:lnTo>
                    <a:pt x="1114425" y="889888"/>
                  </a:lnTo>
                  <a:lnTo>
                    <a:pt x="1114425" y="897458"/>
                  </a:lnTo>
                  <a:lnTo>
                    <a:pt x="1110488" y="928001"/>
                  </a:lnTo>
                  <a:lnTo>
                    <a:pt x="1080643" y="979690"/>
                  </a:lnTo>
                  <a:lnTo>
                    <a:pt x="817499" y="1137780"/>
                  </a:lnTo>
                  <a:lnTo>
                    <a:pt x="694817" y="1209714"/>
                  </a:lnTo>
                  <a:lnTo>
                    <a:pt x="649732" y="1236214"/>
                  </a:lnTo>
                  <a:lnTo>
                    <a:pt x="643255" y="1240000"/>
                  </a:lnTo>
                  <a:lnTo>
                    <a:pt x="614934" y="1250966"/>
                  </a:lnTo>
                  <a:lnTo>
                    <a:pt x="584962" y="1254621"/>
                  </a:lnTo>
                  <a:lnTo>
                    <a:pt x="554990" y="1250966"/>
                  </a:lnTo>
                  <a:lnTo>
                    <a:pt x="526669" y="1240000"/>
                  </a:lnTo>
                  <a:lnTo>
                    <a:pt x="287909" y="1099921"/>
                  </a:lnTo>
                  <a:lnTo>
                    <a:pt x="165227" y="1027988"/>
                  </a:lnTo>
                  <a:lnTo>
                    <a:pt x="120015" y="1001496"/>
                  </a:lnTo>
                  <a:lnTo>
                    <a:pt x="70993" y="955941"/>
                  </a:lnTo>
                  <a:lnTo>
                    <a:pt x="55499" y="897458"/>
                  </a:lnTo>
                  <a:lnTo>
                    <a:pt x="55499" y="617296"/>
                  </a:lnTo>
                  <a:lnTo>
                    <a:pt x="55499" y="473443"/>
                  </a:lnTo>
                  <a:lnTo>
                    <a:pt x="55499" y="420433"/>
                  </a:lnTo>
                  <a:lnTo>
                    <a:pt x="55499" y="412864"/>
                  </a:lnTo>
                  <a:lnTo>
                    <a:pt x="59436" y="382320"/>
                  </a:lnTo>
                  <a:lnTo>
                    <a:pt x="89281" y="330619"/>
                  </a:lnTo>
                  <a:lnTo>
                    <a:pt x="352425" y="172542"/>
                  </a:lnTo>
                  <a:lnTo>
                    <a:pt x="475106" y="100609"/>
                  </a:lnTo>
                  <a:lnTo>
                    <a:pt x="520192" y="74104"/>
                  </a:lnTo>
                  <a:lnTo>
                    <a:pt x="526669" y="70319"/>
                  </a:lnTo>
                  <a:lnTo>
                    <a:pt x="554990" y="59359"/>
                  </a:lnTo>
                  <a:lnTo>
                    <a:pt x="584962" y="55702"/>
                  </a:lnTo>
                  <a:lnTo>
                    <a:pt x="614934" y="59359"/>
                  </a:lnTo>
                  <a:lnTo>
                    <a:pt x="643255" y="70319"/>
                  </a:lnTo>
                  <a:lnTo>
                    <a:pt x="882014" y="210400"/>
                  </a:lnTo>
                  <a:lnTo>
                    <a:pt x="1004697" y="282321"/>
                  </a:lnTo>
                  <a:lnTo>
                    <a:pt x="1049909" y="308825"/>
                  </a:lnTo>
                  <a:lnTo>
                    <a:pt x="1056259" y="31261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1810511"/>
            <a:ext cx="5843270" cy="3792220"/>
            <a:chOff x="82296" y="1810511"/>
            <a:chExt cx="5843270" cy="3792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1810511"/>
              <a:ext cx="5843016" cy="37917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1819655"/>
              <a:ext cx="5757545" cy="3715385"/>
            </a:xfrm>
            <a:custGeom>
              <a:avLst/>
              <a:gdLst/>
              <a:ahLst/>
              <a:cxnLst/>
              <a:rect l="l" t="t" r="r" b="b"/>
              <a:pathLst>
                <a:path w="5757545" h="3715385">
                  <a:moveTo>
                    <a:pt x="5587873" y="0"/>
                  </a:moveTo>
                  <a:lnTo>
                    <a:pt x="169265" y="0"/>
                  </a:lnTo>
                  <a:lnTo>
                    <a:pt x="124256" y="6096"/>
                  </a:lnTo>
                  <a:lnTo>
                    <a:pt x="83832" y="23114"/>
                  </a:lnTo>
                  <a:lnTo>
                    <a:pt x="49568" y="49530"/>
                  </a:lnTo>
                  <a:lnTo>
                    <a:pt x="23106" y="83820"/>
                  </a:lnTo>
                  <a:lnTo>
                    <a:pt x="6045" y="124206"/>
                  </a:lnTo>
                  <a:lnTo>
                    <a:pt x="0" y="169164"/>
                  </a:lnTo>
                  <a:lnTo>
                    <a:pt x="0" y="3546094"/>
                  </a:lnTo>
                  <a:lnTo>
                    <a:pt x="6045" y="3591052"/>
                  </a:lnTo>
                  <a:lnTo>
                    <a:pt x="23106" y="3631438"/>
                  </a:lnTo>
                  <a:lnTo>
                    <a:pt x="49568" y="3665728"/>
                  </a:lnTo>
                  <a:lnTo>
                    <a:pt x="83832" y="3692144"/>
                  </a:lnTo>
                  <a:lnTo>
                    <a:pt x="124256" y="3709162"/>
                  </a:lnTo>
                  <a:lnTo>
                    <a:pt x="169265" y="3715258"/>
                  </a:lnTo>
                  <a:lnTo>
                    <a:pt x="5587873" y="3715258"/>
                  </a:lnTo>
                  <a:lnTo>
                    <a:pt x="5632831" y="3709162"/>
                  </a:lnTo>
                  <a:lnTo>
                    <a:pt x="5673344" y="3692144"/>
                  </a:lnTo>
                  <a:lnTo>
                    <a:pt x="5707633" y="3665728"/>
                  </a:lnTo>
                  <a:lnTo>
                    <a:pt x="5734050" y="3631438"/>
                  </a:lnTo>
                  <a:lnTo>
                    <a:pt x="5751068" y="3591052"/>
                  </a:lnTo>
                  <a:lnTo>
                    <a:pt x="5757164" y="3546094"/>
                  </a:lnTo>
                  <a:lnTo>
                    <a:pt x="5757164" y="169164"/>
                  </a:lnTo>
                  <a:lnTo>
                    <a:pt x="5751068" y="124206"/>
                  </a:lnTo>
                  <a:lnTo>
                    <a:pt x="5734050" y="83820"/>
                  </a:lnTo>
                  <a:lnTo>
                    <a:pt x="5707633" y="49530"/>
                  </a:lnTo>
                  <a:lnTo>
                    <a:pt x="5673344" y="23114"/>
                  </a:lnTo>
                  <a:lnTo>
                    <a:pt x="5632831" y="6096"/>
                  </a:lnTo>
                  <a:lnTo>
                    <a:pt x="55878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304" y="1905000"/>
            <a:ext cx="5711825" cy="3522979"/>
            <a:chOff x="146304" y="1905000"/>
            <a:chExt cx="5711825" cy="35229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90500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6304" y="2307336"/>
              <a:ext cx="5711825" cy="3121025"/>
            </a:xfrm>
            <a:custGeom>
              <a:avLst/>
              <a:gdLst/>
              <a:ahLst/>
              <a:cxnLst/>
              <a:rect l="l" t="t" r="r" b="b"/>
              <a:pathLst>
                <a:path w="5711825" h="3121025">
                  <a:moveTo>
                    <a:pt x="5711698" y="0"/>
                  </a:moveTo>
                  <a:lnTo>
                    <a:pt x="0" y="0"/>
                  </a:lnTo>
                  <a:lnTo>
                    <a:pt x="0" y="3120644"/>
                  </a:lnTo>
                  <a:lnTo>
                    <a:pt x="5711698" y="3120644"/>
                  </a:lnTo>
                  <a:lnTo>
                    <a:pt x="57116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605" y="2314702"/>
            <a:ext cx="5517515" cy="306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provider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region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"us-west-2"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access_key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"AKIAI44QH8DHBEXAMPLE"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ts val="213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secret_key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"je7MtGbClwBF/2tk/h3yCo8n…"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77711" y="1816607"/>
            <a:ext cx="5843270" cy="1679575"/>
            <a:chOff x="6077711" y="1816607"/>
            <a:chExt cx="5843270" cy="16795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1816607"/>
              <a:ext cx="5843016" cy="16794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5999" y="1825751"/>
              <a:ext cx="5757545" cy="1603375"/>
            </a:xfrm>
            <a:custGeom>
              <a:avLst/>
              <a:gdLst/>
              <a:ahLst/>
              <a:cxnLst/>
              <a:rect l="l" t="t" r="r" b="b"/>
              <a:pathLst>
                <a:path w="5757545" h="1603375">
                  <a:moveTo>
                    <a:pt x="5684139" y="0"/>
                  </a:moveTo>
                  <a:lnTo>
                    <a:pt x="73025" y="0"/>
                  </a:lnTo>
                  <a:lnTo>
                    <a:pt x="44576" y="5714"/>
                  </a:lnTo>
                  <a:lnTo>
                    <a:pt x="21336" y="21336"/>
                  </a:lnTo>
                  <a:lnTo>
                    <a:pt x="5714" y="44576"/>
                  </a:lnTo>
                  <a:lnTo>
                    <a:pt x="0" y="73025"/>
                  </a:lnTo>
                  <a:lnTo>
                    <a:pt x="0" y="1530096"/>
                  </a:lnTo>
                  <a:lnTo>
                    <a:pt x="5714" y="1558544"/>
                  </a:lnTo>
                  <a:lnTo>
                    <a:pt x="21336" y="1581785"/>
                  </a:lnTo>
                  <a:lnTo>
                    <a:pt x="44576" y="1597406"/>
                  </a:lnTo>
                  <a:lnTo>
                    <a:pt x="73025" y="1603121"/>
                  </a:lnTo>
                  <a:lnTo>
                    <a:pt x="5684139" y="1603121"/>
                  </a:lnTo>
                  <a:lnTo>
                    <a:pt x="5712586" y="1597406"/>
                  </a:lnTo>
                  <a:lnTo>
                    <a:pt x="5735828" y="1581785"/>
                  </a:lnTo>
                  <a:lnTo>
                    <a:pt x="5751449" y="1558544"/>
                  </a:lnTo>
                  <a:lnTo>
                    <a:pt x="5757164" y="1530096"/>
                  </a:lnTo>
                  <a:lnTo>
                    <a:pt x="5757164" y="73025"/>
                  </a:lnTo>
                  <a:lnTo>
                    <a:pt x="5751449" y="44576"/>
                  </a:lnTo>
                  <a:lnTo>
                    <a:pt x="5735828" y="21336"/>
                  </a:lnTo>
                  <a:lnTo>
                    <a:pt x="5712586" y="5714"/>
                  </a:lnTo>
                  <a:lnTo>
                    <a:pt x="5684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95999" y="1816607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89">
                  <a:moveTo>
                    <a:pt x="5757163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3" y="402209"/>
                  </a:lnTo>
                  <a:lnTo>
                    <a:pt x="57571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96000" y="1816607"/>
            <a:ext cx="575754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383540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.aws/config/credentials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248400" y="1914144"/>
            <a:ext cx="5520055" cy="1258570"/>
            <a:chOff x="6248400" y="1914144"/>
            <a:chExt cx="5520055" cy="125857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1914144"/>
              <a:ext cx="201167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48400" y="2432304"/>
              <a:ext cx="5520055" cy="740410"/>
            </a:xfrm>
            <a:custGeom>
              <a:avLst/>
              <a:gdLst/>
              <a:ahLst/>
              <a:cxnLst/>
              <a:rect l="l" t="t" r="r" b="b"/>
              <a:pathLst>
                <a:path w="5520055" h="740410">
                  <a:moveTo>
                    <a:pt x="5519801" y="0"/>
                  </a:moveTo>
                  <a:lnTo>
                    <a:pt x="0" y="0"/>
                  </a:lnTo>
                  <a:lnTo>
                    <a:pt x="0" y="740410"/>
                  </a:lnTo>
                  <a:lnTo>
                    <a:pt x="5519801" y="740410"/>
                  </a:lnTo>
                  <a:lnTo>
                    <a:pt x="551980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327394" y="2452877"/>
            <a:ext cx="228155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[default]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aws_secret_access_key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1810511"/>
            <a:ext cx="5843270" cy="3792220"/>
            <a:chOff x="82296" y="1810511"/>
            <a:chExt cx="5843270" cy="3792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1810511"/>
              <a:ext cx="5843016" cy="37917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1819655"/>
              <a:ext cx="5757545" cy="3715385"/>
            </a:xfrm>
            <a:custGeom>
              <a:avLst/>
              <a:gdLst/>
              <a:ahLst/>
              <a:cxnLst/>
              <a:rect l="l" t="t" r="r" b="b"/>
              <a:pathLst>
                <a:path w="5757545" h="3715385">
                  <a:moveTo>
                    <a:pt x="5587873" y="0"/>
                  </a:moveTo>
                  <a:lnTo>
                    <a:pt x="169265" y="0"/>
                  </a:lnTo>
                  <a:lnTo>
                    <a:pt x="124256" y="6096"/>
                  </a:lnTo>
                  <a:lnTo>
                    <a:pt x="83832" y="23114"/>
                  </a:lnTo>
                  <a:lnTo>
                    <a:pt x="49568" y="49530"/>
                  </a:lnTo>
                  <a:lnTo>
                    <a:pt x="23106" y="83820"/>
                  </a:lnTo>
                  <a:lnTo>
                    <a:pt x="6045" y="124206"/>
                  </a:lnTo>
                  <a:lnTo>
                    <a:pt x="0" y="169164"/>
                  </a:lnTo>
                  <a:lnTo>
                    <a:pt x="0" y="3546094"/>
                  </a:lnTo>
                  <a:lnTo>
                    <a:pt x="6045" y="3591052"/>
                  </a:lnTo>
                  <a:lnTo>
                    <a:pt x="23106" y="3631438"/>
                  </a:lnTo>
                  <a:lnTo>
                    <a:pt x="49568" y="3665728"/>
                  </a:lnTo>
                  <a:lnTo>
                    <a:pt x="83832" y="3692144"/>
                  </a:lnTo>
                  <a:lnTo>
                    <a:pt x="124256" y="3709162"/>
                  </a:lnTo>
                  <a:lnTo>
                    <a:pt x="169265" y="3715258"/>
                  </a:lnTo>
                  <a:lnTo>
                    <a:pt x="5587873" y="3715258"/>
                  </a:lnTo>
                  <a:lnTo>
                    <a:pt x="5632831" y="3709162"/>
                  </a:lnTo>
                  <a:lnTo>
                    <a:pt x="5673344" y="3692144"/>
                  </a:lnTo>
                  <a:lnTo>
                    <a:pt x="5707633" y="3665728"/>
                  </a:lnTo>
                  <a:lnTo>
                    <a:pt x="5734050" y="3631438"/>
                  </a:lnTo>
                  <a:lnTo>
                    <a:pt x="5751068" y="3591052"/>
                  </a:lnTo>
                  <a:lnTo>
                    <a:pt x="5757164" y="3546094"/>
                  </a:lnTo>
                  <a:lnTo>
                    <a:pt x="5757164" y="169164"/>
                  </a:lnTo>
                  <a:lnTo>
                    <a:pt x="5751068" y="124206"/>
                  </a:lnTo>
                  <a:lnTo>
                    <a:pt x="5734050" y="83820"/>
                  </a:lnTo>
                  <a:lnTo>
                    <a:pt x="5707633" y="49530"/>
                  </a:lnTo>
                  <a:lnTo>
                    <a:pt x="5673344" y="23114"/>
                  </a:lnTo>
                  <a:lnTo>
                    <a:pt x="5632831" y="6096"/>
                  </a:lnTo>
                  <a:lnTo>
                    <a:pt x="55878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304" y="1905000"/>
            <a:ext cx="5711825" cy="3522979"/>
            <a:chOff x="146304" y="1905000"/>
            <a:chExt cx="5711825" cy="35229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90500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6304" y="2307336"/>
              <a:ext cx="5711825" cy="3121025"/>
            </a:xfrm>
            <a:custGeom>
              <a:avLst/>
              <a:gdLst/>
              <a:ahLst/>
              <a:cxnLst/>
              <a:rect l="l" t="t" r="r" b="b"/>
              <a:pathLst>
                <a:path w="5711825" h="3121025">
                  <a:moveTo>
                    <a:pt x="5711698" y="0"/>
                  </a:moveTo>
                  <a:lnTo>
                    <a:pt x="0" y="0"/>
                  </a:lnTo>
                  <a:lnTo>
                    <a:pt x="0" y="3120644"/>
                  </a:lnTo>
                  <a:lnTo>
                    <a:pt x="5711698" y="3120644"/>
                  </a:lnTo>
                  <a:lnTo>
                    <a:pt x="57116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77711" y="1816607"/>
            <a:ext cx="5843270" cy="1679575"/>
            <a:chOff x="6077711" y="1816607"/>
            <a:chExt cx="5843270" cy="1679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1816607"/>
              <a:ext cx="5843016" cy="16794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5999" y="1825751"/>
              <a:ext cx="5757545" cy="1603375"/>
            </a:xfrm>
            <a:custGeom>
              <a:avLst/>
              <a:gdLst/>
              <a:ahLst/>
              <a:cxnLst/>
              <a:rect l="l" t="t" r="r" b="b"/>
              <a:pathLst>
                <a:path w="5757545" h="1603375">
                  <a:moveTo>
                    <a:pt x="5684139" y="0"/>
                  </a:moveTo>
                  <a:lnTo>
                    <a:pt x="73025" y="0"/>
                  </a:lnTo>
                  <a:lnTo>
                    <a:pt x="44576" y="5714"/>
                  </a:lnTo>
                  <a:lnTo>
                    <a:pt x="21336" y="21336"/>
                  </a:lnTo>
                  <a:lnTo>
                    <a:pt x="5714" y="44576"/>
                  </a:lnTo>
                  <a:lnTo>
                    <a:pt x="0" y="73025"/>
                  </a:lnTo>
                  <a:lnTo>
                    <a:pt x="0" y="1530096"/>
                  </a:lnTo>
                  <a:lnTo>
                    <a:pt x="5714" y="1558544"/>
                  </a:lnTo>
                  <a:lnTo>
                    <a:pt x="21336" y="1581785"/>
                  </a:lnTo>
                  <a:lnTo>
                    <a:pt x="44576" y="1597406"/>
                  </a:lnTo>
                  <a:lnTo>
                    <a:pt x="73025" y="1603121"/>
                  </a:lnTo>
                  <a:lnTo>
                    <a:pt x="5684139" y="1603121"/>
                  </a:lnTo>
                  <a:lnTo>
                    <a:pt x="5712586" y="1597406"/>
                  </a:lnTo>
                  <a:lnTo>
                    <a:pt x="5735828" y="1581785"/>
                  </a:lnTo>
                  <a:lnTo>
                    <a:pt x="5751449" y="1558544"/>
                  </a:lnTo>
                  <a:lnTo>
                    <a:pt x="5757164" y="1530096"/>
                  </a:lnTo>
                  <a:lnTo>
                    <a:pt x="5757164" y="73025"/>
                  </a:lnTo>
                  <a:lnTo>
                    <a:pt x="5751449" y="44576"/>
                  </a:lnTo>
                  <a:lnTo>
                    <a:pt x="5735828" y="21336"/>
                  </a:lnTo>
                  <a:lnTo>
                    <a:pt x="5712586" y="5714"/>
                  </a:lnTo>
                  <a:lnTo>
                    <a:pt x="5684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5999" y="1816607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89">
                  <a:moveTo>
                    <a:pt x="5757163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3" y="402209"/>
                  </a:lnTo>
                  <a:lnTo>
                    <a:pt x="57571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96000" y="1816607"/>
            <a:ext cx="575754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383540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.aws/config/credentials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48400" y="1914144"/>
            <a:ext cx="5520055" cy="1258570"/>
            <a:chOff x="6248400" y="1914144"/>
            <a:chExt cx="5520055" cy="12585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1914144"/>
              <a:ext cx="201167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48400" y="2432304"/>
              <a:ext cx="5520055" cy="740410"/>
            </a:xfrm>
            <a:custGeom>
              <a:avLst/>
              <a:gdLst/>
              <a:ahLst/>
              <a:cxnLst/>
              <a:rect l="l" t="t" r="r" b="b"/>
              <a:pathLst>
                <a:path w="5520055" h="740410">
                  <a:moveTo>
                    <a:pt x="5519801" y="0"/>
                  </a:moveTo>
                  <a:lnTo>
                    <a:pt x="0" y="0"/>
                  </a:lnTo>
                  <a:lnTo>
                    <a:pt x="0" y="740410"/>
                  </a:lnTo>
                  <a:lnTo>
                    <a:pt x="5519801" y="740410"/>
                  </a:lnTo>
                  <a:lnTo>
                    <a:pt x="551980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2605" y="2314702"/>
            <a:ext cx="3013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provider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region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"us-west-2"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2605" y="3387583"/>
            <a:ext cx="5394325" cy="199008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077711" y="3831335"/>
            <a:ext cx="6114415" cy="1771014"/>
            <a:chOff x="6077711" y="3831335"/>
            <a:chExt cx="6114415" cy="1771014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7711" y="3831335"/>
              <a:ext cx="6114286" cy="17708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95999" y="3840479"/>
              <a:ext cx="6096000" cy="1694814"/>
            </a:xfrm>
            <a:custGeom>
              <a:avLst/>
              <a:gdLst/>
              <a:ahLst/>
              <a:cxnLst/>
              <a:rect l="l" t="t" r="r" b="b"/>
              <a:pathLst>
                <a:path w="6096000" h="1694814">
                  <a:moveTo>
                    <a:pt x="6096000" y="0"/>
                  </a:moveTo>
                  <a:lnTo>
                    <a:pt x="54355" y="0"/>
                  </a:lnTo>
                  <a:lnTo>
                    <a:pt x="33147" y="4318"/>
                  </a:lnTo>
                  <a:lnTo>
                    <a:pt x="15875" y="15875"/>
                  </a:lnTo>
                  <a:lnTo>
                    <a:pt x="4317" y="33147"/>
                  </a:lnTo>
                  <a:lnTo>
                    <a:pt x="0" y="54356"/>
                  </a:lnTo>
                  <a:lnTo>
                    <a:pt x="0" y="1640205"/>
                  </a:lnTo>
                  <a:lnTo>
                    <a:pt x="4317" y="1661414"/>
                  </a:lnTo>
                  <a:lnTo>
                    <a:pt x="15875" y="1678686"/>
                  </a:lnTo>
                  <a:lnTo>
                    <a:pt x="33147" y="1690243"/>
                  </a:lnTo>
                  <a:lnTo>
                    <a:pt x="54355" y="1694561"/>
                  </a:lnTo>
                  <a:lnTo>
                    <a:pt x="6096000" y="1694561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5999" y="3834383"/>
              <a:ext cx="6096000" cy="399415"/>
            </a:xfrm>
            <a:custGeom>
              <a:avLst/>
              <a:gdLst/>
              <a:ahLst/>
              <a:cxnLst/>
              <a:rect l="l" t="t" r="r" b="b"/>
              <a:pathLst>
                <a:path w="6096000" h="399414">
                  <a:moveTo>
                    <a:pt x="6096000" y="0"/>
                  </a:moveTo>
                  <a:lnTo>
                    <a:pt x="0" y="0"/>
                  </a:lnTo>
                  <a:lnTo>
                    <a:pt x="0" y="398906"/>
                  </a:lnTo>
                  <a:lnTo>
                    <a:pt x="6096000" y="398906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76517" y="3841191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48400" y="4334255"/>
            <a:ext cx="5410200" cy="307975"/>
          </a:xfrm>
          <a:custGeom>
            <a:avLst/>
            <a:gdLst/>
            <a:ahLst/>
            <a:cxnLst/>
            <a:rect l="l" t="t" r="r" b="b"/>
            <a:pathLst>
              <a:path w="5410200" h="307975">
                <a:moveTo>
                  <a:pt x="5409819" y="0"/>
                </a:moveTo>
                <a:lnTo>
                  <a:pt x="0" y="0"/>
                </a:lnTo>
                <a:lnTo>
                  <a:pt x="0" y="307467"/>
                </a:lnTo>
                <a:lnTo>
                  <a:pt x="5409819" y="307467"/>
                </a:lnTo>
                <a:lnTo>
                  <a:pt x="54098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27394" y="4352035"/>
            <a:ext cx="2675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7064" y="4709159"/>
            <a:ext cx="5425440" cy="307975"/>
          </a:xfrm>
          <a:custGeom>
            <a:avLst/>
            <a:gdLst/>
            <a:ahLst/>
            <a:cxnLst/>
            <a:rect l="l" t="t" r="r" b="b"/>
            <a:pathLst>
              <a:path w="5425440" h="307975">
                <a:moveTo>
                  <a:pt x="5425059" y="0"/>
                </a:moveTo>
                <a:lnTo>
                  <a:pt x="0" y="0"/>
                </a:lnTo>
                <a:lnTo>
                  <a:pt x="0" y="307467"/>
                </a:lnTo>
                <a:lnTo>
                  <a:pt x="5425059" y="307467"/>
                </a:lnTo>
                <a:lnTo>
                  <a:pt x="54250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06692" y="4725746"/>
            <a:ext cx="33743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3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AWS_SECRET_ACCESS_KEY_ID=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27394" y="2452877"/>
            <a:ext cx="484949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[default]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AKIAI44QH8DHBEXAMPLE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aws_secret_access_key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je7MtGbClwBF/2tk/h3yCo8n…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1810511"/>
            <a:ext cx="5843270" cy="3792220"/>
            <a:chOff x="82296" y="1810511"/>
            <a:chExt cx="5843270" cy="3792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1810511"/>
              <a:ext cx="5843016" cy="37917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1819655"/>
              <a:ext cx="5757545" cy="3715385"/>
            </a:xfrm>
            <a:custGeom>
              <a:avLst/>
              <a:gdLst/>
              <a:ahLst/>
              <a:cxnLst/>
              <a:rect l="l" t="t" r="r" b="b"/>
              <a:pathLst>
                <a:path w="5757545" h="3715385">
                  <a:moveTo>
                    <a:pt x="5587873" y="0"/>
                  </a:moveTo>
                  <a:lnTo>
                    <a:pt x="169265" y="0"/>
                  </a:lnTo>
                  <a:lnTo>
                    <a:pt x="124256" y="6096"/>
                  </a:lnTo>
                  <a:lnTo>
                    <a:pt x="83832" y="23114"/>
                  </a:lnTo>
                  <a:lnTo>
                    <a:pt x="49568" y="49530"/>
                  </a:lnTo>
                  <a:lnTo>
                    <a:pt x="23106" y="83820"/>
                  </a:lnTo>
                  <a:lnTo>
                    <a:pt x="6045" y="124206"/>
                  </a:lnTo>
                  <a:lnTo>
                    <a:pt x="0" y="169164"/>
                  </a:lnTo>
                  <a:lnTo>
                    <a:pt x="0" y="3546094"/>
                  </a:lnTo>
                  <a:lnTo>
                    <a:pt x="6045" y="3591052"/>
                  </a:lnTo>
                  <a:lnTo>
                    <a:pt x="23106" y="3631438"/>
                  </a:lnTo>
                  <a:lnTo>
                    <a:pt x="49568" y="3665728"/>
                  </a:lnTo>
                  <a:lnTo>
                    <a:pt x="83832" y="3692144"/>
                  </a:lnTo>
                  <a:lnTo>
                    <a:pt x="124256" y="3709162"/>
                  </a:lnTo>
                  <a:lnTo>
                    <a:pt x="169265" y="3715258"/>
                  </a:lnTo>
                  <a:lnTo>
                    <a:pt x="5587873" y="3715258"/>
                  </a:lnTo>
                  <a:lnTo>
                    <a:pt x="5632831" y="3709162"/>
                  </a:lnTo>
                  <a:lnTo>
                    <a:pt x="5673344" y="3692144"/>
                  </a:lnTo>
                  <a:lnTo>
                    <a:pt x="5707633" y="3665728"/>
                  </a:lnTo>
                  <a:lnTo>
                    <a:pt x="5734050" y="3631438"/>
                  </a:lnTo>
                  <a:lnTo>
                    <a:pt x="5751068" y="3591052"/>
                  </a:lnTo>
                  <a:lnTo>
                    <a:pt x="5757164" y="3546094"/>
                  </a:lnTo>
                  <a:lnTo>
                    <a:pt x="5757164" y="169164"/>
                  </a:lnTo>
                  <a:lnTo>
                    <a:pt x="5751068" y="124206"/>
                  </a:lnTo>
                  <a:lnTo>
                    <a:pt x="5734050" y="83820"/>
                  </a:lnTo>
                  <a:lnTo>
                    <a:pt x="5707633" y="49530"/>
                  </a:lnTo>
                  <a:lnTo>
                    <a:pt x="5673344" y="23114"/>
                  </a:lnTo>
                  <a:lnTo>
                    <a:pt x="5632831" y="6096"/>
                  </a:lnTo>
                  <a:lnTo>
                    <a:pt x="55878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6304" y="1905000"/>
            <a:ext cx="5711825" cy="3522979"/>
            <a:chOff x="146304" y="1905000"/>
            <a:chExt cx="5711825" cy="35229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190500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6304" y="2307336"/>
              <a:ext cx="5711825" cy="3121025"/>
            </a:xfrm>
            <a:custGeom>
              <a:avLst/>
              <a:gdLst/>
              <a:ahLst/>
              <a:cxnLst/>
              <a:rect l="l" t="t" r="r" b="b"/>
              <a:pathLst>
                <a:path w="5711825" h="3121025">
                  <a:moveTo>
                    <a:pt x="5711698" y="0"/>
                  </a:moveTo>
                  <a:lnTo>
                    <a:pt x="0" y="0"/>
                  </a:lnTo>
                  <a:lnTo>
                    <a:pt x="0" y="3120644"/>
                  </a:lnTo>
                  <a:lnTo>
                    <a:pt x="5711698" y="3120644"/>
                  </a:lnTo>
                  <a:lnTo>
                    <a:pt x="57116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77711" y="1816607"/>
            <a:ext cx="5843270" cy="1679575"/>
            <a:chOff x="6077711" y="1816607"/>
            <a:chExt cx="5843270" cy="16795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1816607"/>
              <a:ext cx="5843016" cy="16794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95999" y="1825751"/>
              <a:ext cx="5757545" cy="1603375"/>
            </a:xfrm>
            <a:custGeom>
              <a:avLst/>
              <a:gdLst/>
              <a:ahLst/>
              <a:cxnLst/>
              <a:rect l="l" t="t" r="r" b="b"/>
              <a:pathLst>
                <a:path w="5757545" h="1603375">
                  <a:moveTo>
                    <a:pt x="5684139" y="0"/>
                  </a:moveTo>
                  <a:lnTo>
                    <a:pt x="73025" y="0"/>
                  </a:lnTo>
                  <a:lnTo>
                    <a:pt x="44576" y="5714"/>
                  </a:lnTo>
                  <a:lnTo>
                    <a:pt x="21336" y="21336"/>
                  </a:lnTo>
                  <a:lnTo>
                    <a:pt x="5714" y="44576"/>
                  </a:lnTo>
                  <a:lnTo>
                    <a:pt x="0" y="73025"/>
                  </a:lnTo>
                  <a:lnTo>
                    <a:pt x="0" y="1530096"/>
                  </a:lnTo>
                  <a:lnTo>
                    <a:pt x="5714" y="1558544"/>
                  </a:lnTo>
                  <a:lnTo>
                    <a:pt x="21336" y="1581785"/>
                  </a:lnTo>
                  <a:lnTo>
                    <a:pt x="44576" y="1597406"/>
                  </a:lnTo>
                  <a:lnTo>
                    <a:pt x="73025" y="1603121"/>
                  </a:lnTo>
                  <a:lnTo>
                    <a:pt x="5684139" y="1603121"/>
                  </a:lnTo>
                  <a:lnTo>
                    <a:pt x="5712586" y="1597406"/>
                  </a:lnTo>
                  <a:lnTo>
                    <a:pt x="5735828" y="1581785"/>
                  </a:lnTo>
                  <a:lnTo>
                    <a:pt x="5751449" y="1558544"/>
                  </a:lnTo>
                  <a:lnTo>
                    <a:pt x="5757164" y="1530096"/>
                  </a:lnTo>
                  <a:lnTo>
                    <a:pt x="5757164" y="73025"/>
                  </a:lnTo>
                  <a:lnTo>
                    <a:pt x="5751449" y="44576"/>
                  </a:lnTo>
                  <a:lnTo>
                    <a:pt x="5735828" y="21336"/>
                  </a:lnTo>
                  <a:lnTo>
                    <a:pt x="5712586" y="5714"/>
                  </a:lnTo>
                  <a:lnTo>
                    <a:pt x="56841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95999" y="1816607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89">
                  <a:moveTo>
                    <a:pt x="5757163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3" y="402209"/>
                  </a:lnTo>
                  <a:lnTo>
                    <a:pt x="575716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096000" y="1816607"/>
            <a:ext cx="575754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383540" algn="ctr">
              <a:lnSpc>
                <a:spcPct val="100000"/>
              </a:lnSpc>
              <a:spcBef>
                <a:spcPts val="15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.aws/config/credentials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48400" y="1914144"/>
            <a:ext cx="5520055" cy="1258570"/>
            <a:chOff x="6248400" y="1914144"/>
            <a:chExt cx="5520055" cy="125857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1914144"/>
              <a:ext cx="201167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48400" y="2432304"/>
              <a:ext cx="5520055" cy="740410"/>
            </a:xfrm>
            <a:custGeom>
              <a:avLst/>
              <a:gdLst/>
              <a:ahLst/>
              <a:cxnLst/>
              <a:rect l="l" t="t" r="r" b="b"/>
              <a:pathLst>
                <a:path w="5520055" h="740410">
                  <a:moveTo>
                    <a:pt x="5519801" y="0"/>
                  </a:moveTo>
                  <a:lnTo>
                    <a:pt x="0" y="0"/>
                  </a:lnTo>
                  <a:lnTo>
                    <a:pt x="0" y="740410"/>
                  </a:lnTo>
                  <a:lnTo>
                    <a:pt x="5519801" y="740410"/>
                  </a:lnTo>
                  <a:lnTo>
                    <a:pt x="551980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27394" y="2452877"/>
            <a:ext cx="228155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[default]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aws_secret_access_key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2605" y="2314702"/>
            <a:ext cx="30137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provider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region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"us-west-2"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605" y="3387583"/>
            <a:ext cx="5394325" cy="1990089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2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077711" y="3831335"/>
            <a:ext cx="6114415" cy="1771014"/>
            <a:chOff x="6077711" y="3831335"/>
            <a:chExt cx="6114415" cy="1771014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7711" y="3831335"/>
              <a:ext cx="6114286" cy="17708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95999" y="3840479"/>
              <a:ext cx="6096000" cy="1694814"/>
            </a:xfrm>
            <a:custGeom>
              <a:avLst/>
              <a:gdLst/>
              <a:ahLst/>
              <a:cxnLst/>
              <a:rect l="l" t="t" r="r" b="b"/>
              <a:pathLst>
                <a:path w="6096000" h="1694814">
                  <a:moveTo>
                    <a:pt x="6096000" y="0"/>
                  </a:moveTo>
                  <a:lnTo>
                    <a:pt x="54355" y="0"/>
                  </a:lnTo>
                  <a:lnTo>
                    <a:pt x="33147" y="4318"/>
                  </a:lnTo>
                  <a:lnTo>
                    <a:pt x="15875" y="15875"/>
                  </a:lnTo>
                  <a:lnTo>
                    <a:pt x="4317" y="33147"/>
                  </a:lnTo>
                  <a:lnTo>
                    <a:pt x="0" y="54356"/>
                  </a:lnTo>
                  <a:lnTo>
                    <a:pt x="0" y="1640205"/>
                  </a:lnTo>
                  <a:lnTo>
                    <a:pt x="4317" y="1661414"/>
                  </a:lnTo>
                  <a:lnTo>
                    <a:pt x="15875" y="1678686"/>
                  </a:lnTo>
                  <a:lnTo>
                    <a:pt x="33147" y="1690243"/>
                  </a:lnTo>
                  <a:lnTo>
                    <a:pt x="54355" y="1694561"/>
                  </a:lnTo>
                  <a:lnTo>
                    <a:pt x="6096000" y="1694561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95999" y="3834383"/>
              <a:ext cx="6096000" cy="399415"/>
            </a:xfrm>
            <a:custGeom>
              <a:avLst/>
              <a:gdLst/>
              <a:ahLst/>
              <a:cxnLst/>
              <a:rect l="l" t="t" r="r" b="b"/>
              <a:pathLst>
                <a:path w="6096000" h="399414">
                  <a:moveTo>
                    <a:pt x="6096000" y="0"/>
                  </a:moveTo>
                  <a:lnTo>
                    <a:pt x="0" y="0"/>
                  </a:lnTo>
                  <a:lnTo>
                    <a:pt x="0" y="398906"/>
                  </a:lnTo>
                  <a:lnTo>
                    <a:pt x="6096000" y="398906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176517" y="3841191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48400" y="4334255"/>
            <a:ext cx="5410200" cy="307975"/>
          </a:xfrm>
          <a:custGeom>
            <a:avLst/>
            <a:gdLst/>
            <a:ahLst/>
            <a:cxnLst/>
            <a:rect l="l" t="t" r="r" b="b"/>
            <a:pathLst>
              <a:path w="5410200" h="307975">
                <a:moveTo>
                  <a:pt x="5409819" y="0"/>
                </a:moveTo>
                <a:lnTo>
                  <a:pt x="0" y="0"/>
                </a:lnTo>
                <a:lnTo>
                  <a:pt x="0" y="307467"/>
                </a:lnTo>
                <a:lnTo>
                  <a:pt x="5409819" y="307467"/>
                </a:lnTo>
                <a:lnTo>
                  <a:pt x="540981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27394" y="4352035"/>
            <a:ext cx="46501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AWS_ACCESS_KEY_ID=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AKIAI44QH8DHBEXAMPLE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27064" y="4709159"/>
            <a:ext cx="5965190" cy="307975"/>
          </a:xfrm>
          <a:custGeom>
            <a:avLst/>
            <a:gdLst/>
            <a:ahLst/>
            <a:cxnLst/>
            <a:rect l="l" t="t" r="r" b="b"/>
            <a:pathLst>
              <a:path w="5965190" h="307975">
                <a:moveTo>
                  <a:pt x="5964936" y="0"/>
                </a:moveTo>
                <a:lnTo>
                  <a:pt x="0" y="0"/>
                </a:lnTo>
                <a:lnTo>
                  <a:pt x="0" y="307467"/>
                </a:lnTo>
                <a:lnTo>
                  <a:pt x="5964936" y="307467"/>
                </a:lnTo>
                <a:lnTo>
                  <a:pt x="596493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06692" y="4725746"/>
            <a:ext cx="82105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19392" y="4997855"/>
            <a:ext cx="492188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AWS_SECRET_ACCESS_KEY_ID=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je7MtGbClwBF/2tk/h3yCo8n…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27064" y="5068823"/>
            <a:ext cx="5425440" cy="304800"/>
          </a:xfrm>
          <a:custGeom>
            <a:avLst/>
            <a:gdLst/>
            <a:ahLst/>
            <a:cxnLst/>
            <a:rect l="l" t="t" r="r" b="b"/>
            <a:pathLst>
              <a:path w="5425440" h="304800">
                <a:moveTo>
                  <a:pt x="5425059" y="0"/>
                </a:moveTo>
                <a:lnTo>
                  <a:pt x="0" y="0"/>
                </a:lnTo>
                <a:lnTo>
                  <a:pt x="0" y="304419"/>
                </a:lnTo>
                <a:lnTo>
                  <a:pt x="5425059" y="304419"/>
                </a:lnTo>
                <a:lnTo>
                  <a:pt x="54250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306692" y="5084445"/>
            <a:ext cx="2879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AWS_REGION=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us-west-2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2823" y="3105962"/>
              <a:ext cx="4875022" cy="12296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2823" y="3776522"/>
              <a:ext cx="3009646" cy="12296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IAM</a:t>
            </a:r>
            <a:r>
              <a:rPr spc="-10" dirty="0"/>
              <a:t> policies</a:t>
            </a:r>
            <a:r>
              <a:rPr spc="-5" dirty="0"/>
              <a:t> </a:t>
            </a:r>
            <a:r>
              <a:rPr spc="-15" dirty="0"/>
              <a:t>with </a:t>
            </a:r>
            <a:r>
              <a:rPr spc="-980" dirty="0"/>
              <a:t> </a:t>
            </a:r>
            <a:r>
              <a:rPr spc="-70" dirty="0"/>
              <a:t>Terraform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1810511"/>
            <a:ext cx="5843270" cy="2816860"/>
            <a:chOff x="82296" y="1810511"/>
            <a:chExt cx="5843270" cy="2816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1810511"/>
              <a:ext cx="5843016" cy="2816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1819655"/>
              <a:ext cx="5757545" cy="2740025"/>
            </a:xfrm>
            <a:custGeom>
              <a:avLst/>
              <a:gdLst/>
              <a:ahLst/>
              <a:cxnLst/>
              <a:rect l="l" t="t" r="r" b="b"/>
              <a:pathLst>
                <a:path w="5757545" h="2740025">
                  <a:moveTo>
                    <a:pt x="5632323" y="0"/>
                  </a:moveTo>
                  <a:lnTo>
                    <a:pt x="124841" y="0"/>
                  </a:lnTo>
                  <a:lnTo>
                    <a:pt x="76250" y="9779"/>
                  </a:lnTo>
                  <a:lnTo>
                    <a:pt x="36563" y="36576"/>
                  </a:lnTo>
                  <a:lnTo>
                    <a:pt x="9810" y="76200"/>
                  </a:lnTo>
                  <a:lnTo>
                    <a:pt x="0" y="124714"/>
                  </a:lnTo>
                  <a:lnTo>
                    <a:pt x="0" y="2615184"/>
                  </a:lnTo>
                  <a:lnTo>
                    <a:pt x="9810" y="2663698"/>
                  </a:lnTo>
                  <a:lnTo>
                    <a:pt x="36563" y="2703322"/>
                  </a:lnTo>
                  <a:lnTo>
                    <a:pt x="76250" y="2730119"/>
                  </a:lnTo>
                  <a:lnTo>
                    <a:pt x="124841" y="2739898"/>
                  </a:lnTo>
                  <a:lnTo>
                    <a:pt x="5632323" y="2739898"/>
                  </a:lnTo>
                  <a:lnTo>
                    <a:pt x="5680964" y="2730119"/>
                  </a:lnTo>
                  <a:lnTo>
                    <a:pt x="5720588" y="2703322"/>
                  </a:lnTo>
                  <a:lnTo>
                    <a:pt x="5747385" y="2663698"/>
                  </a:lnTo>
                  <a:lnTo>
                    <a:pt x="5757164" y="2615184"/>
                  </a:lnTo>
                  <a:lnTo>
                    <a:pt x="5757164" y="124714"/>
                  </a:lnTo>
                  <a:lnTo>
                    <a:pt x="5747385" y="76200"/>
                  </a:lnTo>
                  <a:lnTo>
                    <a:pt x="5720588" y="36576"/>
                  </a:lnTo>
                  <a:lnTo>
                    <a:pt x="5680964" y="9779"/>
                  </a:lnTo>
                  <a:lnTo>
                    <a:pt x="563232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18105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4">
                  <a:moveTo>
                    <a:pt x="575716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57164" y="398907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15285" y="1816049"/>
            <a:ext cx="10007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1905000"/>
            <a:ext cx="5715000" cy="2505710"/>
            <a:chOff x="143255" y="1905000"/>
            <a:chExt cx="5715000" cy="25057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1905000"/>
              <a:ext cx="204215" cy="207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265785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746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746" y="1752600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605" y="2666822"/>
            <a:ext cx="5394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aws_iam_user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5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92679" y="5017008"/>
            <a:ext cx="1179195" cy="1325880"/>
            <a:chOff x="2392679" y="5017008"/>
            <a:chExt cx="1179195" cy="1325880"/>
          </a:xfrm>
        </p:grpSpPr>
        <p:sp>
          <p:nvSpPr>
            <p:cNvPr id="12" name="object 12"/>
            <p:cNvSpPr/>
            <p:nvPr/>
          </p:nvSpPr>
          <p:spPr>
            <a:xfrm>
              <a:off x="2688336" y="5361432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30"/>
                  </a:moveTo>
                  <a:lnTo>
                    <a:pt x="444500" y="103378"/>
                  </a:lnTo>
                  <a:lnTo>
                    <a:pt x="423164" y="61849"/>
                  </a:lnTo>
                  <a:lnTo>
                    <a:pt x="390525" y="29210"/>
                  </a:lnTo>
                  <a:lnTo>
                    <a:pt x="349123" y="7747"/>
                  </a:lnTo>
                  <a:lnTo>
                    <a:pt x="301498" y="0"/>
                  </a:lnTo>
                  <a:lnTo>
                    <a:pt x="253873" y="7747"/>
                  </a:lnTo>
                  <a:lnTo>
                    <a:pt x="212471" y="29210"/>
                  </a:lnTo>
                  <a:lnTo>
                    <a:pt x="179832" y="61849"/>
                  </a:lnTo>
                  <a:lnTo>
                    <a:pt x="158369" y="103378"/>
                  </a:lnTo>
                  <a:lnTo>
                    <a:pt x="150749" y="151130"/>
                  </a:lnTo>
                  <a:lnTo>
                    <a:pt x="158369" y="199009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9009"/>
                  </a:lnTo>
                  <a:lnTo>
                    <a:pt x="452247" y="15113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57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5727" y="50292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8983" y="1284338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38"/>
                  </a:lnTo>
                  <a:lnTo>
                    <a:pt x="726708" y="125169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75"/>
                  </a:lnTo>
                  <a:lnTo>
                    <a:pt x="70993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4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1" y="953719"/>
                  </a:lnTo>
                  <a:lnTo>
                    <a:pt x="1056259" y="995375"/>
                  </a:lnTo>
                  <a:lnTo>
                    <a:pt x="643255" y="1237107"/>
                  </a:lnTo>
                  <a:lnTo>
                    <a:pt x="584962" y="1251699"/>
                  </a:lnTo>
                  <a:lnTo>
                    <a:pt x="726708" y="1251699"/>
                  </a:lnTo>
                  <a:lnTo>
                    <a:pt x="1083945" y="1042619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2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7" y="59181"/>
                  </a:lnTo>
                  <a:lnTo>
                    <a:pt x="1056259" y="311784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7251" y="50307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859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9"/>
                  </a:lnTo>
                  <a:lnTo>
                    <a:pt x="1098931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4" y="209803"/>
                  </a:lnTo>
                  <a:lnTo>
                    <a:pt x="1004697" y="281559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5728" y="502005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7251" y="502158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217664" y="109728"/>
            <a:ext cx="3935095" cy="2416810"/>
            <a:chOff x="7217664" y="109728"/>
            <a:chExt cx="3935095" cy="2416810"/>
          </a:xfrm>
        </p:grpSpPr>
        <p:sp>
          <p:nvSpPr>
            <p:cNvPr id="18" name="object 18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3679190" y="0"/>
                  </a:moveTo>
                  <a:lnTo>
                    <a:pt x="243332" y="0"/>
                  </a:lnTo>
                  <a:lnTo>
                    <a:pt x="194310" y="4952"/>
                  </a:lnTo>
                  <a:lnTo>
                    <a:pt x="148590" y="19176"/>
                  </a:lnTo>
                  <a:lnTo>
                    <a:pt x="107315" y="41528"/>
                  </a:lnTo>
                  <a:lnTo>
                    <a:pt x="71247" y="71247"/>
                  </a:lnTo>
                  <a:lnTo>
                    <a:pt x="41529" y="107315"/>
                  </a:lnTo>
                  <a:lnTo>
                    <a:pt x="19176" y="148590"/>
                  </a:lnTo>
                  <a:lnTo>
                    <a:pt x="4953" y="194309"/>
                  </a:lnTo>
                  <a:lnTo>
                    <a:pt x="0" y="243331"/>
                  </a:lnTo>
                  <a:lnTo>
                    <a:pt x="0" y="2161031"/>
                  </a:lnTo>
                  <a:lnTo>
                    <a:pt x="4953" y="2210054"/>
                  </a:lnTo>
                  <a:lnTo>
                    <a:pt x="19176" y="2255774"/>
                  </a:lnTo>
                  <a:lnTo>
                    <a:pt x="41529" y="2297049"/>
                  </a:lnTo>
                  <a:lnTo>
                    <a:pt x="71247" y="2333116"/>
                  </a:lnTo>
                  <a:lnTo>
                    <a:pt x="107315" y="2362835"/>
                  </a:lnTo>
                  <a:lnTo>
                    <a:pt x="148590" y="2385187"/>
                  </a:lnTo>
                  <a:lnTo>
                    <a:pt x="194310" y="2399411"/>
                  </a:lnTo>
                  <a:lnTo>
                    <a:pt x="243332" y="2404364"/>
                  </a:lnTo>
                  <a:lnTo>
                    <a:pt x="3679190" y="2404364"/>
                  </a:lnTo>
                  <a:lnTo>
                    <a:pt x="3728212" y="2399411"/>
                  </a:lnTo>
                  <a:lnTo>
                    <a:pt x="3773932" y="2385187"/>
                  </a:lnTo>
                  <a:lnTo>
                    <a:pt x="3815207" y="2362835"/>
                  </a:lnTo>
                  <a:lnTo>
                    <a:pt x="3851275" y="2333116"/>
                  </a:lnTo>
                  <a:lnTo>
                    <a:pt x="3880993" y="2297049"/>
                  </a:lnTo>
                  <a:lnTo>
                    <a:pt x="3903345" y="2255774"/>
                  </a:lnTo>
                  <a:lnTo>
                    <a:pt x="3917569" y="2210054"/>
                  </a:lnTo>
                  <a:lnTo>
                    <a:pt x="3922522" y="2161031"/>
                  </a:lnTo>
                  <a:lnTo>
                    <a:pt x="3922522" y="243331"/>
                  </a:lnTo>
                  <a:lnTo>
                    <a:pt x="3917569" y="194309"/>
                  </a:lnTo>
                  <a:lnTo>
                    <a:pt x="3903345" y="148590"/>
                  </a:lnTo>
                  <a:lnTo>
                    <a:pt x="3880993" y="107315"/>
                  </a:lnTo>
                  <a:lnTo>
                    <a:pt x="3851275" y="71247"/>
                  </a:lnTo>
                  <a:lnTo>
                    <a:pt x="3815207" y="41528"/>
                  </a:lnTo>
                  <a:lnTo>
                    <a:pt x="3773932" y="19176"/>
                  </a:lnTo>
                  <a:lnTo>
                    <a:pt x="3728212" y="4952"/>
                  </a:lnTo>
                  <a:lnTo>
                    <a:pt x="3679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0" y="243331"/>
                  </a:moveTo>
                  <a:lnTo>
                    <a:pt x="4953" y="194309"/>
                  </a:lnTo>
                  <a:lnTo>
                    <a:pt x="19176" y="148590"/>
                  </a:lnTo>
                  <a:lnTo>
                    <a:pt x="41529" y="107315"/>
                  </a:lnTo>
                  <a:lnTo>
                    <a:pt x="71247" y="71247"/>
                  </a:lnTo>
                  <a:lnTo>
                    <a:pt x="107315" y="41528"/>
                  </a:lnTo>
                  <a:lnTo>
                    <a:pt x="148590" y="19176"/>
                  </a:lnTo>
                  <a:lnTo>
                    <a:pt x="194310" y="4952"/>
                  </a:lnTo>
                  <a:lnTo>
                    <a:pt x="243332" y="0"/>
                  </a:lnTo>
                  <a:lnTo>
                    <a:pt x="3679190" y="0"/>
                  </a:lnTo>
                  <a:lnTo>
                    <a:pt x="3728212" y="4952"/>
                  </a:lnTo>
                  <a:lnTo>
                    <a:pt x="3773932" y="19176"/>
                  </a:lnTo>
                  <a:lnTo>
                    <a:pt x="3815207" y="41528"/>
                  </a:lnTo>
                  <a:lnTo>
                    <a:pt x="3851275" y="71247"/>
                  </a:lnTo>
                  <a:lnTo>
                    <a:pt x="3880993" y="107315"/>
                  </a:lnTo>
                  <a:lnTo>
                    <a:pt x="3903345" y="148590"/>
                  </a:lnTo>
                  <a:lnTo>
                    <a:pt x="3917569" y="194309"/>
                  </a:lnTo>
                  <a:lnTo>
                    <a:pt x="3922522" y="243331"/>
                  </a:lnTo>
                  <a:lnTo>
                    <a:pt x="3922522" y="2161031"/>
                  </a:lnTo>
                  <a:lnTo>
                    <a:pt x="3917569" y="2210054"/>
                  </a:lnTo>
                  <a:lnTo>
                    <a:pt x="3903345" y="2255774"/>
                  </a:lnTo>
                  <a:lnTo>
                    <a:pt x="3880993" y="2297049"/>
                  </a:lnTo>
                  <a:lnTo>
                    <a:pt x="3851275" y="2333116"/>
                  </a:lnTo>
                  <a:lnTo>
                    <a:pt x="3815207" y="2362835"/>
                  </a:lnTo>
                  <a:lnTo>
                    <a:pt x="3773932" y="2385187"/>
                  </a:lnTo>
                  <a:lnTo>
                    <a:pt x="3728212" y="2399411"/>
                  </a:lnTo>
                  <a:lnTo>
                    <a:pt x="3679190" y="2404364"/>
                  </a:lnTo>
                  <a:lnTo>
                    <a:pt x="243332" y="2404364"/>
                  </a:lnTo>
                  <a:lnTo>
                    <a:pt x="194310" y="2399411"/>
                  </a:lnTo>
                  <a:lnTo>
                    <a:pt x="148590" y="2385187"/>
                  </a:lnTo>
                  <a:lnTo>
                    <a:pt x="107315" y="2362835"/>
                  </a:lnTo>
                  <a:lnTo>
                    <a:pt x="71247" y="2333116"/>
                  </a:lnTo>
                  <a:lnTo>
                    <a:pt x="41529" y="2297049"/>
                  </a:lnTo>
                  <a:lnTo>
                    <a:pt x="19176" y="2255774"/>
                  </a:lnTo>
                  <a:lnTo>
                    <a:pt x="4953" y="2210054"/>
                  </a:lnTo>
                  <a:lnTo>
                    <a:pt x="0" y="2161031"/>
                  </a:lnTo>
                  <a:lnTo>
                    <a:pt x="0" y="2433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57871" y="204215"/>
            <a:ext cx="3685540" cy="224345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4735" y="2033016"/>
            <a:ext cx="204851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17244" marR="297180" indent="-530860">
              <a:lnSpc>
                <a:spcPct val="100000"/>
              </a:lnSpc>
              <a:spcBef>
                <a:spcPts val="425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36135" y="2609087"/>
            <a:ext cx="8056245" cy="4249420"/>
            <a:chOff x="4136135" y="2609087"/>
            <a:chExt cx="8056245" cy="424942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7503" y="2609087"/>
              <a:ext cx="6254495" cy="42489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6135" y="5431536"/>
              <a:ext cx="658367" cy="5303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4325620"/>
            <a:chOff x="82296" y="512063"/>
            <a:chExt cx="5843270" cy="4325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43251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4248785"/>
            </a:xfrm>
            <a:custGeom>
              <a:avLst/>
              <a:gdLst/>
              <a:ahLst/>
              <a:cxnLst/>
              <a:rect l="l" t="t" r="r" b="b"/>
              <a:pathLst>
                <a:path w="5757545" h="4248785">
                  <a:moveTo>
                    <a:pt x="5563616" y="0"/>
                  </a:moveTo>
                  <a:lnTo>
                    <a:pt x="193484" y="0"/>
                  </a:lnTo>
                  <a:lnTo>
                    <a:pt x="149110" y="5079"/>
                  </a:lnTo>
                  <a:lnTo>
                    <a:pt x="108394" y="19684"/>
                  </a:lnTo>
                  <a:lnTo>
                    <a:pt x="72466" y="42544"/>
                  </a:lnTo>
                  <a:lnTo>
                    <a:pt x="42506" y="72516"/>
                  </a:lnTo>
                  <a:lnTo>
                    <a:pt x="19664" y="108457"/>
                  </a:lnTo>
                  <a:lnTo>
                    <a:pt x="5109" y="149097"/>
                  </a:lnTo>
                  <a:lnTo>
                    <a:pt x="0" y="193547"/>
                  </a:lnTo>
                  <a:lnTo>
                    <a:pt x="0" y="4054855"/>
                  </a:lnTo>
                  <a:lnTo>
                    <a:pt x="5109" y="4099305"/>
                  </a:lnTo>
                  <a:lnTo>
                    <a:pt x="19664" y="4139946"/>
                  </a:lnTo>
                  <a:lnTo>
                    <a:pt x="42506" y="4175886"/>
                  </a:lnTo>
                  <a:lnTo>
                    <a:pt x="72466" y="4205858"/>
                  </a:lnTo>
                  <a:lnTo>
                    <a:pt x="108394" y="4228719"/>
                  </a:lnTo>
                  <a:lnTo>
                    <a:pt x="149110" y="4243324"/>
                  </a:lnTo>
                  <a:lnTo>
                    <a:pt x="193484" y="4248404"/>
                  </a:lnTo>
                  <a:lnTo>
                    <a:pt x="5563616" y="4248404"/>
                  </a:lnTo>
                  <a:lnTo>
                    <a:pt x="5608066" y="4243324"/>
                  </a:lnTo>
                  <a:lnTo>
                    <a:pt x="5648706" y="4228719"/>
                  </a:lnTo>
                  <a:lnTo>
                    <a:pt x="5684646" y="4205858"/>
                  </a:lnTo>
                  <a:lnTo>
                    <a:pt x="5714619" y="4175886"/>
                  </a:lnTo>
                  <a:lnTo>
                    <a:pt x="5737479" y="4139946"/>
                  </a:lnTo>
                  <a:lnTo>
                    <a:pt x="5752083" y="4099305"/>
                  </a:lnTo>
                  <a:lnTo>
                    <a:pt x="5757164" y="4054855"/>
                  </a:lnTo>
                  <a:lnTo>
                    <a:pt x="5757164" y="193547"/>
                  </a:lnTo>
                  <a:lnTo>
                    <a:pt x="5752083" y="149097"/>
                  </a:lnTo>
                  <a:lnTo>
                    <a:pt x="5737479" y="108457"/>
                  </a:lnTo>
                  <a:lnTo>
                    <a:pt x="5714619" y="72516"/>
                  </a:lnTo>
                  <a:lnTo>
                    <a:pt x="5684646" y="42544"/>
                  </a:lnTo>
                  <a:lnTo>
                    <a:pt x="5648706" y="19684"/>
                  </a:lnTo>
                  <a:lnTo>
                    <a:pt x="5608066" y="5079"/>
                  </a:lnTo>
                  <a:lnTo>
                    <a:pt x="556361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3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609600"/>
            <a:ext cx="5715000" cy="2216150"/>
            <a:chOff x="143255" y="609600"/>
            <a:chExt cx="5715000" cy="22161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107289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746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746" y="1752600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605" y="1079703"/>
            <a:ext cx="5394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 marR="3259454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8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92679" y="5017008"/>
            <a:ext cx="1179195" cy="1325880"/>
            <a:chOff x="2392679" y="5017008"/>
            <a:chExt cx="1179195" cy="1325880"/>
          </a:xfrm>
        </p:grpSpPr>
        <p:sp>
          <p:nvSpPr>
            <p:cNvPr id="12" name="object 12"/>
            <p:cNvSpPr/>
            <p:nvPr/>
          </p:nvSpPr>
          <p:spPr>
            <a:xfrm>
              <a:off x="2688336" y="5361432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30"/>
                  </a:moveTo>
                  <a:lnTo>
                    <a:pt x="444500" y="103378"/>
                  </a:lnTo>
                  <a:lnTo>
                    <a:pt x="423164" y="61849"/>
                  </a:lnTo>
                  <a:lnTo>
                    <a:pt x="390525" y="29210"/>
                  </a:lnTo>
                  <a:lnTo>
                    <a:pt x="349123" y="7747"/>
                  </a:lnTo>
                  <a:lnTo>
                    <a:pt x="301498" y="0"/>
                  </a:lnTo>
                  <a:lnTo>
                    <a:pt x="253873" y="7747"/>
                  </a:lnTo>
                  <a:lnTo>
                    <a:pt x="212471" y="29210"/>
                  </a:lnTo>
                  <a:lnTo>
                    <a:pt x="179832" y="61849"/>
                  </a:lnTo>
                  <a:lnTo>
                    <a:pt x="158369" y="103378"/>
                  </a:lnTo>
                  <a:lnTo>
                    <a:pt x="150749" y="151130"/>
                  </a:lnTo>
                  <a:lnTo>
                    <a:pt x="158369" y="199009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9009"/>
                  </a:lnTo>
                  <a:lnTo>
                    <a:pt x="452247" y="15113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57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95727" y="50292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8983" y="1284338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38"/>
                  </a:lnTo>
                  <a:lnTo>
                    <a:pt x="726708" y="125169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75"/>
                  </a:lnTo>
                  <a:lnTo>
                    <a:pt x="70993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4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1" y="953719"/>
                  </a:lnTo>
                  <a:lnTo>
                    <a:pt x="1056259" y="995375"/>
                  </a:lnTo>
                  <a:lnTo>
                    <a:pt x="643255" y="1237107"/>
                  </a:lnTo>
                  <a:lnTo>
                    <a:pt x="584962" y="1251699"/>
                  </a:lnTo>
                  <a:lnTo>
                    <a:pt x="726708" y="1251699"/>
                  </a:lnTo>
                  <a:lnTo>
                    <a:pt x="1083945" y="1042619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2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7" y="59181"/>
                  </a:lnTo>
                  <a:lnTo>
                    <a:pt x="1056259" y="311784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7251" y="50307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859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9"/>
                  </a:lnTo>
                  <a:lnTo>
                    <a:pt x="1098931" y="353567"/>
                  </a:lnTo>
                  <a:lnTo>
                    <a:pt x="1110488" y="381381"/>
                  </a:lnTo>
                  <a:lnTo>
                    <a:pt x="1114425" y="411860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4" y="209803"/>
                  </a:lnTo>
                  <a:lnTo>
                    <a:pt x="1004697" y="281559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5728" y="502005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7251" y="502158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418" y="26670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324739" y="1182370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909701" y="1144600"/>
                  </a:lnTo>
                  <a:lnTo>
                    <a:pt x="1032383" y="1072845"/>
                  </a:lnTo>
                  <a:lnTo>
                    <a:pt x="1077468" y="1046403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7" y="1206906"/>
                  </a:lnTo>
                  <a:lnTo>
                    <a:pt x="649732" y="1233347"/>
                  </a:lnTo>
                  <a:lnTo>
                    <a:pt x="643255" y="1237119"/>
                  </a:lnTo>
                  <a:lnTo>
                    <a:pt x="614934" y="1248054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526669" y="1237119"/>
                  </a:lnTo>
                  <a:lnTo>
                    <a:pt x="287909" y="1097368"/>
                  </a:lnTo>
                  <a:lnTo>
                    <a:pt x="165227" y="1025601"/>
                  </a:lnTo>
                  <a:lnTo>
                    <a:pt x="120015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6" y="381381"/>
                  </a:lnTo>
                  <a:lnTo>
                    <a:pt x="89281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4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9" y="308102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217664" y="109728"/>
            <a:ext cx="3935095" cy="2416810"/>
            <a:chOff x="7217664" y="109728"/>
            <a:chExt cx="3935095" cy="2416810"/>
          </a:xfrm>
        </p:grpSpPr>
        <p:sp>
          <p:nvSpPr>
            <p:cNvPr id="18" name="object 18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3679190" y="0"/>
                  </a:moveTo>
                  <a:lnTo>
                    <a:pt x="243332" y="0"/>
                  </a:lnTo>
                  <a:lnTo>
                    <a:pt x="194310" y="4952"/>
                  </a:lnTo>
                  <a:lnTo>
                    <a:pt x="148590" y="19176"/>
                  </a:lnTo>
                  <a:lnTo>
                    <a:pt x="107315" y="41528"/>
                  </a:lnTo>
                  <a:lnTo>
                    <a:pt x="71247" y="71247"/>
                  </a:lnTo>
                  <a:lnTo>
                    <a:pt x="41529" y="107315"/>
                  </a:lnTo>
                  <a:lnTo>
                    <a:pt x="19176" y="148590"/>
                  </a:lnTo>
                  <a:lnTo>
                    <a:pt x="4953" y="194309"/>
                  </a:lnTo>
                  <a:lnTo>
                    <a:pt x="0" y="243331"/>
                  </a:lnTo>
                  <a:lnTo>
                    <a:pt x="0" y="2161031"/>
                  </a:lnTo>
                  <a:lnTo>
                    <a:pt x="4953" y="2210054"/>
                  </a:lnTo>
                  <a:lnTo>
                    <a:pt x="19176" y="2255774"/>
                  </a:lnTo>
                  <a:lnTo>
                    <a:pt x="41529" y="2297049"/>
                  </a:lnTo>
                  <a:lnTo>
                    <a:pt x="71247" y="2333116"/>
                  </a:lnTo>
                  <a:lnTo>
                    <a:pt x="107315" y="2362835"/>
                  </a:lnTo>
                  <a:lnTo>
                    <a:pt x="148590" y="2385187"/>
                  </a:lnTo>
                  <a:lnTo>
                    <a:pt x="194310" y="2399411"/>
                  </a:lnTo>
                  <a:lnTo>
                    <a:pt x="243332" y="2404364"/>
                  </a:lnTo>
                  <a:lnTo>
                    <a:pt x="3679190" y="2404364"/>
                  </a:lnTo>
                  <a:lnTo>
                    <a:pt x="3728212" y="2399411"/>
                  </a:lnTo>
                  <a:lnTo>
                    <a:pt x="3773932" y="2385187"/>
                  </a:lnTo>
                  <a:lnTo>
                    <a:pt x="3815207" y="2362835"/>
                  </a:lnTo>
                  <a:lnTo>
                    <a:pt x="3851275" y="2333116"/>
                  </a:lnTo>
                  <a:lnTo>
                    <a:pt x="3880993" y="2297049"/>
                  </a:lnTo>
                  <a:lnTo>
                    <a:pt x="3903345" y="2255774"/>
                  </a:lnTo>
                  <a:lnTo>
                    <a:pt x="3917569" y="2210054"/>
                  </a:lnTo>
                  <a:lnTo>
                    <a:pt x="3922522" y="2161031"/>
                  </a:lnTo>
                  <a:lnTo>
                    <a:pt x="3922522" y="243331"/>
                  </a:lnTo>
                  <a:lnTo>
                    <a:pt x="3917569" y="194309"/>
                  </a:lnTo>
                  <a:lnTo>
                    <a:pt x="3903345" y="148590"/>
                  </a:lnTo>
                  <a:lnTo>
                    <a:pt x="3880993" y="107315"/>
                  </a:lnTo>
                  <a:lnTo>
                    <a:pt x="3851275" y="71247"/>
                  </a:lnTo>
                  <a:lnTo>
                    <a:pt x="3815207" y="41528"/>
                  </a:lnTo>
                  <a:lnTo>
                    <a:pt x="3773932" y="19176"/>
                  </a:lnTo>
                  <a:lnTo>
                    <a:pt x="3728212" y="4952"/>
                  </a:lnTo>
                  <a:lnTo>
                    <a:pt x="3679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0" y="243331"/>
                  </a:moveTo>
                  <a:lnTo>
                    <a:pt x="4953" y="194309"/>
                  </a:lnTo>
                  <a:lnTo>
                    <a:pt x="19176" y="148590"/>
                  </a:lnTo>
                  <a:lnTo>
                    <a:pt x="41529" y="107315"/>
                  </a:lnTo>
                  <a:lnTo>
                    <a:pt x="71247" y="71247"/>
                  </a:lnTo>
                  <a:lnTo>
                    <a:pt x="107315" y="41528"/>
                  </a:lnTo>
                  <a:lnTo>
                    <a:pt x="148590" y="19176"/>
                  </a:lnTo>
                  <a:lnTo>
                    <a:pt x="194310" y="4952"/>
                  </a:lnTo>
                  <a:lnTo>
                    <a:pt x="243332" y="0"/>
                  </a:lnTo>
                  <a:lnTo>
                    <a:pt x="3679190" y="0"/>
                  </a:lnTo>
                  <a:lnTo>
                    <a:pt x="3728212" y="4952"/>
                  </a:lnTo>
                  <a:lnTo>
                    <a:pt x="3773932" y="19176"/>
                  </a:lnTo>
                  <a:lnTo>
                    <a:pt x="3815207" y="41528"/>
                  </a:lnTo>
                  <a:lnTo>
                    <a:pt x="3851275" y="71247"/>
                  </a:lnTo>
                  <a:lnTo>
                    <a:pt x="3880993" y="107315"/>
                  </a:lnTo>
                  <a:lnTo>
                    <a:pt x="3903345" y="148590"/>
                  </a:lnTo>
                  <a:lnTo>
                    <a:pt x="3917569" y="194309"/>
                  </a:lnTo>
                  <a:lnTo>
                    <a:pt x="3922522" y="243331"/>
                  </a:lnTo>
                  <a:lnTo>
                    <a:pt x="3922522" y="2161031"/>
                  </a:lnTo>
                  <a:lnTo>
                    <a:pt x="3917569" y="2210054"/>
                  </a:lnTo>
                  <a:lnTo>
                    <a:pt x="3903345" y="2255774"/>
                  </a:lnTo>
                  <a:lnTo>
                    <a:pt x="3880993" y="2297049"/>
                  </a:lnTo>
                  <a:lnTo>
                    <a:pt x="3851275" y="2333116"/>
                  </a:lnTo>
                  <a:lnTo>
                    <a:pt x="3815207" y="2362835"/>
                  </a:lnTo>
                  <a:lnTo>
                    <a:pt x="3773932" y="2385187"/>
                  </a:lnTo>
                  <a:lnTo>
                    <a:pt x="3728212" y="2399411"/>
                  </a:lnTo>
                  <a:lnTo>
                    <a:pt x="3679190" y="2404364"/>
                  </a:lnTo>
                  <a:lnTo>
                    <a:pt x="243332" y="2404364"/>
                  </a:lnTo>
                  <a:lnTo>
                    <a:pt x="194310" y="2399411"/>
                  </a:lnTo>
                  <a:lnTo>
                    <a:pt x="148590" y="2385187"/>
                  </a:lnTo>
                  <a:lnTo>
                    <a:pt x="107315" y="2362835"/>
                  </a:lnTo>
                  <a:lnTo>
                    <a:pt x="71247" y="2333116"/>
                  </a:lnTo>
                  <a:lnTo>
                    <a:pt x="41529" y="2297049"/>
                  </a:lnTo>
                  <a:lnTo>
                    <a:pt x="19176" y="2255774"/>
                  </a:lnTo>
                  <a:lnTo>
                    <a:pt x="4953" y="2210054"/>
                  </a:lnTo>
                  <a:lnTo>
                    <a:pt x="0" y="2161031"/>
                  </a:lnTo>
                  <a:lnTo>
                    <a:pt x="0" y="2433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57871" y="204215"/>
            <a:ext cx="3685540" cy="224345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4735" y="2033016"/>
            <a:ext cx="204851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17244" marR="297180" indent="-530860">
              <a:lnSpc>
                <a:spcPct val="100000"/>
              </a:lnSpc>
              <a:spcBef>
                <a:spcPts val="425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952" y="2999994"/>
            <a:ext cx="4888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"aws_iam_policy"</a:t>
            </a:r>
            <a:r>
              <a:rPr sz="1800" spc="-1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"adminUser"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tabLst>
                <a:tab pos="1139825" algn="l"/>
              </a:tabLst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0887" y="3548888"/>
            <a:ext cx="127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policy</a:t>
            </a:r>
            <a:r>
              <a:rPr sz="1800" spc="-6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0952" y="3822903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6135" y="5431535"/>
            <a:ext cx="658367" cy="530351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217409" y="3050794"/>
            <a:ext cx="3829050" cy="1396365"/>
            <a:chOff x="7217409" y="3050794"/>
            <a:chExt cx="3829050" cy="1396365"/>
          </a:xfrm>
        </p:grpSpPr>
        <p:sp>
          <p:nvSpPr>
            <p:cNvPr id="27" name="object 27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3676142" y="0"/>
                  </a:moveTo>
                  <a:lnTo>
                    <a:pt x="139954" y="0"/>
                  </a:lnTo>
                  <a:lnTo>
                    <a:pt x="95758" y="7111"/>
                  </a:lnTo>
                  <a:lnTo>
                    <a:pt x="57276" y="27050"/>
                  </a:lnTo>
                  <a:lnTo>
                    <a:pt x="27050" y="57276"/>
                  </a:lnTo>
                  <a:lnTo>
                    <a:pt x="7112" y="95757"/>
                  </a:lnTo>
                  <a:lnTo>
                    <a:pt x="0" y="139953"/>
                  </a:lnTo>
                  <a:lnTo>
                    <a:pt x="0" y="1243329"/>
                  </a:lnTo>
                  <a:lnTo>
                    <a:pt x="7112" y="1287525"/>
                  </a:lnTo>
                  <a:lnTo>
                    <a:pt x="27050" y="1326006"/>
                  </a:lnTo>
                  <a:lnTo>
                    <a:pt x="57276" y="1356232"/>
                  </a:lnTo>
                  <a:lnTo>
                    <a:pt x="95758" y="1376171"/>
                  </a:lnTo>
                  <a:lnTo>
                    <a:pt x="139954" y="1383283"/>
                  </a:lnTo>
                  <a:lnTo>
                    <a:pt x="3676142" y="1383283"/>
                  </a:lnTo>
                  <a:lnTo>
                    <a:pt x="3720338" y="1376171"/>
                  </a:lnTo>
                  <a:lnTo>
                    <a:pt x="3758819" y="1356232"/>
                  </a:lnTo>
                  <a:lnTo>
                    <a:pt x="3789045" y="1326006"/>
                  </a:lnTo>
                  <a:lnTo>
                    <a:pt x="3808984" y="1287525"/>
                  </a:lnTo>
                  <a:lnTo>
                    <a:pt x="3816096" y="1243329"/>
                  </a:lnTo>
                  <a:lnTo>
                    <a:pt x="3816096" y="139953"/>
                  </a:lnTo>
                  <a:lnTo>
                    <a:pt x="3808984" y="95757"/>
                  </a:lnTo>
                  <a:lnTo>
                    <a:pt x="3789045" y="57276"/>
                  </a:lnTo>
                  <a:lnTo>
                    <a:pt x="3758819" y="27050"/>
                  </a:lnTo>
                  <a:lnTo>
                    <a:pt x="3720338" y="7111"/>
                  </a:lnTo>
                  <a:lnTo>
                    <a:pt x="367614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0" y="139953"/>
                  </a:moveTo>
                  <a:lnTo>
                    <a:pt x="7112" y="95757"/>
                  </a:lnTo>
                  <a:lnTo>
                    <a:pt x="27050" y="57276"/>
                  </a:lnTo>
                  <a:lnTo>
                    <a:pt x="57276" y="27050"/>
                  </a:lnTo>
                  <a:lnTo>
                    <a:pt x="95758" y="7111"/>
                  </a:lnTo>
                  <a:lnTo>
                    <a:pt x="139954" y="0"/>
                  </a:lnTo>
                  <a:lnTo>
                    <a:pt x="3676142" y="0"/>
                  </a:lnTo>
                  <a:lnTo>
                    <a:pt x="3720338" y="7111"/>
                  </a:lnTo>
                  <a:lnTo>
                    <a:pt x="3758819" y="27050"/>
                  </a:lnTo>
                  <a:lnTo>
                    <a:pt x="3789045" y="57276"/>
                  </a:lnTo>
                  <a:lnTo>
                    <a:pt x="3808984" y="95757"/>
                  </a:lnTo>
                  <a:lnTo>
                    <a:pt x="3816096" y="139953"/>
                  </a:lnTo>
                  <a:lnTo>
                    <a:pt x="3816096" y="1243329"/>
                  </a:lnTo>
                  <a:lnTo>
                    <a:pt x="3808984" y="1287525"/>
                  </a:lnTo>
                  <a:lnTo>
                    <a:pt x="3789045" y="1326006"/>
                  </a:lnTo>
                  <a:lnTo>
                    <a:pt x="3758819" y="1356232"/>
                  </a:lnTo>
                  <a:lnTo>
                    <a:pt x="3720338" y="1376171"/>
                  </a:lnTo>
                  <a:lnTo>
                    <a:pt x="3676142" y="1383283"/>
                  </a:lnTo>
                  <a:lnTo>
                    <a:pt x="139954" y="1383283"/>
                  </a:lnTo>
                  <a:lnTo>
                    <a:pt x="95758" y="1376171"/>
                  </a:lnTo>
                  <a:lnTo>
                    <a:pt x="57276" y="1356232"/>
                  </a:lnTo>
                  <a:lnTo>
                    <a:pt x="27050" y="1326006"/>
                  </a:lnTo>
                  <a:lnTo>
                    <a:pt x="7112" y="1287525"/>
                  </a:lnTo>
                  <a:lnTo>
                    <a:pt x="0" y="1243329"/>
                  </a:lnTo>
                  <a:lnTo>
                    <a:pt x="0" y="139953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373111" y="3142488"/>
            <a:ext cx="3520440" cy="11677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[COMMAND]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&lt;&lt;DELIMITER</a:t>
            </a:r>
            <a:endParaRPr sz="1400">
              <a:latin typeface="Consolas"/>
              <a:cs typeface="Consolas"/>
            </a:endParaRPr>
          </a:p>
          <a:p>
            <a:pPr marL="94615" marR="2533650" indent="-635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Line1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Line2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Line3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DEL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M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TER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53983" y="4309871"/>
            <a:ext cx="1755775" cy="353695"/>
          </a:xfrm>
          <a:custGeom>
            <a:avLst/>
            <a:gdLst/>
            <a:ahLst/>
            <a:cxnLst/>
            <a:rect l="l" t="t" r="r" b="b"/>
            <a:pathLst>
              <a:path w="1755775" h="353695">
                <a:moveTo>
                  <a:pt x="1719452" y="0"/>
                </a:moveTo>
                <a:lnTo>
                  <a:pt x="35814" y="0"/>
                </a:lnTo>
                <a:lnTo>
                  <a:pt x="21844" y="2793"/>
                </a:lnTo>
                <a:lnTo>
                  <a:pt x="10541" y="10413"/>
                </a:lnTo>
                <a:lnTo>
                  <a:pt x="2794" y="21843"/>
                </a:lnTo>
                <a:lnTo>
                  <a:pt x="0" y="35813"/>
                </a:lnTo>
                <a:lnTo>
                  <a:pt x="0" y="317626"/>
                </a:lnTo>
                <a:lnTo>
                  <a:pt x="2794" y="331596"/>
                </a:lnTo>
                <a:lnTo>
                  <a:pt x="10541" y="343026"/>
                </a:lnTo>
                <a:lnTo>
                  <a:pt x="21844" y="350646"/>
                </a:lnTo>
                <a:lnTo>
                  <a:pt x="35814" y="353440"/>
                </a:lnTo>
                <a:lnTo>
                  <a:pt x="1719452" y="353440"/>
                </a:lnTo>
                <a:lnTo>
                  <a:pt x="1733423" y="350646"/>
                </a:lnTo>
                <a:lnTo>
                  <a:pt x="1744726" y="343026"/>
                </a:lnTo>
                <a:lnTo>
                  <a:pt x="1752473" y="331596"/>
                </a:lnTo>
                <a:lnTo>
                  <a:pt x="1755267" y="317626"/>
                </a:lnTo>
                <a:lnTo>
                  <a:pt x="1755267" y="35813"/>
                </a:lnTo>
                <a:lnTo>
                  <a:pt x="1752473" y="21843"/>
                </a:lnTo>
                <a:lnTo>
                  <a:pt x="1744726" y="10413"/>
                </a:lnTo>
                <a:lnTo>
                  <a:pt x="1733423" y="2793"/>
                </a:lnTo>
                <a:lnTo>
                  <a:pt x="17194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401304" y="4344161"/>
            <a:ext cx="14630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Heredo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7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y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4465320"/>
            <a:chOff x="82296" y="512063"/>
            <a:chExt cx="5843270" cy="4465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44653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4389120"/>
            </a:xfrm>
            <a:custGeom>
              <a:avLst/>
              <a:gdLst/>
              <a:ahLst/>
              <a:cxnLst/>
              <a:rect l="l" t="t" r="r" b="b"/>
              <a:pathLst>
                <a:path w="5757545" h="4389120">
                  <a:moveTo>
                    <a:pt x="5664454" y="0"/>
                  </a:moveTo>
                  <a:lnTo>
                    <a:pt x="92646" y="0"/>
                  </a:lnTo>
                  <a:lnTo>
                    <a:pt x="56578" y="7238"/>
                  </a:lnTo>
                  <a:lnTo>
                    <a:pt x="27139" y="27177"/>
                  </a:lnTo>
                  <a:lnTo>
                    <a:pt x="7279" y="56641"/>
                  </a:lnTo>
                  <a:lnTo>
                    <a:pt x="0" y="92709"/>
                  </a:lnTo>
                  <a:lnTo>
                    <a:pt x="0" y="4296409"/>
                  </a:lnTo>
                  <a:lnTo>
                    <a:pt x="7279" y="4332478"/>
                  </a:lnTo>
                  <a:lnTo>
                    <a:pt x="27139" y="4361942"/>
                  </a:lnTo>
                  <a:lnTo>
                    <a:pt x="56578" y="4381881"/>
                  </a:lnTo>
                  <a:lnTo>
                    <a:pt x="92646" y="4389120"/>
                  </a:lnTo>
                  <a:lnTo>
                    <a:pt x="5664454" y="4389120"/>
                  </a:lnTo>
                  <a:lnTo>
                    <a:pt x="5700521" y="4381881"/>
                  </a:lnTo>
                  <a:lnTo>
                    <a:pt x="5729986" y="4361942"/>
                  </a:lnTo>
                  <a:lnTo>
                    <a:pt x="5749925" y="4332478"/>
                  </a:lnTo>
                  <a:lnTo>
                    <a:pt x="5757164" y="4296409"/>
                  </a:lnTo>
                  <a:lnTo>
                    <a:pt x="5757164" y="92709"/>
                  </a:lnTo>
                  <a:lnTo>
                    <a:pt x="5749925" y="56641"/>
                  </a:lnTo>
                  <a:lnTo>
                    <a:pt x="5729986" y="27177"/>
                  </a:lnTo>
                  <a:lnTo>
                    <a:pt x="5700521" y="7238"/>
                  </a:lnTo>
                  <a:lnTo>
                    <a:pt x="566445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609600"/>
            <a:ext cx="5715000" cy="2216150"/>
            <a:chOff x="143255" y="609600"/>
            <a:chExt cx="5715000" cy="22161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1072895"/>
              <a:ext cx="5715000" cy="1752600"/>
            </a:xfrm>
            <a:custGeom>
              <a:avLst/>
              <a:gdLst/>
              <a:ahLst/>
              <a:cxnLst/>
              <a:rect l="l" t="t" r="r" b="b"/>
              <a:pathLst>
                <a:path w="5715000" h="1752600">
                  <a:moveTo>
                    <a:pt x="5714746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5714746" y="1752600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605" y="1079703"/>
            <a:ext cx="5394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 marR="3259454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800" spc="-8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"lucy"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8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17664" y="109728"/>
            <a:ext cx="3935095" cy="2416810"/>
            <a:chOff x="7217664" y="109728"/>
            <a:chExt cx="3935095" cy="2416810"/>
          </a:xfrm>
        </p:grpSpPr>
        <p:sp>
          <p:nvSpPr>
            <p:cNvPr id="12" name="object 12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3679190" y="0"/>
                  </a:moveTo>
                  <a:lnTo>
                    <a:pt x="243332" y="0"/>
                  </a:lnTo>
                  <a:lnTo>
                    <a:pt x="194310" y="4952"/>
                  </a:lnTo>
                  <a:lnTo>
                    <a:pt x="148590" y="19176"/>
                  </a:lnTo>
                  <a:lnTo>
                    <a:pt x="107315" y="41528"/>
                  </a:lnTo>
                  <a:lnTo>
                    <a:pt x="71247" y="71247"/>
                  </a:lnTo>
                  <a:lnTo>
                    <a:pt x="41529" y="107315"/>
                  </a:lnTo>
                  <a:lnTo>
                    <a:pt x="19176" y="148590"/>
                  </a:lnTo>
                  <a:lnTo>
                    <a:pt x="4953" y="194309"/>
                  </a:lnTo>
                  <a:lnTo>
                    <a:pt x="0" y="243331"/>
                  </a:lnTo>
                  <a:lnTo>
                    <a:pt x="0" y="2161031"/>
                  </a:lnTo>
                  <a:lnTo>
                    <a:pt x="4953" y="2210054"/>
                  </a:lnTo>
                  <a:lnTo>
                    <a:pt x="19176" y="2255774"/>
                  </a:lnTo>
                  <a:lnTo>
                    <a:pt x="41529" y="2297049"/>
                  </a:lnTo>
                  <a:lnTo>
                    <a:pt x="71247" y="2333116"/>
                  </a:lnTo>
                  <a:lnTo>
                    <a:pt x="107315" y="2362835"/>
                  </a:lnTo>
                  <a:lnTo>
                    <a:pt x="148590" y="2385187"/>
                  </a:lnTo>
                  <a:lnTo>
                    <a:pt x="194310" y="2399411"/>
                  </a:lnTo>
                  <a:lnTo>
                    <a:pt x="243332" y="2404364"/>
                  </a:lnTo>
                  <a:lnTo>
                    <a:pt x="3679190" y="2404364"/>
                  </a:lnTo>
                  <a:lnTo>
                    <a:pt x="3728212" y="2399411"/>
                  </a:lnTo>
                  <a:lnTo>
                    <a:pt x="3773932" y="2385187"/>
                  </a:lnTo>
                  <a:lnTo>
                    <a:pt x="3815207" y="2362835"/>
                  </a:lnTo>
                  <a:lnTo>
                    <a:pt x="3851275" y="2333116"/>
                  </a:lnTo>
                  <a:lnTo>
                    <a:pt x="3880993" y="2297049"/>
                  </a:lnTo>
                  <a:lnTo>
                    <a:pt x="3903345" y="2255774"/>
                  </a:lnTo>
                  <a:lnTo>
                    <a:pt x="3917569" y="2210054"/>
                  </a:lnTo>
                  <a:lnTo>
                    <a:pt x="3922522" y="2161031"/>
                  </a:lnTo>
                  <a:lnTo>
                    <a:pt x="3922522" y="243331"/>
                  </a:lnTo>
                  <a:lnTo>
                    <a:pt x="3917569" y="194309"/>
                  </a:lnTo>
                  <a:lnTo>
                    <a:pt x="3903345" y="148590"/>
                  </a:lnTo>
                  <a:lnTo>
                    <a:pt x="3880993" y="107315"/>
                  </a:lnTo>
                  <a:lnTo>
                    <a:pt x="3851275" y="71247"/>
                  </a:lnTo>
                  <a:lnTo>
                    <a:pt x="3815207" y="41528"/>
                  </a:lnTo>
                  <a:lnTo>
                    <a:pt x="3773932" y="19176"/>
                  </a:lnTo>
                  <a:lnTo>
                    <a:pt x="3728212" y="4952"/>
                  </a:lnTo>
                  <a:lnTo>
                    <a:pt x="3679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0" y="243331"/>
                  </a:moveTo>
                  <a:lnTo>
                    <a:pt x="4953" y="194309"/>
                  </a:lnTo>
                  <a:lnTo>
                    <a:pt x="19176" y="148590"/>
                  </a:lnTo>
                  <a:lnTo>
                    <a:pt x="41529" y="107315"/>
                  </a:lnTo>
                  <a:lnTo>
                    <a:pt x="71247" y="71247"/>
                  </a:lnTo>
                  <a:lnTo>
                    <a:pt x="107315" y="41528"/>
                  </a:lnTo>
                  <a:lnTo>
                    <a:pt x="148590" y="19176"/>
                  </a:lnTo>
                  <a:lnTo>
                    <a:pt x="194310" y="4952"/>
                  </a:lnTo>
                  <a:lnTo>
                    <a:pt x="243332" y="0"/>
                  </a:lnTo>
                  <a:lnTo>
                    <a:pt x="3679190" y="0"/>
                  </a:lnTo>
                  <a:lnTo>
                    <a:pt x="3728212" y="4952"/>
                  </a:lnTo>
                  <a:lnTo>
                    <a:pt x="3773932" y="19176"/>
                  </a:lnTo>
                  <a:lnTo>
                    <a:pt x="3815207" y="41528"/>
                  </a:lnTo>
                  <a:lnTo>
                    <a:pt x="3851275" y="71247"/>
                  </a:lnTo>
                  <a:lnTo>
                    <a:pt x="3880993" y="107315"/>
                  </a:lnTo>
                  <a:lnTo>
                    <a:pt x="3903345" y="148590"/>
                  </a:lnTo>
                  <a:lnTo>
                    <a:pt x="3917569" y="194309"/>
                  </a:lnTo>
                  <a:lnTo>
                    <a:pt x="3922522" y="243331"/>
                  </a:lnTo>
                  <a:lnTo>
                    <a:pt x="3922522" y="2161031"/>
                  </a:lnTo>
                  <a:lnTo>
                    <a:pt x="3917569" y="2210054"/>
                  </a:lnTo>
                  <a:lnTo>
                    <a:pt x="3903345" y="2255774"/>
                  </a:lnTo>
                  <a:lnTo>
                    <a:pt x="3880993" y="2297049"/>
                  </a:lnTo>
                  <a:lnTo>
                    <a:pt x="3851275" y="2333116"/>
                  </a:lnTo>
                  <a:lnTo>
                    <a:pt x="3815207" y="2362835"/>
                  </a:lnTo>
                  <a:lnTo>
                    <a:pt x="3773932" y="2385187"/>
                  </a:lnTo>
                  <a:lnTo>
                    <a:pt x="3728212" y="2399411"/>
                  </a:lnTo>
                  <a:lnTo>
                    <a:pt x="3679190" y="2404364"/>
                  </a:lnTo>
                  <a:lnTo>
                    <a:pt x="243332" y="2404364"/>
                  </a:lnTo>
                  <a:lnTo>
                    <a:pt x="194310" y="2399411"/>
                  </a:lnTo>
                  <a:lnTo>
                    <a:pt x="148590" y="2385187"/>
                  </a:lnTo>
                  <a:lnTo>
                    <a:pt x="107315" y="2362835"/>
                  </a:lnTo>
                  <a:lnTo>
                    <a:pt x="71247" y="2333116"/>
                  </a:lnTo>
                  <a:lnTo>
                    <a:pt x="41529" y="2297049"/>
                  </a:lnTo>
                  <a:lnTo>
                    <a:pt x="19176" y="2255774"/>
                  </a:lnTo>
                  <a:lnTo>
                    <a:pt x="4953" y="2210054"/>
                  </a:lnTo>
                  <a:lnTo>
                    <a:pt x="0" y="2161031"/>
                  </a:lnTo>
                  <a:lnTo>
                    <a:pt x="0" y="2433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0952" y="2999994"/>
            <a:ext cx="48888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"aws_iam_policy"</a:t>
            </a:r>
            <a:r>
              <a:rPr sz="1800" spc="-1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"adminUser"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tabLst>
                <a:tab pos="1139825" algn="l"/>
              </a:tabLst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0887" y="3548888"/>
            <a:ext cx="10140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policy</a:t>
            </a:r>
            <a:r>
              <a:rPr sz="1800" spc="-19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41982" y="3624349"/>
            <a:ext cx="12573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0952" y="437248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09344" y="3557015"/>
            <a:ext cx="1261745" cy="368935"/>
          </a:xfrm>
          <a:custGeom>
            <a:avLst/>
            <a:gdLst/>
            <a:ahLst/>
            <a:cxnLst/>
            <a:rect l="l" t="t" r="r" b="b"/>
            <a:pathLst>
              <a:path w="1261745" h="368935">
                <a:moveTo>
                  <a:pt x="1261745" y="0"/>
                </a:moveTo>
                <a:lnTo>
                  <a:pt x="0" y="0"/>
                </a:lnTo>
                <a:lnTo>
                  <a:pt x="0" y="368680"/>
                </a:lnTo>
                <a:lnTo>
                  <a:pt x="1261745" y="368680"/>
                </a:lnTo>
                <a:lnTo>
                  <a:pt x="12617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88719" y="3566286"/>
            <a:ext cx="650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&lt;&lt;EOF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17409" y="3050794"/>
            <a:ext cx="3829050" cy="1396365"/>
            <a:chOff x="7217409" y="3050794"/>
            <a:chExt cx="3829050" cy="1396365"/>
          </a:xfrm>
        </p:grpSpPr>
        <p:sp>
          <p:nvSpPr>
            <p:cNvPr id="21" name="object 21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3676142" y="0"/>
                  </a:moveTo>
                  <a:lnTo>
                    <a:pt x="139954" y="0"/>
                  </a:lnTo>
                  <a:lnTo>
                    <a:pt x="95758" y="7111"/>
                  </a:lnTo>
                  <a:lnTo>
                    <a:pt x="57276" y="27050"/>
                  </a:lnTo>
                  <a:lnTo>
                    <a:pt x="27050" y="57276"/>
                  </a:lnTo>
                  <a:lnTo>
                    <a:pt x="7112" y="95757"/>
                  </a:lnTo>
                  <a:lnTo>
                    <a:pt x="0" y="139953"/>
                  </a:lnTo>
                  <a:lnTo>
                    <a:pt x="0" y="1243329"/>
                  </a:lnTo>
                  <a:lnTo>
                    <a:pt x="7112" y="1287525"/>
                  </a:lnTo>
                  <a:lnTo>
                    <a:pt x="27050" y="1326006"/>
                  </a:lnTo>
                  <a:lnTo>
                    <a:pt x="57276" y="1356232"/>
                  </a:lnTo>
                  <a:lnTo>
                    <a:pt x="95758" y="1376171"/>
                  </a:lnTo>
                  <a:lnTo>
                    <a:pt x="139954" y="1383283"/>
                  </a:lnTo>
                  <a:lnTo>
                    <a:pt x="3676142" y="1383283"/>
                  </a:lnTo>
                  <a:lnTo>
                    <a:pt x="3720338" y="1376171"/>
                  </a:lnTo>
                  <a:lnTo>
                    <a:pt x="3758819" y="1356232"/>
                  </a:lnTo>
                  <a:lnTo>
                    <a:pt x="3789045" y="1326006"/>
                  </a:lnTo>
                  <a:lnTo>
                    <a:pt x="3808984" y="1287525"/>
                  </a:lnTo>
                  <a:lnTo>
                    <a:pt x="3816096" y="1243329"/>
                  </a:lnTo>
                  <a:lnTo>
                    <a:pt x="3816096" y="139953"/>
                  </a:lnTo>
                  <a:lnTo>
                    <a:pt x="3808984" y="95757"/>
                  </a:lnTo>
                  <a:lnTo>
                    <a:pt x="3789045" y="57276"/>
                  </a:lnTo>
                  <a:lnTo>
                    <a:pt x="3758819" y="27050"/>
                  </a:lnTo>
                  <a:lnTo>
                    <a:pt x="3720338" y="7111"/>
                  </a:lnTo>
                  <a:lnTo>
                    <a:pt x="367614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0" y="139953"/>
                  </a:moveTo>
                  <a:lnTo>
                    <a:pt x="7112" y="95757"/>
                  </a:lnTo>
                  <a:lnTo>
                    <a:pt x="27050" y="57276"/>
                  </a:lnTo>
                  <a:lnTo>
                    <a:pt x="57276" y="27050"/>
                  </a:lnTo>
                  <a:lnTo>
                    <a:pt x="95758" y="7111"/>
                  </a:lnTo>
                  <a:lnTo>
                    <a:pt x="139954" y="0"/>
                  </a:lnTo>
                  <a:lnTo>
                    <a:pt x="3676142" y="0"/>
                  </a:lnTo>
                  <a:lnTo>
                    <a:pt x="3720338" y="7111"/>
                  </a:lnTo>
                  <a:lnTo>
                    <a:pt x="3758819" y="27050"/>
                  </a:lnTo>
                  <a:lnTo>
                    <a:pt x="3789045" y="57276"/>
                  </a:lnTo>
                  <a:lnTo>
                    <a:pt x="3808984" y="95757"/>
                  </a:lnTo>
                  <a:lnTo>
                    <a:pt x="3816096" y="139953"/>
                  </a:lnTo>
                  <a:lnTo>
                    <a:pt x="3816096" y="1243329"/>
                  </a:lnTo>
                  <a:lnTo>
                    <a:pt x="3808984" y="1287525"/>
                  </a:lnTo>
                  <a:lnTo>
                    <a:pt x="3789045" y="1326006"/>
                  </a:lnTo>
                  <a:lnTo>
                    <a:pt x="3758819" y="1356232"/>
                  </a:lnTo>
                  <a:lnTo>
                    <a:pt x="3720338" y="1376171"/>
                  </a:lnTo>
                  <a:lnTo>
                    <a:pt x="3676142" y="1383283"/>
                  </a:lnTo>
                  <a:lnTo>
                    <a:pt x="139954" y="1383283"/>
                  </a:lnTo>
                  <a:lnTo>
                    <a:pt x="95758" y="1376171"/>
                  </a:lnTo>
                  <a:lnTo>
                    <a:pt x="57276" y="1356232"/>
                  </a:lnTo>
                  <a:lnTo>
                    <a:pt x="27050" y="1326006"/>
                  </a:lnTo>
                  <a:lnTo>
                    <a:pt x="7112" y="1287525"/>
                  </a:lnTo>
                  <a:lnTo>
                    <a:pt x="0" y="1243329"/>
                  </a:lnTo>
                  <a:lnTo>
                    <a:pt x="0" y="139953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73111" y="3142488"/>
            <a:ext cx="3520440" cy="11677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[COMMAND]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&lt;&lt;DELIMITER</a:t>
            </a:r>
            <a:endParaRPr sz="1400">
              <a:latin typeface="Consolas"/>
              <a:cs typeface="Consolas"/>
            </a:endParaRPr>
          </a:p>
          <a:p>
            <a:pPr marL="94615" marR="2533650" indent="-1270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Line1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Line2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Line3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DEL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M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TER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53983" y="4309871"/>
            <a:ext cx="1755775" cy="353695"/>
          </a:xfrm>
          <a:custGeom>
            <a:avLst/>
            <a:gdLst/>
            <a:ahLst/>
            <a:cxnLst/>
            <a:rect l="l" t="t" r="r" b="b"/>
            <a:pathLst>
              <a:path w="1755775" h="353695">
                <a:moveTo>
                  <a:pt x="1719452" y="0"/>
                </a:moveTo>
                <a:lnTo>
                  <a:pt x="35814" y="0"/>
                </a:lnTo>
                <a:lnTo>
                  <a:pt x="21844" y="2793"/>
                </a:lnTo>
                <a:lnTo>
                  <a:pt x="10541" y="10413"/>
                </a:lnTo>
                <a:lnTo>
                  <a:pt x="2794" y="21843"/>
                </a:lnTo>
                <a:lnTo>
                  <a:pt x="0" y="35813"/>
                </a:lnTo>
                <a:lnTo>
                  <a:pt x="0" y="317626"/>
                </a:lnTo>
                <a:lnTo>
                  <a:pt x="2794" y="331596"/>
                </a:lnTo>
                <a:lnTo>
                  <a:pt x="10541" y="343026"/>
                </a:lnTo>
                <a:lnTo>
                  <a:pt x="21844" y="350646"/>
                </a:lnTo>
                <a:lnTo>
                  <a:pt x="35814" y="353440"/>
                </a:lnTo>
                <a:lnTo>
                  <a:pt x="1719452" y="353440"/>
                </a:lnTo>
                <a:lnTo>
                  <a:pt x="1733423" y="350646"/>
                </a:lnTo>
                <a:lnTo>
                  <a:pt x="1744726" y="343026"/>
                </a:lnTo>
                <a:lnTo>
                  <a:pt x="1752473" y="331596"/>
                </a:lnTo>
                <a:lnTo>
                  <a:pt x="1755267" y="317626"/>
                </a:lnTo>
                <a:lnTo>
                  <a:pt x="1755267" y="35813"/>
                </a:lnTo>
                <a:lnTo>
                  <a:pt x="1752473" y="21843"/>
                </a:lnTo>
                <a:lnTo>
                  <a:pt x="1744726" y="10413"/>
                </a:lnTo>
                <a:lnTo>
                  <a:pt x="1733423" y="2793"/>
                </a:lnTo>
                <a:lnTo>
                  <a:pt x="17194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01304" y="4344161"/>
            <a:ext cx="14630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Heredo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7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y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7871" y="204215"/>
            <a:ext cx="3685540" cy="224345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22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7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5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94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48577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74735" y="2033016"/>
            <a:ext cx="204851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17244" marR="297180" indent="-530860">
              <a:lnSpc>
                <a:spcPct val="100000"/>
              </a:lnSpc>
              <a:spcBef>
                <a:spcPts val="425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8431" y="4075176"/>
            <a:ext cx="4386580" cy="2267585"/>
            <a:chOff x="408431" y="4075176"/>
            <a:chExt cx="4386580" cy="2267585"/>
          </a:xfrm>
        </p:grpSpPr>
        <p:sp>
          <p:nvSpPr>
            <p:cNvPr id="29" name="object 29"/>
            <p:cNvSpPr/>
            <p:nvPr/>
          </p:nvSpPr>
          <p:spPr>
            <a:xfrm>
              <a:off x="2688336" y="5361431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30"/>
                  </a:moveTo>
                  <a:lnTo>
                    <a:pt x="444500" y="103378"/>
                  </a:lnTo>
                  <a:lnTo>
                    <a:pt x="423164" y="61849"/>
                  </a:lnTo>
                  <a:lnTo>
                    <a:pt x="390525" y="29210"/>
                  </a:lnTo>
                  <a:lnTo>
                    <a:pt x="349123" y="7747"/>
                  </a:lnTo>
                  <a:lnTo>
                    <a:pt x="301498" y="0"/>
                  </a:lnTo>
                  <a:lnTo>
                    <a:pt x="253873" y="7747"/>
                  </a:lnTo>
                  <a:lnTo>
                    <a:pt x="212471" y="29210"/>
                  </a:lnTo>
                  <a:lnTo>
                    <a:pt x="179832" y="61849"/>
                  </a:lnTo>
                  <a:lnTo>
                    <a:pt x="158369" y="103378"/>
                  </a:lnTo>
                  <a:lnTo>
                    <a:pt x="150749" y="151130"/>
                  </a:lnTo>
                  <a:lnTo>
                    <a:pt x="158369" y="199009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9009"/>
                  </a:lnTo>
                  <a:lnTo>
                    <a:pt x="452247" y="15113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57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95727" y="50292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2" y="0"/>
                  </a:moveTo>
                  <a:lnTo>
                    <a:pt x="540639" y="5714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2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19"/>
                  </a:lnTo>
                  <a:lnTo>
                    <a:pt x="498983" y="1284338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38"/>
                  </a:lnTo>
                  <a:lnTo>
                    <a:pt x="726708" y="125169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75"/>
                  </a:lnTo>
                  <a:lnTo>
                    <a:pt x="70993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4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5" y="5714"/>
                  </a:lnTo>
                  <a:lnTo>
                    <a:pt x="584962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1" y="953719"/>
                  </a:lnTo>
                  <a:lnTo>
                    <a:pt x="1056259" y="995375"/>
                  </a:lnTo>
                  <a:lnTo>
                    <a:pt x="643255" y="1237107"/>
                  </a:lnTo>
                  <a:lnTo>
                    <a:pt x="584962" y="1251699"/>
                  </a:lnTo>
                  <a:lnTo>
                    <a:pt x="726708" y="1251699"/>
                  </a:lnTo>
                  <a:lnTo>
                    <a:pt x="1083945" y="1042619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2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807" y="59181"/>
                  </a:lnTo>
                  <a:lnTo>
                    <a:pt x="1056259" y="311784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94204" y="5030724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0"/>
                  </a:lnTo>
                  <a:lnTo>
                    <a:pt x="1166875" y="367410"/>
                  </a:lnTo>
                  <a:lnTo>
                    <a:pt x="1149731" y="326770"/>
                  </a:lnTo>
                  <a:lnTo>
                    <a:pt x="1122553" y="291972"/>
                  </a:lnTo>
                  <a:lnTo>
                    <a:pt x="1086866" y="264667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69"/>
                  </a:lnTo>
                  <a:lnTo>
                    <a:pt x="672591" y="22859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79" y="22859"/>
                  </a:lnTo>
                  <a:lnTo>
                    <a:pt x="260857" y="162687"/>
                  </a:lnTo>
                  <a:lnTo>
                    <a:pt x="137921" y="234441"/>
                  </a:lnTo>
                  <a:lnTo>
                    <a:pt x="92582" y="260857"/>
                  </a:lnTo>
                  <a:lnTo>
                    <a:pt x="50418" y="291972"/>
                  </a:lnTo>
                  <a:lnTo>
                    <a:pt x="23240" y="326770"/>
                  </a:lnTo>
                  <a:lnTo>
                    <a:pt x="6095" y="367410"/>
                  </a:lnTo>
                  <a:lnTo>
                    <a:pt x="0" y="411860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95" y="939863"/>
                  </a:lnTo>
                  <a:lnTo>
                    <a:pt x="23240" y="980452"/>
                  </a:lnTo>
                  <a:lnTo>
                    <a:pt x="50418" y="1015314"/>
                  </a:lnTo>
                  <a:lnTo>
                    <a:pt x="86106" y="1042631"/>
                  </a:lnTo>
                  <a:lnTo>
                    <a:pt x="325627" y="1182370"/>
                  </a:lnTo>
                  <a:lnTo>
                    <a:pt x="448563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485" y="1307274"/>
                  </a:lnTo>
                  <a:lnTo>
                    <a:pt x="630808" y="1301546"/>
                  </a:lnTo>
                  <a:lnTo>
                    <a:pt x="672591" y="1284351"/>
                  </a:lnTo>
                  <a:lnTo>
                    <a:pt x="912113" y="1144600"/>
                  </a:lnTo>
                  <a:lnTo>
                    <a:pt x="1035049" y="1072845"/>
                  </a:lnTo>
                  <a:lnTo>
                    <a:pt x="1080388" y="1046403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5" y="939863"/>
                  </a:lnTo>
                  <a:lnTo>
                    <a:pt x="1172971" y="895375"/>
                  </a:lnTo>
                  <a:close/>
                </a:path>
                <a:path w="1173479" h="1307464">
                  <a:moveTo>
                    <a:pt x="1059053" y="311784"/>
                  </a:moveTo>
                  <a:lnTo>
                    <a:pt x="1083436" y="329819"/>
                  </a:lnTo>
                  <a:lnTo>
                    <a:pt x="1101724" y="353567"/>
                  </a:lnTo>
                  <a:lnTo>
                    <a:pt x="1113282" y="381381"/>
                  </a:lnTo>
                  <a:lnTo>
                    <a:pt x="1117345" y="411860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083436" y="97741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2" y="1233347"/>
                  </a:lnTo>
                  <a:lnTo>
                    <a:pt x="586485" y="1251699"/>
                  </a:lnTo>
                  <a:lnTo>
                    <a:pt x="556513" y="1248054"/>
                  </a:lnTo>
                  <a:lnTo>
                    <a:pt x="528065" y="1237119"/>
                  </a:lnTo>
                  <a:lnTo>
                    <a:pt x="288670" y="1097368"/>
                  </a:lnTo>
                  <a:lnTo>
                    <a:pt x="165734" y="1025601"/>
                  </a:lnTo>
                  <a:lnTo>
                    <a:pt x="120395" y="999159"/>
                  </a:lnTo>
                  <a:lnTo>
                    <a:pt x="71246" y="953719"/>
                  </a:lnTo>
                  <a:lnTo>
                    <a:pt x="55625" y="895375"/>
                  </a:lnTo>
                  <a:lnTo>
                    <a:pt x="55625" y="615861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0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4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28065" y="70103"/>
                  </a:lnTo>
                  <a:lnTo>
                    <a:pt x="556513" y="59181"/>
                  </a:lnTo>
                  <a:lnTo>
                    <a:pt x="586485" y="55499"/>
                  </a:lnTo>
                  <a:lnTo>
                    <a:pt x="616457" y="59181"/>
                  </a:lnTo>
                  <a:lnTo>
                    <a:pt x="644906" y="70103"/>
                  </a:lnTo>
                  <a:lnTo>
                    <a:pt x="884300" y="209803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92680" y="502005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75"/>
                  </a:lnTo>
                  <a:lnTo>
                    <a:pt x="1101725" y="953719"/>
                  </a:lnTo>
                  <a:lnTo>
                    <a:pt x="1059053" y="995387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19" y="995387"/>
                  </a:lnTo>
                  <a:lnTo>
                    <a:pt x="71247" y="953719"/>
                  </a:lnTo>
                  <a:lnTo>
                    <a:pt x="55626" y="895375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6096" y="939863"/>
                  </a:lnTo>
                  <a:lnTo>
                    <a:pt x="23241" y="980452"/>
                  </a:lnTo>
                  <a:lnTo>
                    <a:pt x="50419" y="1015314"/>
                  </a:lnTo>
                  <a:lnTo>
                    <a:pt x="86106" y="1042631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6" y="939863"/>
                  </a:lnTo>
                  <a:lnTo>
                    <a:pt x="1172972" y="895375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94204" y="502158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75"/>
                  </a:moveTo>
                  <a:lnTo>
                    <a:pt x="1172971" y="615861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1" y="22860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3" y="5715"/>
                  </a:lnTo>
                  <a:lnTo>
                    <a:pt x="500379" y="22860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6095" y="939863"/>
                  </a:lnTo>
                  <a:lnTo>
                    <a:pt x="23240" y="980452"/>
                  </a:lnTo>
                  <a:lnTo>
                    <a:pt x="50418" y="1015314"/>
                  </a:lnTo>
                  <a:lnTo>
                    <a:pt x="86106" y="1042631"/>
                  </a:lnTo>
                  <a:lnTo>
                    <a:pt x="325627" y="1182370"/>
                  </a:lnTo>
                  <a:lnTo>
                    <a:pt x="448563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3" y="1301546"/>
                  </a:lnTo>
                  <a:lnTo>
                    <a:pt x="586485" y="1307274"/>
                  </a:lnTo>
                  <a:lnTo>
                    <a:pt x="630808" y="1301546"/>
                  </a:lnTo>
                  <a:lnTo>
                    <a:pt x="672591" y="1284351"/>
                  </a:lnTo>
                  <a:lnTo>
                    <a:pt x="912113" y="1144600"/>
                  </a:lnTo>
                  <a:lnTo>
                    <a:pt x="1035049" y="1072845"/>
                  </a:lnTo>
                  <a:lnTo>
                    <a:pt x="1080388" y="1046403"/>
                  </a:lnTo>
                  <a:lnTo>
                    <a:pt x="1086866" y="1042631"/>
                  </a:lnTo>
                  <a:lnTo>
                    <a:pt x="1122553" y="1015314"/>
                  </a:lnTo>
                  <a:lnTo>
                    <a:pt x="1149731" y="980452"/>
                  </a:lnTo>
                  <a:lnTo>
                    <a:pt x="1166875" y="939863"/>
                  </a:lnTo>
                  <a:lnTo>
                    <a:pt x="1172971" y="895375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413"/>
                  </a:lnTo>
                  <a:lnTo>
                    <a:pt x="1117345" y="834936"/>
                  </a:lnTo>
                  <a:lnTo>
                    <a:pt x="1117345" y="887818"/>
                  </a:lnTo>
                  <a:lnTo>
                    <a:pt x="1117345" y="895375"/>
                  </a:lnTo>
                  <a:lnTo>
                    <a:pt x="1113282" y="925842"/>
                  </a:lnTo>
                  <a:lnTo>
                    <a:pt x="1083436" y="977417"/>
                  </a:lnTo>
                  <a:lnTo>
                    <a:pt x="819657" y="1135138"/>
                  </a:lnTo>
                  <a:lnTo>
                    <a:pt x="696721" y="1206906"/>
                  </a:lnTo>
                  <a:lnTo>
                    <a:pt x="651382" y="1233347"/>
                  </a:lnTo>
                  <a:lnTo>
                    <a:pt x="586485" y="1251699"/>
                  </a:lnTo>
                  <a:lnTo>
                    <a:pt x="556513" y="1248054"/>
                  </a:lnTo>
                  <a:lnTo>
                    <a:pt x="528065" y="1237119"/>
                  </a:lnTo>
                  <a:lnTo>
                    <a:pt x="288670" y="1097368"/>
                  </a:lnTo>
                  <a:lnTo>
                    <a:pt x="165734" y="1025601"/>
                  </a:lnTo>
                  <a:lnTo>
                    <a:pt x="120395" y="999159"/>
                  </a:lnTo>
                  <a:lnTo>
                    <a:pt x="71246" y="953719"/>
                  </a:lnTo>
                  <a:lnTo>
                    <a:pt x="55625" y="895375"/>
                  </a:lnTo>
                  <a:lnTo>
                    <a:pt x="55625" y="615861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4"/>
                  </a:lnTo>
                  <a:lnTo>
                    <a:pt x="528065" y="70104"/>
                  </a:lnTo>
                  <a:lnTo>
                    <a:pt x="556513" y="59182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2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6135" y="5431536"/>
              <a:ext cx="658367" cy="5303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08431" y="4075176"/>
              <a:ext cx="1259205" cy="368300"/>
            </a:xfrm>
            <a:custGeom>
              <a:avLst/>
              <a:gdLst/>
              <a:ahLst/>
              <a:cxnLst/>
              <a:rect l="l" t="t" r="r" b="b"/>
              <a:pathLst>
                <a:path w="1259205" h="368300">
                  <a:moveTo>
                    <a:pt x="1258696" y="0"/>
                  </a:moveTo>
                  <a:lnTo>
                    <a:pt x="0" y="0"/>
                  </a:lnTo>
                  <a:lnTo>
                    <a:pt x="0" y="368300"/>
                  </a:lnTo>
                  <a:lnTo>
                    <a:pt x="1258696" y="368300"/>
                  </a:lnTo>
                  <a:lnTo>
                    <a:pt x="125869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85648" y="4084066"/>
            <a:ext cx="400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EOF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6181725"/>
            <a:chOff x="82296" y="512063"/>
            <a:chExt cx="5843270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6181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6104890"/>
            </a:xfrm>
            <a:custGeom>
              <a:avLst/>
              <a:gdLst/>
              <a:ahLst/>
              <a:cxnLst/>
              <a:rect l="l" t="t" r="r" b="b"/>
              <a:pathLst>
                <a:path w="5757545" h="610489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983236"/>
                  </a:lnTo>
                  <a:lnTo>
                    <a:pt x="9550" y="6030531"/>
                  </a:lnTo>
                  <a:lnTo>
                    <a:pt x="35598" y="6069164"/>
                  </a:lnTo>
                  <a:lnTo>
                    <a:pt x="74231" y="6095212"/>
                  </a:lnTo>
                  <a:lnTo>
                    <a:pt x="121526" y="6104763"/>
                  </a:lnTo>
                  <a:lnTo>
                    <a:pt x="5635625" y="6104763"/>
                  </a:lnTo>
                  <a:lnTo>
                    <a:pt x="5682995" y="6095212"/>
                  </a:lnTo>
                  <a:lnTo>
                    <a:pt x="5721604" y="6069164"/>
                  </a:lnTo>
                  <a:lnTo>
                    <a:pt x="5747639" y="6030531"/>
                  </a:lnTo>
                  <a:lnTo>
                    <a:pt x="5757164" y="5983236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609600"/>
            <a:ext cx="5715000" cy="1664335"/>
            <a:chOff x="143255" y="609600"/>
            <a:chExt cx="5715000" cy="1664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1072895"/>
              <a:ext cx="5715000" cy="1200785"/>
            </a:xfrm>
            <a:custGeom>
              <a:avLst/>
              <a:gdLst/>
              <a:ahLst/>
              <a:cxnLst/>
              <a:rect l="l" t="t" r="r" b="b"/>
              <a:pathLst>
                <a:path w="5715000" h="1200785">
                  <a:moveTo>
                    <a:pt x="5714746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5714746" y="1200785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1101" y="1087882"/>
            <a:ext cx="37566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2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34036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2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200">
              <a:latin typeface="Consolas"/>
              <a:cs typeface="Consolas"/>
            </a:endParaRPr>
          </a:p>
          <a:p>
            <a:pPr marL="34036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200" spc="-6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08000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200">
              <a:latin typeface="Consolas"/>
              <a:cs typeface="Consolas"/>
            </a:endParaRPr>
          </a:p>
          <a:p>
            <a:pPr marL="34036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605" y="2002612"/>
            <a:ext cx="1098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17664" y="109728"/>
            <a:ext cx="3935095" cy="2416810"/>
            <a:chOff x="7217664" y="109728"/>
            <a:chExt cx="3935095" cy="2416810"/>
          </a:xfrm>
        </p:grpSpPr>
        <p:sp>
          <p:nvSpPr>
            <p:cNvPr id="13" name="object 13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3679190" y="0"/>
                  </a:moveTo>
                  <a:lnTo>
                    <a:pt x="243332" y="0"/>
                  </a:lnTo>
                  <a:lnTo>
                    <a:pt x="194310" y="4952"/>
                  </a:lnTo>
                  <a:lnTo>
                    <a:pt x="148590" y="19176"/>
                  </a:lnTo>
                  <a:lnTo>
                    <a:pt x="107315" y="41528"/>
                  </a:lnTo>
                  <a:lnTo>
                    <a:pt x="71247" y="71247"/>
                  </a:lnTo>
                  <a:lnTo>
                    <a:pt x="41529" y="107315"/>
                  </a:lnTo>
                  <a:lnTo>
                    <a:pt x="19176" y="148590"/>
                  </a:lnTo>
                  <a:lnTo>
                    <a:pt x="4953" y="194309"/>
                  </a:lnTo>
                  <a:lnTo>
                    <a:pt x="0" y="243331"/>
                  </a:lnTo>
                  <a:lnTo>
                    <a:pt x="0" y="2161031"/>
                  </a:lnTo>
                  <a:lnTo>
                    <a:pt x="4953" y="2210054"/>
                  </a:lnTo>
                  <a:lnTo>
                    <a:pt x="19176" y="2255774"/>
                  </a:lnTo>
                  <a:lnTo>
                    <a:pt x="41529" y="2297049"/>
                  </a:lnTo>
                  <a:lnTo>
                    <a:pt x="71247" y="2333116"/>
                  </a:lnTo>
                  <a:lnTo>
                    <a:pt x="107315" y="2362835"/>
                  </a:lnTo>
                  <a:lnTo>
                    <a:pt x="148590" y="2385187"/>
                  </a:lnTo>
                  <a:lnTo>
                    <a:pt x="194310" y="2399411"/>
                  </a:lnTo>
                  <a:lnTo>
                    <a:pt x="243332" y="2404364"/>
                  </a:lnTo>
                  <a:lnTo>
                    <a:pt x="3679190" y="2404364"/>
                  </a:lnTo>
                  <a:lnTo>
                    <a:pt x="3728212" y="2399411"/>
                  </a:lnTo>
                  <a:lnTo>
                    <a:pt x="3773932" y="2385187"/>
                  </a:lnTo>
                  <a:lnTo>
                    <a:pt x="3815207" y="2362835"/>
                  </a:lnTo>
                  <a:lnTo>
                    <a:pt x="3851275" y="2333116"/>
                  </a:lnTo>
                  <a:lnTo>
                    <a:pt x="3880993" y="2297049"/>
                  </a:lnTo>
                  <a:lnTo>
                    <a:pt x="3903345" y="2255774"/>
                  </a:lnTo>
                  <a:lnTo>
                    <a:pt x="3917569" y="2210054"/>
                  </a:lnTo>
                  <a:lnTo>
                    <a:pt x="3922522" y="2161031"/>
                  </a:lnTo>
                  <a:lnTo>
                    <a:pt x="3922522" y="243331"/>
                  </a:lnTo>
                  <a:lnTo>
                    <a:pt x="3917569" y="194309"/>
                  </a:lnTo>
                  <a:lnTo>
                    <a:pt x="3903345" y="148590"/>
                  </a:lnTo>
                  <a:lnTo>
                    <a:pt x="3880993" y="107315"/>
                  </a:lnTo>
                  <a:lnTo>
                    <a:pt x="3851275" y="71247"/>
                  </a:lnTo>
                  <a:lnTo>
                    <a:pt x="3815207" y="41528"/>
                  </a:lnTo>
                  <a:lnTo>
                    <a:pt x="3773932" y="19176"/>
                  </a:lnTo>
                  <a:lnTo>
                    <a:pt x="3728212" y="4952"/>
                  </a:lnTo>
                  <a:lnTo>
                    <a:pt x="367919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23760" y="115824"/>
              <a:ext cx="3923029" cy="2404745"/>
            </a:xfrm>
            <a:custGeom>
              <a:avLst/>
              <a:gdLst/>
              <a:ahLst/>
              <a:cxnLst/>
              <a:rect l="l" t="t" r="r" b="b"/>
              <a:pathLst>
                <a:path w="3923029" h="2404745">
                  <a:moveTo>
                    <a:pt x="0" y="243331"/>
                  </a:moveTo>
                  <a:lnTo>
                    <a:pt x="4953" y="194309"/>
                  </a:lnTo>
                  <a:lnTo>
                    <a:pt x="19176" y="148590"/>
                  </a:lnTo>
                  <a:lnTo>
                    <a:pt x="41529" y="107315"/>
                  </a:lnTo>
                  <a:lnTo>
                    <a:pt x="71247" y="71247"/>
                  </a:lnTo>
                  <a:lnTo>
                    <a:pt x="107315" y="41528"/>
                  </a:lnTo>
                  <a:lnTo>
                    <a:pt x="148590" y="19176"/>
                  </a:lnTo>
                  <a:lnTo>
                    <a:pt x="194310" y="4952"/>
                  </a:lnTo>
                  <a:lnTo>
                    <a:pt x="243332" y="0"/>
                  </a:lnTo>
                  <a:lnTo>
                    <a:pt x="3679190" y="0"/>
                  </a:lnTo>
                  <a:lnTo>
                    <a:pt x="3728212" y="4952"/>
                  </a:lnTo>
                  <a:lnTo>
                    <a:pt x="3773932" y="19176"/>
                  </a:lnTo>
                  <a:lnTo>
                    <a:pt x="3815207" y="41528"/>
                  </a:lnTo>
                  <a:lnTo>
                    <a:pt x="3851275" y="71247"/>
                  </a:lnTo>
                  <a:lnTo>
                    <a:pt x="3880993" y="107315"/>
                  </a:lnTo>
                  <a:lnTo>
                    <a:pt x="3903345" y="148590"/>
                  </a:lnTo>
                  <a:lnTo>
                    <a:pt x="3917569" y="194309"/>
                  </a:lnTo>
                  <a:lnTo>
                    <a:pt x="3922522" y="243331"/>
                  </a:lnTo>
                  <a:lnTo>
                    <a:pt x="3922522" y="2161031"/>
                  </a:lnTo>
                  <a:lnTo>
                    <a:pt x="3917569" y="2210054"/>
                  </a:lnTo>
                  <a:lnTo>
                    <a:pt x="3903345" y="2255774"/>
                  </a:lnTo>
                  <a:lnTo>
                    <a:pt x="3880993" y="2297049"/>
                  </a:lnTo>
                  <a:lnTo>
                    <a:pt x="3851275" y="2333116"/>
                  </a:lnTo>
                  <a:lnTo>
                    <a:pt x="3815207" y="2362835"/>
                  </a:lnTo>
                  <a:lnTo>
                    <a:pt x="3773932" y="2385187"/>
                  </a:lnTo>
                  <a:lnTo>
                    <a:pt x="3728212" y="2399411"/>
                  </a:lnTo>
                  <a:lnTo>
                    <a:pt x="3679190" y="2404364"/>
                  </a:lnTo>
                  <a:lnTo>
                    <a:pt x="243332" y="2404364"/>
                  </a:lnTo>
                  <a:lnTo>
                    <a:pt x="194310" y="2399411"/>
                  </a:lnTo>
                  <a:lnTo>
                    <a:pt x="148590" y="2385187"/>
                  </a:lnTo>
                  <a:lnTo>
                    <a:pt x="107315" y="2362835"/>
                  </a:lnTo>
                  <a:lnTo>
                    <a:pt x="71247" y="2333116"/>
                  </a:lnTo>
                  <a:lnTo>
                    <a:pt x="41529" y="2297049"/>
                  </a:lnTo>
                  <a:lnTo>
                    <a:pt x="19176" y="2255774"/>
                  </a:lnTo>
                  <a:lnTo>
                    <a:pt x="4953" y="2210054"/>
                  </a:lnTo>
                  <a:lnTo>
                    <a:pt x="0" y="2161031"/>
                  </a:lnTo>
                  <a:lnTo>
                    <a:pt x="0" y="243331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87805" y="2727552"/>
            <a:ext cx="838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952" y="487235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056" y="2666999"/>
            <a:ext cx="3684904" cy="2166620"/>
          </a:xfrm>
          <a:custGeom>
            <a:avLst/>
            <a:gdLst/>
            <a:ahLst/>
            <a:cxnLst/>
            <a:rect l="l" t="t" r="r" b="b"/>
            <a:pathLst>
              <a:path w="3684904" h="2166620">
                <a:moveTo>
                  <a:pt x="3684892" y="229870"/>
                </a:moveTo>
                <a:lnTo>
                  <a:pt x="1972818" y="229870"/>
                </a:lnTo>
                <a:lnTo>
                  <a:pt x="1972818" y="0"/>
                </a:lnTo>
                <a:lnTo>
                  <a:pt x="711974" y="0"/>
                </a:lnTo>
                <a:lnTo>
                  <a:pt x="711974" y="229870"/>
                </a:lnTo>
                <a:lnTo>
                  <a:pt x="0" y="229870"/>
                </a:lnTo>
                <a:lnTo>
                  <a:pt x="0" y="2166620"/>
                </a:lnTo>
                <a:lnTo>
                  <a:pt x="3684892" y="2166620"/>
                </a:lnTo>
                <a:lnTo>
                  <a:pt x="3684892" y="2298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1101" y="2310129"/>
            <a:ext cx="395732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638175" indent="-168275">
              <a:lnSpc>
                <a:spcPct val="100000"/>
              </a:lnSpc>
              <a:spcBef>
                <a:spcPts val="100"/>
              </a:spcBef>
              <a:tabLst>
                <a:tab pos="788035" algn="l"/>
              </a:tabLst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"aws_iam_policy" "adminUser"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200">
              <a:latin typeface="Consolas"/>
              <a:cs typeface="Consolas"/>
            </a:endParaRPr>
          </a:p>
          <a:p>
            <a:pPr marL="200025">
              <a:lnSpc>
                <a:spcPct val="100000"/>
              </a:lnSpc>
              <a:spcBef>
                <a:spcPts val="60"/>
              </a:spcBef>
              <a:tabLst>
                <a:tab pos="1019810" algn="l"/>
              </a:tabLst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policy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&lt;&lt;EOF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5272" y="2918205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17409" y="3050794"/>
            <a:ext cx="3829050" cy="1396365"/>
            <a:chOff x="7217409" y="3050794"/>
            <a:chExt cx="3829050" cy="1396365"/>
          </a:xfrm>
        </p:grpSpPr>
        <p:sp>
          <p:nvSpPr>
            <p:cNvPr id="21" name="object 21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3676142" y="0"/>
                  </a:moveTo>
                  <a:lnTo>
                    <a:pt x="139954" y="0"/>
                  </a:lnTo>
                  <a:lnTo>
                    <a:pt x="95758" y="7111"/>
                  </a:lnTo>
                  <a:lnTo>
                    <a:pt x="57276" y="27050"/>
                  </a:lnTo>
                  <a:lnTo>
                    <a:pt x="27050" y="57276"/>
                  </a:lnTo>
                  <a:lnTo>
                    <a:pt x="7112" y="95757"/>
                  </a:lnTo>
                  <a:lnTo>
                    <a:pt x="0" y="139953"/>
                  </a:lnTo>
                  <a:lnTo>
                    <a:pt x="0" y="1243329"/>
                  </a:lnTo>
                  <a:lnTo>
                    <a:pt x="7112" y="1287525"/>
                  </a:lnTo>
                  <a:lnTo>
                    <a:pt x="27050" y="1326006"/>
                  </a:lnTo>
                  <a:lnTo>
                    <a:pt x="57276" y="1356232"/>
                  </a:lnTo>
                  <a:lnTo>
                    <a:pt x="95758" y="1376171"/>
                  </a:lnTo>
                  <a:lnTo>
                    <a:pt x="139954" y="1383283"/>
                  </a:lnTo>
                  <a:lnTo>
                    <a:pt x="3676142" y="1383283"/>
                  </a:lnTo>
                  <a:lnTo>
                    <a:pt x="3720338" y="1376171"/>
                  </a:lnTo>
                  <a:lnTo>
                    <a:pt x="3758819" y="1356232"/>
                  </a:lnTo>
                  <a:lnTo>
                    <a:pt x="3789045" y="1326006"/>
                  </a:lnTo>
                  <a:lnTo>
                    <a:pt x="3808984" y="1287525"/>
                  </a:lnTo>
                  <a:lnTo>
                    <a:pt x="3816096" y="1243329"/>
                  </a:lnTo>
                  <a:lnTo>
                    <a:pt x="3816096" y="139953"/>
                  </a:lnTo>
                  <a:lnTo>
                    <a:pt x="3808984" y="95757"/>
                  </a:lnTo>
                  <a:lnTo>
                    <a:pt x="3789045" y="57276"/>
                  </a:lnTo>
                  <a:lnTo>
                    <a:pt x="3758819" y="27050"/>
                  </a:lnTo>
                  <a:lnTo>
                    <a:pt x="3720338" y="7111"/>
                  </a:lnTo>
                  <a:lnTo>
                    <a:pt x="367614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9" y="3057144"/>
              <a:ext cx="3816350" cy="1383665"/>
            </a:xfrm>
            <a:custGeom>
              <a:avLst/>
              <a:gdLst/>
              <a:ahLst/>
              <a:cxnLst/>
              <a:rect l="l" t="t" r="r" b="b"/>
              <a:pathLst>
                <a:path w="3816350" h="1383664">
                  <a:moveTo>
                    <a:pt x="0" y="139953"/>
                  </a:moveTo>
                  <a:lnTo>
                    <a:pt x="7112" y="95757"/>
                  </a:lnTo>
                  <a:lnTo>
                    <a:pt x="27050" y="57276"/>
                  </a:lnTo>
                  <a:lnTo>
                    <a:pt x="57276" y="27050"/>
                  </a:lnTo>
                  <a:lnTo>
                    <a:pt x="95758" y="7111"/>
                  </a:lnTo>
                  <a:lnTo>
                    <a:pt x="139954" y="0"/>
                  </a:lnTo>
                  <a:lnTo>
                    <a:pt x="3676142" y="0"/>
                  </a:lnTo>
                  <a:lnTo>
                    <a:pt x="3720338" y="7111"/>
                  </a:lnTo>
                  <a:lnTo>
                    <a:pt x="3758819" y="27050"/>
                  </a:lnTo>
                  <a:lnTo>
                    <a:pt x="3789045" y="57276"/>
                  </a:lnTo>
                  <a:lnTo>
                    <a:pt x="3808984" y="95757"/>
                  </a:lnTo>
                  <a:lnTo>
                    <a:pt x="3816096" y="139953"/>
                  </a:lnTo>
                  <a:lnTo>
                    <a:pt x="3816096" y="1243329"/>
                  </a:lnTo>
                  <a:lnTo>
                    <a:pt x="3808984" y="1287525"/>
                  </a:lnTo>
                  <a:lnTo>
                    <a:pt x="3789045" y="1326006"/>
                  </a:lnTo>
                  <a:lnTo>
                    <a:pt x="3758819" y="1356232"/>
                  </a:lnTo>
                  <a:lnTo>
                    <a:pt x="3720338" y="1376171"/>
                  </a:lnTo>
                  <a:lnTo>
                    <a:pt x="3676142" y="1383283"/>
                  </a:lnTo>
                  <a:lnTo>
                    <a:pt x="139954" y="1383283"/>
                  </a:lnTo>
                  <a:lnTo>
                    <a:pt x="95758" y="1376171"/>
                  </a:lnTo>
                  <a:lnTo>
                    <a:pt x="57276" y="1356232"/>
                  </a:lnTo>
                  <a:lnTo>
                    <a:pt x="27050" y="1326006"/>
                  </a:lnTo>
                  <a:lnTo>
                    <a:pt x="7112" y="1287525"/>
                  </a:lnTo>
                  <a:lnTo>
                    <a:pt x="0" y="1243329"/>
                  </a:lnTo>
                  <a:lnTo>
                    <a:pt x="0" y="139953"/>
                  </a:lnTo>
                  <a:close/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73111" y="3142488"/>
            <a:ext cx="3520440" cy="11677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[COMMAND]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&lt;&lt;DELIMITER</a:t>
            </a:r>
            <a:endParaRPr sz="1400">
              <a:latin typeface="Consolas"/>
              <a:cs typeface="Consolas"/>
            </a:endParaRPr>
          </a:p>
          <a:p>
            <a:pPr marL="94615" marR="2533650" indent="-1270"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Line1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Line2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Line3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DEL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M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TER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53983" y="4309871"/>
            <a:ext cx="1755775" cy="353695"/>
          </a:xfrm>
          <a:custGeom>
            <a:avLst/>
            <a:gdLst/>
            <a:ahLst/>
            <a:cxnLst/>
            <a:rect l="l" t="t" r="r" b="b"/>
            <a:pathLst>
              <a:path w="1755775" h="353695">
                <a:moveTo>
                  <a:pt x="1719452" y="0"/>
                </a:moveTo>
                <a:lnTo>
                  <a:pt x="35814" y="0"/>
                </a:lnTo>
                <a:lnTo>
                  <a:pt x="21844" y="2793"/>
                </a:lnTo>
                <a:lnTo>
                  <a:pt x="10541" y="10413"/>
                </a:lnTo>
                <a:lnTo>
                  <a:pt x="2794" y="21843"/>
                </a:lnTo>
                <a:lnTo>
                  <a:pt x="0" y="35813"/>
                </a:lnTo>
                <a:lnTo>
                  <a:pt x="0" y="317626"/>
                </a:lnTo>
                <a:lnTo>
                  <a:pt x="2794" y="331596"/>
                </a:lnTo>
                <a:lnTo>
                  <a:pt x="10541" y="343026"/>
                </a:lnTo>
                <a:lnTo>
                  <a:pt x="21844" y="350646"/>
                </a:lnTo>
                <a:lnTo>
                  <a:pt x="35814" y="353440"/>
                </a:lnTo>
                <a:lnTo>
                  <a:pt x="1719452" y="353440"/>
                </a:lnTo>
                <a:lnTo>
                  <a:pt x="1733423" y="350646"/>
                </a:lnTo>
                <a:lnTo>
                  <a:pt x="1744726" y="343026"/>
                </a:lnTo>
                <a:lnTo>
                  <a:pt x="1752473" y="331596"/>
                </a:lnTo>
                <a:lnTo>
                  <a:pt x="1755267" y="317626"/>
                </a:lnTo>
                <a:lnTo>
                  <a:pt x="1755267" y="35813"/>
                </a:lnTo>
                <a:lnTo>
                  <a:pt x="1752473" y="21843"/>
                </a:lnTo>
                <a:lnTo>
                  <a:pt x="1744726" y="10413"/>
                </a:lnTo>
                <a:lnTo>
                  <a:pt x="1733423" y="2793"/>
                </a:lnTo>
                <a:lnTo>
                  <a:pt x="171945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401304" y="4344161"/>
            <a:ext cx="14630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Heredo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7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y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1161" y="3095625"/>
            <a:ext cx="22040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35052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8643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8643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86435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200">
              <a:latin typeface="Consolas"/>
              <a:cs typeface="Consolas"/>
            </a:endParaRPr>
          </a:p>
          <a:p>
            <a:pPr marL="35052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5881" y="4559249"/>
            <a:ext cx="1098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4735" y="2033016"/>
            <a:ext cx="2048510" cy="5765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17244" marR="297180" indent="-530860">
              <a:lnSpc>
                <a:spcPct val="100000"/>
              </a:lnSpc>
              <a:spcBef>
                <a:spcPts val="425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cc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013192" y="5017008"/>
            <a:ext cx="1179195" cy="1325880"/>
            <a:chOff x="8013192" y="5017008"/>
            <a:chExt cx="1179195" cy="1325880"/>
          </a:xfrm>
        </p:grpSpPr>
        <p:sp>
          <p:nvSpPr>
            <p:cNvPr id="30" name="object 30"/>
            <p:cNvSpPr/>
            <p:nvPr/>
          </p:nvSpPr>
          <p:spPr>
            <a:xfrm>
              <a:off x="8308848" y="5361432"/>
              <a:ext cx="603250" cy="642620"/>
            </a:xfrm>
            <a:custGeom>
              <a:avLst/>
              <a:gdLst/>
              <a:ahLst/>
              <a:cxnLst/>
              <a:rect l="l" t="t" r="r" b="b"/>
              <a:pathLst>
                <a:path w="603250" h="642620">
                  <a:moveTo>
                    <a:pt x="452247" y="151130"/>
                  </a:moveTo>
                  <a:lnTo>
                    <a:pt x="444500" y="103378"/>
                  </a:lnTo>
                  <a:lnTo>
                    <a:pt x="423164" y="61849"/>
                  </a:lnTo>
                  <a:lnTo>
                    <a:pt x="390525" y="29210"/>
                  </a:lnTo>
                  <a:lnTo>
                    <a:pt x="349123" y="7747"/>
                  </a:lnTo>
                  <a:lnTo>
                    <a:pt x="301498" y="0"/>
                  </a:lnTo>
                  <a:lnTo>
                    <a:pt x="253873" y="7747"/>
                  </a:lnTo>
                  <a:lnTo>
                    <a:pt x="212471" y="29210"/>
                  </a:lnTo>
                  <a:lnTo>
                    <a:pt x="179832" y="61849"/>
                  </a:lnTo>
                  <a:lnTo>
                    <a:pt x="158369" y="103378"/>
                  </a:lnTo>
                  <a:lnTo>
                    <a:pt x="150749" y="151130"/>
                  </a:lnTo>
                  <a:lnTo>
                    <a:pt x="158369" y="199009"/>
                  </a:lnTo>
                  <a:lnTo>
                    <a:pt x="179832" y="240461"/>
                  </a:lnTo>
                  <a:lnTo>
                    <a:pt x="212471" y="273189"/>
                  </a:lnTo>
                  <a:lnTo>
                    <a:pt x="253873" y="294652"/>
                  </a:lnTo>
                  <a:lnTo>
                    <a:pt x="301498" y="302361"/>
                  </a:lnTo>
                  <a:lnTo>
                    <a:pt x="349123" y="294652"/>
                  </a:lnTo>
                  <a:lnTo>
                    <a:pt x="390525" y="273189"/>
                  </a:lnTo>
                  <a:lnTo>
                    <a:pt x="423164" y="240461"/>
                  </a:lnTo>
                  <a:lnTo>
                    <a:pt x="444500" y="199009"/>
                  </a:lnTo>
                  <a:lnTo>
                    <a:pt x="452247" y="151130"/>
                  </a:lnTo>
                  <a:close/>
                </a:path>
                <a:path w="603250" h="642620">
                  <a:moveTo>
                    <a:pt x="602996" y="491337"/>
                  </a:moveTo>
                  <a:lnTo>
                    <a:pt x="585470" y="443496"/>
                  </a:lnTo>
                  <a:lnTo>
                    <a:pt x="539750" y="407428"/>
                  </a:lnTo>
                  <a:lnTo>
                    <a:pt x="503555" y="387870"/>
                  </a:lnTo>
                  <a:lnTo>
                    <a:pt x="465201" y="371868"/>
                  </a:lnTo>
                  <a:lnTo>
                    <a:pt x="425831" y="359054"/>
                  </a:lnTo>
                  <a:lnTo>
                    <a:pt x="366522" y="345351"/>
                  </a:lnTo>
                  <a:lnTo>
                    <a:pt x="301498" y="340156"/>
                  </a:lnTo>
                  <a:lnTo>
                    <a:pt x="270383" y="341515"/>
                  </a:lnTo>
                  <a:lnTo>
                    <a:pt x="208153" y="351320"/>
                  </a:lnTo>
                  <a:lnTo>
                    <a:pt x="137668" y="372402"/>
                  </a:lnTo>
                  <a:lnTo>
                    <a:pt x="99441" y="389293"/>
                  </a:lnTo>
                  <a:lnTo>
                    <a:pt x="63246" y="409016"/>
                  </a:lnTo>
                  <a:lnTo>
                    <a:pt x="30099" y="430872"/>
                  </a:lnTo>
                  <a:lnTo>
                    <a:pt x="2032" y="474446"/>
                  </a:lnTo>
                  <a:lnTo>
                    <a:pt x="0" y="491337"/>
                  </a:lnTo>
                  <a:lnTo>
                    <a:pt x="0" y="642518"/>
                  </a:lnTo>
                  <a:lnTo>
                    <a:pt x="602996" y="642518"/>
                  </a:lnTo>
                  <a:lnTo>
                    <a:pt x="602996" y="49133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16240" y="50292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1" y="0"/>
                  </a:moveTo>
                  <a:lnTo>
                    <a:pt x="540638" y="5714"/>
                  </a:lnTo>
                  <a:lnTo>
                    <a:pt x="498982" y="22860"/>
                  </a:lnTo>
                  <a:lnTo>
                    <a:pt x="85978" y="264668"/>
                  </a:lnTo>
                  <a:lnTo>
                    <a:pt x="50291" y="291972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19"/>
                  </a:lnTo>
                  <a:lnTo>
                    <a:pt x="498982" y="1284338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38"/>
                  </a:lnTo>
                  <a:lnTo>
                    <a:pt x="726708" y="1251699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113664" y="995375"/>
                  </a:lnTo>
                  <a:lnTo>
                    <a:pt x="70992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2" y="353568"/>
                  </a:lnTo>
                  <a:lnTo>
                    <a:pt x="113664" y="311784"/>
                  </a:lnTo>
                  <a:lnTo>
                    <a:pt x="526668" y="70104"/>
                  </a:lnTo>
                  <a:lnTo>
                    <a:pt x="584961" y="55499"/>
                  </a:lnTo>
                  <a:lnTo>
                    <a:pt x="726687" y="55499"/>
                  </a:lnTo>
                  <a:lnTo>
                    <a:pt x="670940" y="22860"/>
                  </a:lnTo>
                  <a:lnTo>
                    <a:pt x="629284" y="5714"/>
                  </a:lnTo>
                  <a:lnTo>
                    <a:pt x="584961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0" y="953719"/>
                  </a:lnTo>
                  <a:lnTo>
                    <a:pt x="1056258" y="995375"/>
                  </a:lnTo>
                  <a:lnTo>
                    <a:pt x="643254" y="1237107"/>
                  </a:lnTo>
                  <a:lnTo>
                    <a:pt x="584961" y="1251699"/>
                  </a:lnTo>
                  <a:lnTo>
                    <a:pt x="726708" y="1251699"/>
                  </a:lnTo>
                  <a:lnTo>
                    <a:pt x="1083944" y="1042619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2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1" y="55499"/>
                  </a:lnTo>
                  <a:lnTo>
                    <a:pt x="614806" y="59181"/>
                  </a:lnTo>
                  <a:lnTo>
                    <a:pt x="1056258" y="311784"/>
                  </a:lnTo>
                  <a:lnTo>
                    <a:pt x="1098930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4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017764" y="50307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4" y="264667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69"/>
                  </a:lnTo>
                  <a:lnTo>
                    <a:pt x="670940" y="22859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859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5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083944" y="1042631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2" y="329819"/>
                  </a:lnTo>
                  <a:lnTo>
                    <a:pt x="1098930" y="353567"/>
                  </a:lnTo>
                  <a:lnTo>
                    <a:pt x="1110487" y="381381"/>
                  </a:lnTo>
                  <a:lnTo>
                    <a:pt x="1114425" y="411860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7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1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8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0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1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9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016240" y="5020056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17764" y="502158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75"/>
                  </a:moveTo>
                  <a:lnTo>
                    <a:pt x="1169924" y="615861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860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860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413"/>
                  </a:lnTo>
                  <a:lnTo>
                    <a:pt x="0" y="834936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5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7" y="1046403"/>
                  </a:lnTo>
                  <a:lnTo>
                    <a:pt x="1083944" y="1042631"/>
                  </a:lnTo>
                  <a:lnTo>
                    <a:pt x="1119631" y="1015314"/>
                  </a:lnTo>
                  <a:lnTo>
                    <a:pt x="1146682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413"/>
                  </a:lnTo>
                  <a:lnTo>
                    <a:pt x="1114425" y="834936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7" y="925842"/>
                  </a:lnTo>
                  <a:lnTo>
                    <a:pt x="1080642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1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1" y="1251699"/>
                  </a:lnTo>
                  <a:lnTo>
                    <a:pt x="554989" y="1248054"/>
                  </a:lnTo>
                  <a:lnTo>
                    <a:pt x="526668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2" y="953719"/>
                  </a:lnTo>
                  <a:lnTo>
                    <a:pt x="55499" y="895375"/>
                  </a:lnTo>
                  <a:lnTo>
                    <a:pt x="55499" y="615861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1" y="73914"/>
                  </a:lnTo>
                  <a:lnTo>
                    <a:pt x="526668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6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54640" y="5431535"/>
            <a:ext cx="658368" cy="530351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146665" y="5673471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094" y="0"/>
                </a:moveTo>
                <a:lnTo>
                  <a:pt x="0" y="0"/>
                </a:lnTo>
                <a:lnTo>
                  <a:pt x="0" y="19049"/>
                </a:lnTo>
                <a:lnTo>
                  <a:pt x="76094" y="19049"/>
                </a:lnTo>
                <a:lnTo>
                  <a:pt x="7609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70592" y="567347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23" y="0"/>
                </a:moveTo>
                <a:lnTo>
                  <a:pt x="0" y="0"/>
                </a:lnTo>
                <a:lnTo>
                  <a:pt x="0" y="19049"/>
                </a:lnTo>
                <a:lnTo>
                  <a:pt x="19023" y="19049"/>
                </a:lnTo>
                <a:lnTo>
                  <a:pt x="1902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37368" y="5673471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094" y="0"/>
                </a:moveTo>
                <a:lnTo>
                  <a:pt x="0" y="0"/>
                </a:lnTo>
                <a:lnTo>
                  <a:pt x="0" y="19049"/>
                </a:lnTo>
                <a:lnTo>
                  <a:pt x="76094" y="19049"/>
                </a:lnTo>
                <a:lnTo>
                  <a:pt x="7609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61295" y="567347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23" y="0"/>
                </a:moveTo>
                <a:lnTo>
                  <a:pt x="0" y="0"/>
                </a:lnTo>
                <a:lnTo>
                  <a:pt x="0" y="19049"/>
                </a:lnTo>
                <a:lnTo>
                  <a:pt x="19023" y="19049"/>
                </a:lnTo>
                <a:lnTo>
                  <a:pt x="1902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28072" y="5673471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094" y="0"/>
                </a:moveTo>
                <a:lnTo>
                  <a:pt x="0" y="0"/>
                </a:lnTo>
                <a:lnTo>
                  <a:pt x="0" y="19049"/>
                </a:lnTo>
                <a:lnTo>
                  <a:pt x="76094" y="19049"/>
                </a:lnTo>
                <a:lnTo>
                  <a:pt x="7609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52000" y="567347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23" y="0"/>
                </a:moveTo>
                <a:lnTo>
                  <a:pt x="0" y="0"/>
                </a:lnTo>
                <a:lnTo>
                  <a:pt x="0" y="19049"/>
                </a:lnTo>
                <a:lnTo>
                  <a:pt x="19023" y="19049"/>
                </a:lnTo>
                <a:lnTo>
                  <a:pt x="1902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18904" y="5673471"/>
            <a:ext cx="76200" cy="19050"/>
          </a:xfrm>
          <a:custGeom>
            <a:avLst/>
            <a:gdLst/>
            <a:ahLst/>
            <a:cxnLst/>
            <a:rect l="l" t="t" r="r" b="b"/>
            <a:pathLst>
              <a:path w="76200" h="19050">
                <a:moveTo>
                  <a:pt x="76094" y="0"/>
                </a:moveTo>
                <a:lnTo>
                  <a:pt x="0" y="0"/>
                </a:lnTo>
                <a:lnTo>
                  <a:pt x="0" y="19049"/>
                </a:lnTo>
                <a:lnTo>
                  <a:pt x="76094" y="19049"/>
                </a:lnTo>
                <a:lnTo>
                  <a:pt x="7609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2831" y="567347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23" y="0"/>
                </a:moveTo>
                <a:lnTo>
                  <a:pt x="0" y="0"/>
                </a:lnTo>
                <a:lnTo>
                  <a:pt x="0" y="19049"/>
                </a:lnTo>
                <a:lnTo>
                  <a:pt x="19023" y="19049"/>
                </a:lnTo>
                <a:lnTo>
                  <a:pt x="1902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8592" y="5644896"/>
            <a:ext cx="77087" cy="7620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9734804" y="5336870"/>
            <a:ext cx="2387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??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2755" y="5242941"/>
            <a:ext cx="5332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-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"aws_iam_user_policy_attachment"</a:t>
            </a:r>
            <a:r>
              <a:rPr sz="12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"lucy-admin-access"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2755" y="5609031"/>
            <a:ext cx="38080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user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aws_iam_user.admin-user.name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policy_arn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 =</a:t>
            </a:r>
            <a:r>
              <a:rPr sz="12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aws_iam_policy.adminUser.arn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08431" y="4742688"/>
            <a:ext cx="1259205" cy="277495"/>
          </a:xfrm>
          <a:custGeom>
            <a:avLst/>
            <a:gdLst/>
            <a:ahLst/>
            <a:cxnLst/>
            <a:rect l="l" t="t" r="r" b="b"/>
            <a:pathLst>
              <a:path w="1259205" h="277495">
                <a:moveTo>
                  <a:pt x="1258696" y="0"/>
                </a:moveTo>
                <a:lnTo>
                  <a:pt x="0" y="0"/>
                </a:lnTo>
                <a:lnTo>
                  <a:pt x="0" y="277241"/>
                </a:lnTo>
                <a:lnTo>
                  <a:pt x="1258696" y="277241"/>
                </a:lnTo>
                <a:lnTo>
                  <a:pt x="1258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85648" y="4760163"/>
            <a:ext cx="277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200" spc="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F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10311" y="1002791"/>
            <a:ext cx="4849495" cy="5230495"/>
            <a:chOff x="210311" y="1002791"/>
            <a:chExt cx="4849495" cy="5230495"/>
          </a:xfrm>
        </p:grpSpPr>
        <p:sp>
          <p:nvSpPr>
            <p:cNvPr id="51" name="object 51"/>
            <p:cNvSpPr/>
            <p:nvPr/>
          </p:nvSpPr>
          <p:spPr>
            <a:xfrm>
              <a:off x="1545336" y="5593080"/>
              <a:ext cx="3084195" cy="247015"/>
            </a:xfrm>
            <a:custGeom>
              <a:avLst/>
              <a:gdLst/>
              <a:ahLst/>
              <a:cxnLst/>
              <a:rect l="l" t="t" r="r" b="b"/>
              <a:pathLst>
                <a:path w="3084195" h="247014">
                  <a:moveTo>
                    <a:pt x="0" y="41122"/>
                  </a:moveTo>
                  <a:lnTo>
                    <a:pt x="3175" y="25120"/>
                  </a:lnTo>
                  <a:lnTo>
                    <a:pt x="12064" y="12052"/>
                  </a:lnTo>
                  <a:lnTo>
                    <a:pt x="25145" y="3225"/>
                  </a:lnTo>
                  <a:lnTo>
                    <a:pt x="41147" y="0"/>
                  </a:lnTo>
                  <a:lnTo>
                    <a:pt x="3042919" y="0"/>
                  </a:lnTo>
                  <a:lnTo>
                    <a:pt x="3058922" y="3225"/>
                  </a:lnTo>
                  <a:lnTo>
                    <a:pt x="3072003" y="12052"/>
                  </a:lnTo>
                  <a:lnTo>
                    <a:pt x="3080892" y="25120"/>
                  </a:lnTo>
                  <a:lnTo>
                    <a:pt x="3084067" y="41122"/>
                  </a:lnTo>
                  <a:lnTo>
                    <a:pt x="3084067" y="205638"/>
                  </a:lnTo>
                  <a:lnTo>
                    <a:pt x="3080892" y="221640"/>
                  </a:lnTo>
                  <a:lnTo>
                    <a:pt x="3072003" y="234708"/>
                  </a:lnTo>
                  <a:lnTo>
                    <a:pt x="3058922" y="243522"/>
                  </a:lnTo>
                  <a:lnTo>
                    <a:pt x="3042919" y="246761"/>
                  </a:lnTo>
                  <a:lnTo>
                    <a:pt x="41147" y="246761"/>
                  </a:lnTo>
                  <a:lnTo>
                    <a:pt x="25145" y="243522"/>
                  </a:lnTo>
                  <a:lnTo>
                    <a:pt x="12064" y="234708"/>
                  </a:lnTo>
                  <a:lnTo>
                    <a:pt x="3175" y="221640"/>
                  </a:lnTo>
                  <a:lnTo>
                    <a:pt x="0" y="205638"/>
                  </a:lnTo>
                  <a:lnTo>
                    <a:pt x="0" y="41122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6407" y="1008887"/>
              <a:ext cx="3785870" cy="353695"/>
            </a:xfrm>
            <a:custGeom>
              <a:avLst/>
              <a:gdLst/>
              <a:ahLst/>
              <a:cxnLst/>
              <a:rect l="l" t="t" r="r" b="b"/>
              <a:pathLst>
                <a:path w="3785870" h="353694">
                  <a:moveTo>
                    <a:pt x="0" y="58800"/>
                  </a:moveTo>
                  <a:lnTo>
                    <a:pt x="4610" y="35940"/>
                  </a:lnTo>
                  <a:lnTo>
                    <a:pt x="17195" y="17272"/>
                  </a:lnTo>
                  <a:lnTo>
                    <a:pt x="35864" y="4572"/>
                  </a:lnTo>
                  <a:lnTo>
                    <a:pt x="58724" y="0"/>
                  </a:lnTo>
                  <a:lnTo>
                    <a:pt x="3726815" y="0"/>
                  </a:lnTo>
                  <a:lnTo>
                    <a:pt x="3749675" y="4572"/>
                  </a:lnTo>
                  <a:lnTo>
                    <a:pt x="3768343" y="17272"/>
                  </a:lnTo>
                  <a:lnTo>
                    <a:pt x="3780916" y="35940"/>
                  </a:lnTo>
                  <a:lnTo>
                    <a:pt x="3785489" y="58800"/>
                  </a:lnTo>
                  <a:lnTo>
                    <a:pt x="3785489" y="294259"/>
                  </a:lnTo>
                  <a:lnTo>
                    <a:pt x="3780916" y="317246"/>
                  </a:lnTo>
                  <a:lnTo>
                    <a:pt x="3768343" y="335914"/>
                  </a:lnTo>
                  <a:lnTo>
                    <a:pt x="3749675" y="348614"/>
                  </a:lnTo>
                  <a:lnTo>
                    <a:pt x="3726815" y="353187"/>
                  </a:lnTo>
                  <a:lnTo>
                    <a:pt x="58724" y="353187"/>
                  </a:lnTo>
                  <a:lnTo>
                    <a:pt x="35864" y="348614"/>
                  </a:lnTo>
                  <a:lnTo>
                    <a:pt x="17195" y="335914"/>
                  </a:lnTo>
                  <a:lnTo>
                    <a:pt x="4610" y="317246"/>
                  </a:lnTo>
                  <a:lnTo>
                    <a:pt x="0" y="294259"/>
                  </a:lnTo>
                  <a:lnTo>
                    <a:pt x="0" y="58800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28896" y="1177797"/>
              <a:ext cx="235585" cy="4543425"/>
            </a:xfrm>
            <a:custGeom>
              <a:avLst/>
              <a:gdLst/>
              <a:ahLst/>
              <a:cxnLst/>
              <a:rect l="l" t="t" r="r" b="b"/>
              <a:pathLst>
                <a:path w="235585" h="4543425">
                  <a:moveTo>
                    <a:pt x="50914" y="4530395"/>
                  </a:moveTo>
                  <a:lnTo>
                    <a:pt x="0" y="4530395"/>
                  </a:lnTo>
                  <a:lnTo>
                    <a:pt x="0" y="4543095"/>
                  </a:lnTo>
                  <a:lnTo>
                    <a:pt x="50914" y="4543095"/>
                  </a:lnTo>
                  <a:lnTo>
                    <a:pt x="50914" y="4530395"/>
                  </a:lnTo>
                  <a:close/>
                </a:path>
                <a:path w="235585" h="4543425">
                  <a:moveTo>
                    <a:pt x="101752" y="4530395"/>
                  </a:moveTo>
                  <a:lnTo>
                    <a:pt x="89027" y="4530395"/>
                  </a:lnTo>
                  <a:lnTo>
                    <a:pt x="89027" y="4543095"/>
                  </a:lnTo>
                  <a:lnTo>
                    <a:pt x="101752" y="4543095"/>
                  </a:lnTo>
                  <a:lnTo>
                    <a:pt x="101752" y="4530395"/>
                  </a:lnTo>
                  <a:close/>
                </a:path>
                <a:path w="235585" h="4543425">
                  <a:moveTo>
                    <a:pt x="190868" y="4530395"/>
                  </a:moveTo>
                  <a:lnTo>
                    <a:pt x="139954" y="4530395"/>
                  </a:lnTo>
                  <a:lnTo>
                    <a:pt x="139954" y="4543095"/>
                  </a:lnTo>
                  <a:lnTo>
                    <a:pt x="190868" y="4543095"/>
                  </a:lnTo>
                  <a:lnTo>
                    <a:pt x="190868" y="4530395"/>
                  </a:lnTo>
                  <a:close/>
                </a:path>
                <a:path w="235585" h="4543425">
                  <a:moveTo>
                    <a:pt x="235458" y="4524032"/>
                  </a:moveTo>
                  <a:lnTo>
                    <a:pt x="222758" y="4524032"/>
                  </a:lnTo>
                  <a:lnTo>
                    <a:pt x="222758" y="4536745"/>
                  </a:lnTo>
                  <a:lnTo>
                    <a:pt x="229108" y="4530382"/>
                  </a:lnTo>
                  <a:lnTo>
                    <a:pt x="235458" y="4530382"/>
                  </a:lnTo>
                  <a:lnTo>
                    <a:pt x="235458" y="4524032"/>
                  </a:lnTo>
                  <a:close/>
                </a:path>
                <a:path w="235585" h="4543425">
                  <a:moveTo>
                    <a:pt x="235458" y="0"/>
                  </a:moveTo>
                  <a:lnTo>
                    <a:pt x="185547" y="0"/>
                  </a:lnTo>
                  <a:lnTo>
                    <a:pt x="185547" y="12700"/>
                  </a:lnTo>
                  <a:lnTo>
                    <a:pt x="222758" y="12700"/>
                  </a:lnTo>
                  <a:lnTo>
                    <a:pt x="222758" y="13716"/>
                  </a:lnTo>
                  <a:lnTo>
                    <a:pt x="235458" y="13716"/>
                  </a:lnTo>
                  <a:lnTo>
                    <a:pt x="235458" y="12700"/>
                  </a:lnTo>
                  <a:lnTo>
                    <a:pt x="229108" y="12700"/>
                  </a:lnTo>
                  <a:lnTo>
                    <a:pt x="222758" y="6350"/>
                  </a:lnTo>
                  <a:lnTo>
                    <a:pt x="235458" y="6350"/>
                  </a:lnTo>
                  <a:lnTo>
                    <a:pt x="235458" y="0"/>
                  </a:lnTo>
                  <a:close/>
                </a:path>
                <a:path w="235585" h="4543425">
                  <a:moveTo>
                    <a:pt x="235470" y="4530395"/>
                  </a:moveTo>
                  <a:lnTo>
                    <a:pt x="229108" y="4530395"/>
                  </a:lnTo>
                  <a:lnTo>
                    <a:pt x="229108" y="4543095"/>
                  </a:lnTo>
                  <a:lnTo>
                    <a:pt x="235470" y="4543095"/>
                  </a:lnTo>
                  <a:lnTo>
                    <a:pt x="235470" y="4530395"/>
                  </a:lnTo>
                  <a:close/>
                </a:path>
                <a:path w="235585" h="4543425">
                  <a:moveTo>
                    <a:pt x="235483" y="4435106"/>
                  </a:moveTo>
                  <a:lnTo>
                    <a:pt x="222758" y="4435106"/>
                  </a:lnTo>
                  <a:lnTo>
                    <a:pt x="222758" y="4485919"/>
                  </a:lnTo>
                  <a:lnTo>
                    <a:pt x="235483" y="4485919"/>
                  </a:lnTo>
                  <a:lnTo>
                    <a:pt x="235483" y="4435106"/>
                  </a:lnTo>
                  <a:close/>
                </a:path>
                <a:path w="235585" h="4543425">
                  <a:moveTo>
                    <a:pt x="235483" y="4384294"/>
                  </a:moveTo>
                  <a:lnTo>
                    <a:pt x="222758" y="4384294"/>
                  </a:lnTo>
                  <a:lnTo>
                    <a:pt x="222758" y="4396994"/>
                  </a:lnTo>
                  <a:lnTo>
                    <a:pt x="235483" y="4396994"/>
                  </a:lnTo>
                  <a:lnTo>
                    <a:pt x="235483" y="4384294"/>
                  </a:lnTo>
                  <a:close/>
                </a:path>
                <a:path w="235585" h="4543425">
                  <a:moveTo>
                    <a:pt x="235483" y="4295254"/>
                  </a:moveTo>
                  <a:lnTo>
                    <a:pt x="222758" y="4295254"/>
                  </a:lnTo>
                  <a:lnTo>
                    <a:pt x="222758" y="4346067"/>
                  </a:lnTo>
                  <a:lnTo>
                    <a:pt x="235483" y="4346067"/>
                  </a:lnTo>
                  <a:lnTo>
                    <a:pt x="235483" y="4295254"/>
                  </a:lnTo>
                  <a:close/>
                </a:path>
                <a:path w="235585" h="4543425">
                  <a:moveTo>
                    <a:pt x="235483" y="4244467"/>
                  </a:moveTo>
                  <a:lnTo>
                    <a:pt x="222758" y="4244467"/>
                  </a:lnTo>
                  <a:lnTo>
                    <a:pt x="222758" y="4257167"/>
                  </a:lnTo>
                  <a:lnTo>
                    <a:pt x="235483" y="4257167"/>
                  </a:lnTo>
                  <a:lnTo>
                    <a:pt x="235483" y="4244467"/>
                  </a:lnTo>
                  <a:close/>
                </a:path>
                <a:path w="235585" h="4543425">
                  <a:moveTo>
                    <a:pt x="235483" y="4155554"/>
                  </a:moveTo>
                  <a:lnTo>
                    <a:pt x="222758" y="4155554"/>
                  </a:lnTo>
                  <a:lnTo>
                    <a:pt x="222758" y="4206367"/>
                  </a:lnTo>
                  <a:lnTo>
                    <a:pt x="235483" y="4206367"/>
                  </a:lnTo>
                  <a:lnTo>
                    <a:pt x="235483" y="4155554"/>
                  </a:lnTo>
                  <a:close/>
                </a:path>
                <a:path w="235585" h="4543425">
                  <a:moveTo>
                    <a:pt x="235483" y="4104767"/>
                  </a:moveTo>
                  <a:lnTo>
                    <a:pt x="222758" y="4104767"/>
                  </a:lnTo>
                  <a:lnTo>
                    <a:pt x="222758" y="4117467"/>
                  </a:lnTo>
                  <a:lnTo>
                    <a:pt x="235483" y="4117467"/>
                  </a:lnTo>
                  <a:lnTo>
                    <a:pt x="235483" y="4104767"/>
                  </a:lnTo>
                  <a:close/>
                </a:path>
                <a:path w="235585" h="4543425">
                  <a:moveTo>
                    <a:pt x="235483" y="4015854"/>
                  </a:moveTo>
                  <a:lnTo>
                    <a:pt x="222758" y="4015854"/>
                  </a:lnTo>
                  <a:lnTo>
                    <a:pt x="222758" y="4066667"/>
                  </a:lnTo>
                  <a:lnTo>
                    <a:pt x="235483" y="4066667"/>
                  </a:lnTo>
                  <a:lnTo>
                    <a:pt x="235483" y="4015854"/>
                  </a:lnTo>
                  <a:close/>
                </a:path>
                <a:path w="235585" h="4543425">
                  <a:moveTo>
                    <a:pt x="235483" y="3964940"/>
                  </a:moveTo>
                  <a:lnTo>
                    <a:pt x="222758" y="3964940"/>
                  </a:lnTo>
                  <a:lnTo>
                    <a:pt x="222758" y="3977640"/>
                  </a:lnTo>
                  <a:lnTo>
                    <a:pt x="235483" y="3977640"/>
                  </a:lnTo>
                  <a:lnTo>
                    <a:pt x="235483" y="3964940"/>
                  </a:lnTo>
                  <a:close/>
                </a:path>
                <a:path w="235585" h="4543425">
                  <a:moveTo>
                    <a:pt x="235483" y="3876027"/>
                  </a:moveTo>
                  <a:lnTo>
                    <a:pt x="222758" y="3876027"/>
                  </a:lnTo>
                  <a:lnTo>
                    <a:pt x="222758" y="3926840"/>
                  </a:lnTo>
                  <a:lnTo>
                    <a:pt x="235483" y="3926840"/>
                  </a:lnTo>
                  <a:lnTo>
                    <a:pt x="235483" y="3876027"/>
                  </a:lnTo>
                  <a:close/>
                </a:path>
                <a:path w="235585" h="4543425">
                  <a:moveTo>
                    <a:pt x="235483" y="3825240"/>
                  </a:moveTo>
                  <a:lnTo>
                    <a:pt x="222758" y="3825240"/>
                  </a:lnTo>
                  <a:lnTo>
                    <a:pt x="222758" y="3837940"/>
                  </a:lnTo>
                  <a:lnTo>
                    <a:pt x="235483" y="3837940"/>
                  </a:lnTo>
                  <a:lnTo>
                    <a:pt x="235483" y="3825240"/>
                  </a:lnTo>
                  <a:close/>
                </a:path>
                <a:path w="235585" h="4543425">
                  <a:moveTo>
                    <a:pt x="235483" y="3736327"/>
                  </a:moveTo>
                  <a:lnTo>
                    <a:pt x="222758" y="3736327"/>
                  </a:lnTo>
                  <a:lnTo>
                    <a:pt x="222758" y="3787140"/>
                  </a:lnTo>
                  <a:lnTo>
                    <a:pt x="235483" y="3787140"/>
                  </a:lnTo>
                  <a:lnTo>
                    <a:pt x="235483" y="3736327"/>
                  </a:lnTo>
                  <a:close/>
                </a:path>
                <a:path w="235585" h="4543425">
                  <a:moveTo>
                    <a:pt x="235483" y="3685413"/>
                  </a:moveTo>
                  <a:lnTo>
                    <a:pt x="222758" y="3685413"/>
                  </a:lnTo>
                  <a:lnTo>
                    <a:pt x="222758" y="3698113"/>
                  </a:lnTo>
                  <a:lnTo>
                    <a:pt x="235483" y="3698113"/>
                  </a:lnTo>
                  <a:lnTo>
                    <a:pt x="235483" y="3685413"/>
                  </a:lnTo>
                  <a:close/>
                </a:path>
                <a:path w="235585" h="4543425">
                  <a:moveTo>
                    <a:pt x="235483" y="3596500"/>
                  </a:moveTo>
                  <a:lnTo>
                    <a:pt x="222758" y="3596500"/>
                  </a:lnTo>
                  <a:lnTo>
                    <a:pt x="222758" y="3647313"/>
                  </a:lnTo>
                  <a:lnTo>
                    <a:pt x="235483" y="3647313"/>
                  </a:lnTo>
                  <a:lnTo>
                    <a:pt x="235483" y="3596500"/>
                  </a:lnTo>
                  <a:close/>
                </a:path>
                <a:path w="235585" h="4543425">
                  <a:moveTo>
                    <a:pt x="235483" y="3545713"/>
                  </a:moveTo>
                  <a:lnTo>
                    <a:pt x="222758" y="3545713"/>
                  </a:lnTo>
                  <a:lnTo>
                    <a:pt x="222758" y="3558413"/>
                  </a:lnTo>
                  <a:lnTo>
                    <a:pt x="235483" y="3558413"/>
                  </a:lnTo>
                  <a:lnTo>
                    <a:pt x="235483" y="3545713"/>
                  </a:lnTo>
                  <a:close/>
                </a:path>
                <a:path w="235585" h="4543425">
                  <a:moveTo>
                    <a:pt x="235483" y="3456800"/>
                  </a:moveTo>
                  <a:lnTo>
                    <a:pt x="222758" y="3456800"/>
                  </a:lnTo>
                  <a:lnTo>
                    <a:pt x="222758" y="3507613"/>
                  </a:lnTo>
                  <a:lnTo>
                    <a:pt x="235483" y="3507613"/>
                  </a:lnTo>
                  <a:lnTo>
                    <a:pt x="235483" y="3456800"/>
                  </a:lnTo>
                  <a:close/>
                </a:path>
                <a:path w="235585" h="4543425">
                  <a:moveTo>
                    <a:pt x="235483" y="3406013"/>
                  </a:moveTo>
                  <a:lnTo>
                    <a:pt x="222758" y="3406013"/>
                  </a:lnTo>
                  <a:lnTo>
                    <a:pt x="222758" y="3418713"/>
                  </a:lnTo>
                  <a:lnTo>
                    <a:pt x="235483" y="3418713"/>
                  </a:lnTo>
                  <a:lnTo>
                    <a:pt x="235483" y="3406013"/>
                  </a:lnTo>
                  <a:close/>
                </a:path>
                <a:path w="235585" h="4543425">
                  <a:moveTo>
                    <a:pt x="235483" y="3316973"/>
                  </a:moveTo>
                  <a:lnTo>
                    <a:pt x="222758" y="3316973"/>
                  </a:lnTo>
                  <a:lnTo>
                    <a:pt x="222758" y="3367786"/>
                  </a:lnTo>
                  <a:lnTo>
                    <a:pt x="235483" y="3367786"/>
                  </a:lnTo>
                  <a:lnTo>
                    <a:pt x="235483" y="3316973"/>
                  </a:lnTo>
                  <a:close/>
                </a:path>
                <a:path w="235585" h="4543425">
                  <a:moveTo>
                    <a:pt x="235483" y="3266186"/>
                  </a:moveTo>
                  <a:lnTo>
                    <a:pt x="222758" y="3266186"/>
                  </a:lnTo>
                  <a:lnTo>
                    <a:pt x="222758" y="3278886"/>
                  </a:lnTo>
                  <a:lnTo>
                    <a:pt x="235483" y="3278886"/>
                  </a:lnTo>
                  <a:lnTo>
                    <a:pt x="235483" y="3266186"/>
                  </a:lnTo>
                  <a:close/>
                </a:path>
                <a:path w="235585" h="4543425">
                  <a:moveTo>
                    <a:pt x="235483" y="3177273"/>
                  </a:moveTo>
                  <a:lnTo>
                    <a:pt x="222758" y="3177273"/>
                  </a:lnTo>
                  <a:lnTo>
                    <a:pt x="222758" y="3228086"/>
                  </a:lnTo>
                  <a:lnTo>
                    <a:pt x="235483" y="3228086"/>
                  </a:lnTo>
                  <a:lnTo>
                    <a:pt x="235483" y="3177273"/>
                  </a:lnTo>
                  <a:close/>
                </a:path>
                <a:path w="235585" h="4543425">
                  <a:moveTo>
                    <a:pt x="235483" y="3126486"/>
                  </a:moveTo>
                  <a:lnTo>
                    <a:pt x="222758" y="3126486"/>
                  </a:lnTo>
                  <a:lnTo>
                    <a:pt x="222758" y="3139186"/>
                  </a:lnTo>
                  <a:lnTo>
                    <a:pt x="235483" y="3139186"/>
                  </a:lnTo>
                  <a:lnTo>
                    <a:pt x="235483" y="3126486"/>
                  </a:lnTo>
                  <a:close/>
                </a:path>
                <a:path w="235585" h="4543425">
                  <a:moveTo>
                    <a:pt x="235483" y="3037573"/>
                  </a:moveTo>
                  <a:lnTo>
                    <a:pt x="222758" y="3037573"/>
                  </a:lnTo>
                  <a:lnTo>
                    <a:pt x="222758" y="3088386"/>
                  </a:lnTo>
                  <a:lnTo>
                    <a:pt x="235483" y="3088386"/>
                  </a:lnTo>
                  <a:lnTo>
                    <a:pt x="235483" y="3037573"/>
                  </a:lnTo>
                  <a:close/>
                </a:path>
                <a:path w="235585" h="4543425">
                  <a:moveTo>
                    <a:pt x="235483" y="2986659"/>
                  </a:moveTo>
                  <a:lnTo>
                    <a:pt x="222758" y="2986659"/>
                  </a:lnTo>
                  <a:lnTo>
                    <a:pt x="222758" y="2999359"/>
                  </a:lnTo>
                  <a:lnTo>
                    <a:pt x="235483" y="2999359"/>
                  </a:lnTo>
                  <a:lnTo>
                    <a:pt x="235483" y="2986659"/>
                  </a:lnTo>
                  <a:close/>
                </a:path>
                <a:path w="235585" h="4543425">
                  <a:moveTo>
                    <a:pt x="235483" y="2897746"/>
                  </a:moveTo>
                  <a:lnTo>
                    <a:pt x="222758" y="2897746"/>
                  </a:lnTo>
                  <a:lnTo>
                    <a:pt x="222758" y="2948559"/>
                  </a:lnTo>
                  <a:lnTo>
                    <a:pt x="235483" y="2948559"/>
                  </a:lnTo>
                  <a:lnTo>
                    <a:pt x="235483" y="2897746"/>
                  </a:lnTo>
                  <a:close/>
                </a:path>
                <a:path w="235585" h="4543425">
                  <a:moveTo>
                    <a:pt x="235483" y="2846959"/>
                  </a:moveTo>
                  <a:lnTo>
                    <a:pt x="222758" y="2846959"/>
                  </a:lnTo>
                  <a:lnTo>
                    <a:pt x="222758" y="2859659"/>
                  </a:lnTo>
                  <a:lnTo>
                    <a:pt x="235483" y="2859659"/>
                  </a:lnTo>
                  <a:lnTo>
                    <a:pt x="235483" y="2846959"/>
                  </a:lnTo>
                  <a:close/>
                </a:path>
                <a:path w="235585" h="4543425">
                  <a:moveTo>
                    <a:pt x="235483" y="2758046"/>
                  </a:moveTo>
                  <a:lnTo>
                    <a:pt x="222758" y="2758046"/>
                  </a:lnTo>
                  <a:lnTo>
                    <a:pt x="222758" y="2808859"/>
                  </a:lnTo>
                  <a:lnTo>
                    <a:pt x="235483" y="2808859"/>
                  </a:lnTo>
                  <a:lnTo>
                    <a:pt x="235483" y="2758046"/>
                  </a:lnTo>
                  <a:close/>
                </a:path>
                <a:path w="235585" h="4543425">
                  <a:moveTo>
                    <a:pt x="235483" y="2707132"/>
                  </a:moveTo>
                  <a:lnTo>
                    <a:pt x="222758" y="2707132"/>
                  </a:lnTo>
                  <a:lnTo>
                    <a:pt x="222758" y="2719832"/>
                  </a:lnTo>
                  <a:lnTo>
                    <a:pt x="235483" y="2719832"/>
                  </a:lnTo>
                  <a:lnTo>
                    <a:pt x="235483" y="2707132"/>
                  </a:lnTo>
                  <a:close/>
                </a:path>
                <a:path w="235585" h="4543425">
                  <a:moveTo>
                    <a:pt x="235483" y="2618219"/>
                  </a:moveTo>
                  <a:lnTo>
                    <a:pt x="222758" y="2618219"/>
                  </a:lnTo>
                  <a:lnTo>
                    <a:pt x="222758" y="2669032"/>
                  </a:lnTo>
                  <a:lnTo>
                    <a:pt x="235483" y="2669032"/>
                  </a:lnTo>
                  <a:lnTo>
                    <a:pt x="235483" y="2618219"/>
                  </a:lnTo>
                  <a:close/>
                </a:path>
                <a:path w="235585" h="4543425">
                  <a:moveTo>
                    <a:pt x="235483" y="2567432"/>
                  </a:moveTo>
                  <a:lnTo>
                    <a:pt x="222758" y="2567432"/>
                  </a:lnTo>
                  <a:lnTo>
                    <a:pt x="222758" y="2580132"/>
                  </a:lnTo>
                  <a:lnTo>
                    <a:pt x="235483" y="2580132"/>
                  </a:lnTo>
                  <a:lnTo>
                    <a:pt x="235483" y="2567432"/>
                  </a:lnTo>
                  <a:close/>
                </a:path>
                <a:path w="235585" h="4543425">
                  <a:moveTo>
                    <a:pt x="235483" y="2478519"/>
                  </a:moveTo>
                  <a:lnTo>
                    <a:pt x="222758" y="2478519"/>
                  </a:lnTo>
                  <a:lnTo>
                    <a:pt x="222758" y="2529332"/>
                  </a:lnTo>
                  <a:lnTo>
                    <a:pt x="235483" y="2529332"/>
                  </a:lnTo>
                  <a:lnTo>
                    <a:pt x="235483" y="2478519"/>
                  </a:lnTo>
                  <a:close/>
                </a:path>
                <a:path w="235585" h="4543425">
                  <a:moveTo>
                    <a:pt x="235483" y="2427732"/>
                  </a:moveTo>
                  <a:lnTo>
                    <a:pt x="222758" y="2427732"/>
                  </a:lnTo>
                  <a:lnTo>
                    <a:pt x="222758" y="2440432"/>
                  </a:lnTo>
                  <a:lnTo>
                    <a:pt x="235483" y="2440432"/>
                  </a:lnTo>
                  <a:lnTo>
                    <a:pt x="235483" y="2427732"/>
                  </a:lnTo>
                  <a:close/>
                </a:path>
                <a:path w="235585" h="4543425">
                  <a:moveTo>
                    <a:pt x="235483" y="2338692"/>
                  </a:moveTo>
                  <a:lnTo>
                    <a:pt x="222758" y="2338692"/>
                  </a:lnTo>
                  <a:lnTo>
                    <a:pt x="222758" y="2389505"/>
                  </a:lnTo>
                  <a:lnTo>
                    <a:pt x="235483" y="2389505"/>
                  </a:lnTo>
                  <a:lnTo>
                    <a:pt x="235483" y="2338692"/>
                  </a:lnTo>
                  <a:close/>
                </a:path>
                <a:path w="235585" h="4543425">
                  <a:moveTo>
                    <a:pt x="235483" y="2287905"/>
                  </a:moveTo>
                  <a:lnTo>
                    <a:pt x="222758" y="2287905"/>
                  </a:lnTo>
                  <a:lnTo>
                    <a:pt x="222758" y="2300605"/>
                  </a:lnTo>
                  <a:lnTo>
                    <a:pt x="235483" y="2300605"/>
                  </a:lnTo>
                  <a:lnTo>
                    <a:pt x="235483" y="2287905"/>
                  </a:lnTo>
                  <a:close/>
                </a:path>
                <a:path w="235585" h="4543425">
                  <a:moveTo>
                    <a:pt x="235483" y="2198992"/>
                  </a:moveTo>
                  <a:lnTo>
                    <a:pt x="222758" y="2198992"/>
                  </a:lnTo>
                  <a:lnTo>
                    <a:pt x="222758" y="2249805"/>
                  </a:lnTo>
                  <a:lnTo>
                    <a:pt x="235483" y="2249805"/>
                  </a:lnTo>
                  <a:lnTo>
                    <a:pt x="235483" y="2198992"/>
                  </a:lnTo>
                  <a:close/>
                </a:path>
                <a:path w="235585" h="4543425">
                  <a:moveTo>
                    <a:pt x="235483" y="2148205"/>
                  </a:moveTo>
                  <a:lnTo>
                    <a:pt x="222758" y="2148205"/>
                  </a:lnTo>
                  <a:lnTo>
                    <a:pt x="222758" y="2160905"/>
                  </a:lnTo>
                  <a:lnTo>
                    <a:pt x="235483" y="2160905"/>
                  </a:lnTo>
                  <a:lnTo>
                    <a:pt x="235483" y="2148205"/>
                  </a:lnTo>
                  <a:close/>
                </a:path>
                <a:path w="235585" h="4543425">
                  <a:moveTo>
                    <a:pt x="235483" y="2059292"/>
                  </a:moveTo>
                  <a:lnTo>
                    <a:pt x="222758" y="2059292"/>
                  </a:lnTo>
                  <a:lnTo>
                    <a:pt x="222758" y="2110105"/>
                  </a:lnTo>
                  <a:lnTo>
                    <a:pt x="235483" y="2110105"/>
                  </a:lnTo>
                  <a:lnTo>
                    <a:pt x="235483" y="2059292"/>
                  </a:lnTo>
                  <a:close/>
                </a:path>
                <a:path w="235585" h="4543425">
                  <a:moveTo>
                    <a:pt x="235483" y="2008378"/>
                  </a:moveTo>
                  <a:lnTo>
                    <a:pt x="222758" y="2008378"/>
                  </a:lnTo>
                  <a:lnTo>
                    <a:pt x="222758" y="2021078"/>
                  </a:lnTo>
                  <a:lnTo>
                    <a:pt x="235483" y="2021078"/>
                  </a:lnTo>
                  <a:lnTo>
                    <a:pt x="235483" y="2008378"/>
                  </a:lnTo>
                  <a:close/>
                </a:path>
                <a:path w="235585" h="4543425">
                  <a:moveTo>
                    <a:pt x="235483" y="1919465"/>
                  </a:moveTo>
                  <a:lnTo>
                    <a:pt x="222758" y="1919465"/>
                  </a:lnTo>
                  <a:lnTo>
                    <a:pt x="222758" y="1970278"/>
                  </a:lnTo>
                  <a:lnTo>
                    <a:pt x="235483" y="1970278"/>
                  </a:lnTo>
                  <a:lnTo>
                    <a:pt x="235483" y="1919465"/>
                  </a:lnTo>
                  <a:close/>
                </a:path>
                <a:path w="235585" h="4543425">
                  <a:moveTo>
                    <a:pt x="235483" y="1868678"/>
                  </a:moveTo>
                  <a:lnTo>
                    <a:pt x="222758" y="1868678"/>
                  </a:lnTo>
                  <a:lnTo>
                    <a:pt x="222758" y="1881378"/>
                  </a:lnTo>
                  <a:lnTo>
                    <a:pt x="235483" y="1881378"/>
                  </a:lnTo>
                  <a:lnTo>
                    <a:pt x="235483" y="1868678"/>
                  </a:lnTo>
                  <a:close/>
                </a:path>
                <a:path w="235585" h="4543425">
                  <a:moveTo>
                    <a:pt x="235483" y="1779765"/>
                  </a:moveTo>
                  <a:lnTo>
                    <a:pt x="222758" y="1779765"/>
                  </a:lnTo>
                  <a:lnTo>
                    <a:pt x="222758" y="1830578"/>
                  </a:lnTo>
                  <a:lnTo>
                    <a:pt x="235483" y="1830578"/>
                  </a:lnTo>
                  <a:lnTo>
                    <a:pt x="235483" y="1779765"/>
                  </a:lnTo>
                  <a:close/>
                </a:path>
                <a:path w="235585" h="4543425">
                  <a:moveTo>
                    <a:pt x="235483" y="1728851"/>
                  </a:moveTo>
                  <a:lnTo>
                    <a:pt x="222758" y="1728851"/>
                  </a:lnTo>
                  <a:lnTo>
                    <a:pt x="222758" y="1741551"/>
                  </a:lnTo>
                  <a:lnTo>
                    <a:pt x="235483" y="1741551"/>
                  </a:lnTo>
                  <a:lnTo>
                    <a:pt x="235483" y="1728851"/>
                  </a:lnTo>
                  <a:close/>
                </a:path>
                <a:path w="235585" h="4543425">
                  <a:moveTo>
                    <a:pt x="235483" y="1639938"/>
                  </a:moveTo>
                  <a:lnTo>
                    <a:pt x="222758" y="1639938"/>
                  </a:lnTo>
                  <a:lnTo>
                    <a:pt x="222758" y="1690751"/>
                  </a:lnTo>
                  <a:lnTo>
                    <a:pt x="235483" y="1690751"/>
                  </a:lnTo>
                  <a:lnTo>
                    <a:pt x="235483" y="1639938"/>
                  </a:lnTo>
                  <a:close/>
                </a:path>
                <a:path w="235585" h="4543425">
                  <a:moveTo>
                    <a:pt x="235483" y="1589151"/>
                  </a:moveTo>
                  <a:lnTo>
                    <a:pt x="222758" y="1589151"/>
                  </a:lnTo>
                  <a:lnTo>
                    <a:pt x="222758" y="1601851"/>
                  </a:lnTo>
                  <a:lnTo>
                    <a:pt x="235483" y="1601851"/>
                  </a:lnTo>
                  <a:lnTo>
                    <a:pt x="235483" y="1589151"/>
                  </a:lnTo>
                  <a:close/>
                </a:path>
                <a:path w="235585" h="4543425">
                  <a:moveTo>
                    <a:pt x="235483" y="1500238"/>
                  </a:moveTo>
                  <a:lnTo>
                    <a:pt x="222758" y="1500238"/>
                  </a:lnTo>
                  <a:lnTo>
                    <a:pt x="222758" y="1551051"/>
                  </a:lnTo>
                  <a:lnTo>
                    <a:pt x="235483" y="1551051"/>
                  </a:lnTo>
                  <a:lnTo>
                    <a:pt x="235483" y="1500238"/>
                  </a:lnTo>
                  <a:close/>
                </a:path>
                <a:path w="235585" h="4543425">
                  <a:moveTo>
                    <a:pt x="235483" y="1449451"/>
                  </a:moveTo>
                  <a:lnTo>
                    <a:pt x="222758" y="1449451"/>
                  </a:lnTo>
                  <a:lnTo>
                    <a:pt x="222758" y="1462151"/>
                  </a:lnTo>
                  <a:lnTo>
                    <a:pt x="235483" y="1462151"/>
                  </a:lnTo>
                  <a:lnTo>
                    <a:pt x="235483" y="1449451"/>
                  </a:lnTo>
                  <a:close/>
                </a:path>
                <a:path w="235585" h="4543425">
                  <a:moveTo>
                    <a:pt x="235483" y="1360411"/>
                  </a:moveTo>
                  <a:lnTo>
                    <a:pt x="222758" y="1360411"/>
                  </a:lnTo>
                  <a:lnTo>
                    <a:pt x="222758" y="1411224"/>
                  </a:lnTo>
                  <a:lnTo>
                    <a:pt x="235483" y="1411224"/>
                  </a:lnTo>
                  <a:lnTo>
                    <a:pt x="235483" y="1360411"/>
                  </a:lnTo>
                  <a:close/>
                </a:path>
                <a:path w="235585" h="4543425">
                  <a:moveTo>
                    <a:pt x="235483" y="1309624"/>
                  </a:moveTo>
                  <a:lnTo>
                    <a:pt x="222758" y="1309624"/>
                  </a:lnTo>
                  <a:lnTo>
                    <a:pt x="222758" y="1322324"/>
                  </a:lnTo>
                  <a:lnTo>
                    <a:pt x="235483" y="1322324"/>
                  </a:lnTo>
                  <a:lnTo>
                    <a:pt x="235483" y="1309624"/>
                  </a:lnTo>
                  <a:close/>
                </a:path>
                <a:path w="235585" h="4543425">
                  <a:moveTo>
                    <a:pt x="235483" y="1220711"/>
                  </a:moveTo>
                  <a:lnTo>
                    <a:pt x="222758" y="1220711"/>
                  </a:lnTo>
                  <a:lnTo>
                    <a:pt x="222758" y="1271524"/>
                  </a:lnTo>
                  <a:lnTo>
                    <a:pt x="235483" y="1271524"/>
                  </a:lnTo>
                  <a:lnTo>
                    <a:pt x="235483" y="1220711"/>
                  </a:lnTo>
                  <a:close/>
                </a:path>
                <a:path w="235585" h="4543425">
                  <a:moveTo>
                    <a:pt x="235483" y="1169924"/>
                  </a:moveTo>
                  <a:lnTo>
                    <a:pt x="222758" y="1169924"/>
                  </a:lnTo>
                  <a:lnTo>
                    <a:pt x="222758" y="1182624"/>
                  </a:lnTo>
                  <a:lnTo>
                    <a:pt x="235483" y="1182624"/>
                  </a:lnTo>
                  <a:lnTo>
                    <a:pt x="235483" y="1169924"/>
                  </a:lnTo>
                  <a:close/>
                </a:path>
                <a:path w="235585" h="4543425">
                  <a:moveTo>
                    <a:pt x="235483" y="1081011"/>
                  </a:moveTo>
                  <a:lnTo>
                    <a:pt x="222758" y="1081011"/>
                  </a:lnTo>
                  <a:lnTo>
                    <a:pt x="222758" y="1131824"/>
                  </a:lnTo>
                  <a:lnTo>
                    <a:pt x="235483" y="1131824"/>
                  </a:lnTo>
                  <a:lnTo>
                    <a:pt x="235483" y="1081011"/>
                  </a:lnTo>
                  <a:close/>
                </a:path>
                <a:path w="235585" h="4543425">
                  <a:moveTo>
                    <a:pt x="235483" y="1030097"/>
                  </a:moveTo>
                  <a:lnTo>
                    <a:pt x="222758" y="1030097"/>
                  </a:lnTo>
                  <a:lnTo>
                    <a:pt x="222758" y="1042797"/>
                  </a:lnTo>
                  <a:lnTo>
                    <a:pt x="235483" y="1042797"/>
                  </a:lnTo>
                  <a:lnTo>
                    <a:pt x="235483" y="1030097"/>
                  </a:lnTo>
                  <a:close/>
                </a:path>
                <a:path w="235585" h="4543425">
                  <a:moveTo>
                    <a:pt x="235483" y="941184"/>
                  </a:moveTo>
                  <a:lnTo>
                    <a:pt x="222758" y="941184"/>
                  </a:lnTo>
                  <a:lnTo>
                    <a:pt x="222758" y="991997"/>
                  </a:lnTo>
                  <a:lnTo>
                    <a:pt x="235483" y="991997"/>
                  </a:lnTo>
                  <a:lnTo>
                    <a:pt x="235483" y="941184"/>
                  </a:lnTo>
                  <a:close/>
                </a:path>
                <a:path w="235585" h="4543425">
                  <a:moveTo>
                    <a:pt x="235483" y="890397"/>
                  </a:moveTo>
                  <a:lnTo>
                    <a:pt x="222758" y="890397"/>
                  </a:lnTo>
                  <a:lnTo>
                    <a:pt x="222758" y="903097"/>
                  </a:lnTo>
                  <a:lnTo>
                    <a:pt x="235483" y="903097"/>
                  </a:lnTo>
                  <a:lnTo>
                    <a:pt x="235483" y="890397"/>
                  </a:lnTo>
                  <a:close/>
                </a:path>
                <a:path w="235585" h="4543425">
                  <a:moveTo>
                    <a:pt x="235483" y="801484"/>
                  </a:moveTo>
                  <a:lnTo>
                    <a:pt x="222758" y="801484"/>
                  </a:lnTo>
                  <a:lnTo>
                    <a:pt x="222758" y="852297"/>
                  </a:lnTo>
                  <a:lnTo>
                    <a:pt x="235483" y="852297"/>
                  </a:lnTo>
                  <a:lnTo>
                    <a:pt x="235483" y="801484"/>
                  </a:lnTo>
                  <a:close/>
                </a:path>
                <a:path w="235585" h="4543425">
                  <a:moveTo>
                    <a:pt x="235483" y="750570"/>
                  </a:moveTo>
                  <a:lnTo>
                    <a:pt x="222758" y="750570"/>
                  </a:lnTo>
                  <a:lnTo>
                    <a:pt x="222758" y="763270"/>
                  </a:lnTo>
                  <a:lnTo>
                    <a:pt x="235483" y="763270"/>
                  </a:lnTo>
                  <a:lnTo>
                    <a:pt x="235483" y="750570"/>
                  </a:lnTo>
                  <a:close/>
                </a:path>
                <a:path w="235585" h="4543425">
                  <a:moveTo>
                    <a:pt x="235483" y="661657"/>
                  </a:moveTo>
                  <a:lnTo>
                    <a:pt x="222758" y="661657"/>
                  </a:lnTo>
                  <a:lnTo>
                    <a:pt x="222758" y="712470"/>
                  </a:lnTo>
                  <a:lnTo>
                    <a:pt x="235483" y="712470"/>
                  </a:lnTo>
                  <a:lnTo>
                    <a:pt x="235483" y="661657"/>
                  </a:lnTo>
                  <a:close/>
                </a:path>
                <a:path w="235585" h="4543425">
                  <a:moveTo>
                    <a:pt x="235483" y="610870"/>
                  </a:moveTo>
                  <a:lnTo>
                    <a:pt x="222758" y="610870"/>
                  </a:lnTo>
                  <a:lnTo>
                    <a:pt x="222758" y="623570"/>
                  </a:lnTo>
                  <a:lnTo>
                    <a:pt x="235483" y="623570"/>
                  </a:lnTo>
                  <a:lnTo>
                    <a:pt x="235483" y="610870"/>
                  </a:lnTo>
                  <a:close/>
                </a:path>
                <a:path w="235585" h="4543425">
                  <a:moveTo>
                    <a:pt x="235483" y="521957"/>
                  </a:moveTo>
                  <a:lnTo>
                    <a:pt x="222758" y="521957"/>
                  </a:lnTo>
                  <a:lnTo>
                    <a:pt x="222758" y="572770"/>
                  </a:lnTo>
                  <a:lnTo>
                    <a:pt x="235483" y="572770"/>
                  </a:lnTo>
                  <a:lnTo>
                    <a:pt x="235483" y="521957"/>
                  </a:lnTo>
                  <a:close/>
                </a:path>
                <a:path w="235585" h="4543425">
                  <a:moveTo>
                    <a:pt x="235483" y="471170"/>
                  </a:moveTo>
                  <a:lnTo>
                    <a:pt x="222758" y="471170"/>
                  </a:lnTo>
                  <a:lnTo>
                    <a:pt x="222758" y="483870"/>
                  </a:lnTo>
                  <a:lnTo>
                    <a:pt x="235483" y="483870"/>
                  </a:lnTo>
                  <a:lnTo>
                    <a:pt x="235483" y="471170"/>
                  </a:lnTo>
                  <a:close/>
                </a:path>
                <a:path w="235585" h="4543425">
                  <a:moveTo>
                    <a:pt x="235483" y="382130"/>
                  </a:moveTo>
                  <a:lnTo>
                    <a:pt x="222758" y="382130"/>
                  </a:lnTo>
                  <a:lnTo>
                    <a:pt x="222758" y="432943"/>
                  </a:lnTo>
                  <a:lnTo>
                    <a:pt x="235483" y="432943"/>
                  </a:lnTo>
                  <a:lnTo>
                    <a:pt x="235483" y="382130"/>
                  </a:lnTo>
                  <a:close/>
                </a:path>
                <a:path w="235585" h="4543425">
                  <a:moveTo>
                    <a:pt x="235483" y="331343"/>
                  </a:moveTo>
                  <a:lnTo>
                    <a:pt x="222758" y="331343"/>
                  </a:lnTo>
                  <a:lnTo>
                    <a:pt x="222758" y="344043"/>
                  </a:lnTo>
                  <a:lnTo>
                    <a:pt x="235483" y="344043"/>
                  </a:lnTo>
                  <a:lnTo>
                    <a:pt x="235483" y="331343"/>
                  </a:lnTo>
                  <a:close/>
                </a:path>
                <a:path w="235585" h="4543425">
                  <a:moveTo>
                    <a:pt x="235483" y="242430"/>
                  </a:moveTo>
                  <a:lnTo>
                    <a:pt x="222758" y="242430"/>
                  </a:lnTo>
                  <a:lnTo>
                    <a:pt x="222758" y="293243"/>
                  </a:lnTo>
                  <a:lnTo>
                    <a:pt x="235483" y="293243"/>
                  </a:lnTo>
                  <a:lnTo>
                    <a:pt x="235483" y="242430"/>
                  </a:lnTo>
                  <a:close/>
                </a:path>
                <a:path w="235585" h="4543425">
                  <a:moveTo>
                    <a:pt x="235483" y="191643"/>
                  </a:moveTo>
                  <a:lnTo>
                    <a:pt x="222758" y="191643"/>
                  </a:lnTo>
                  <a:lnTo>
                    <a:pt x="222758" y="204343"/>
                  </a:lnTo>
                  <a:lnTo>
                    <a:pt x="235483" y="204343"/>
                  </a:lnTo>
                  <a:lnTo>
                    <a:pt x="235483" y="191643"/>
                  </a:lnTo>
                  <a:close/>
                </a:path>
                <a:path w="235585" h="4543425">
                  <a:moveTo>
                    <a:pt x="235483" y="102730"/>
                  </a:moveTo>
                  <a:lnTo>
                    <a:pt x="222758" y="102730"/>
                  </a:lnTo>
                  <a:lnTo>
                    <a:pt x="222758" y="153543"/>
                  </a:lnTo>
                  <a:lnTo>
                    <a:pt x="235483" y="153543"/>
                  </a:lnTo>
                  <a:lnTo>
                    <a:pt x="235483" y="102730"/>
                  </a:lnTo>
                  <a:close/>
                </a:path>
                <a:path w="235585" h="4543425">
                  <a:moveTo>
                    <a:pt x="235483" y="51816"/>
                  </a:moveTo>
                  <a:lnTo>
                    <a:pt x="222758" y="51816"/>
                  </a:lnTo>
                  <a:lnTo>
                    <a:pt x="222758" y="64516"/>
                  </a:lnTo>
                  <a:lnTo>
                    <a:pt x="235483" y="64516"/>
                  </a:lnTo>
                  <a:lnTo>
                    <a:pt x="235483" y="5181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14292" y="1177797"/>
              <a:ext cx="750570" cy="12700"/>
            </a:xfrm>
            <a:custGeom>
              <a:avLst/>
              <a:gdLst/>
              <a:ahLst/>
              <a:cxnLst/>
              <a:rect l="l" t="t" r="r" b="b"/>
              <a:pathLst>
                <a:path w="750570" h="12700">
                  <a:moveTo>
                    <a:pt x="509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914" y="12700"/>
                  </a:lnTo>
                  <a:lnTo>
                    <a:pt x="50914" y="0"/>
                  </a:lnTo>
                  <a:close/>
                </a:path>
                <a:path w="750570" h="12700">
                  <a:moveTo>
                    <a:pt x="101879" y="0"/>
                  </a:moveTo>
                  <a:lnTo>
                    <a:pt x="89154" y="0"/>
                  </a:lnTo>
                  <a:lnTo>
                    <a:pt x="89154" y="12700"/>
                  </a:lnTo>
                  <a:lnTo>
                    <a:pt x="101879" y="12700"/>
                  </a:lnTo>
                  <a:lnTo>
                    <a:pt x="101879" y="0"/>
                  </a:lnTo>
                  <a:close/>
                </a:path>
                <a:path w="750570" h="12700">
                  <a:moveTo>
                    <a:pt x="190995" y="0"/>
                  </a:moveTo>
                  <a:lnTo>
                    <a:pt x="140081" y="0"/>
                  </a:lnTo>
                  <a:lnTo>
                    <a:pt x="140081" y="12700"/>
                  </a:lnTo>
                  <a:lnTo>
                    <a:pt x="190995" y="12700"/>
                  </a:lnTo>
                  <a:lnTo>
                    <a:pt x="190995" y="0"/>
                  </a:lnTo>
                  <a:close/>
                </a:path>
                <a:path w="750570" h="12700">
                  <a:moveTo>
                    <a:pt x="241833" y="0"/>
                  </a:moveTo>
                  <a:lnTo>
                    <a:pt x="229108" y="0"/>
                  </a:lnTo>
                  <a:lnTo>
                    <a:pt x="229108" y="12700"/>
                  </a:lnTo>
                  <a:lnTo>
                    <a:pt x="241833" y="12700"/>
                  </a:lnTo>
                  <a:lnTo>
                    <a:pt x="241833" y="0"/>
                  </a:lnTo>
                  <a:close/>
                </a:path>
                <a:path w="750570" h="12700">
                  <a:moveTo>
                    <a:pt x="330949" y="0"/>
                  </a:moveTo>
                  <a:lnTo>
                    <a:pt x="280035" y="0"/>
                  </a:lnTo>
                  <a:lnTo>
                    <a:pt x="280035" y="12700"/>
                  </a:lnTo>
                  <a:lnTo>
                    <a:pt x="330949" y="12700"/>
                  </a:lnTo>
                  <a:lnTo>
                    <a:pt x="330949" y="0"/>
                  </a:lnTo>
                  <a:close/>
                </a:path>
                <a:path w="750570" h="12700">
                  <a:moveTo>
                    <a:pt x="381914" y="0"/>
                  </a:moveTo>
                  <a:lnTo>
                    <a:pt x="369189" y="0"/>
                  </a:lnTo>
                  <a:lnTo>
                    <a:pt x="369189" y="12700"/>
                  </a:lnTo>
                  <a:lnTo>
                    <a:pt x="381914" y="12700"/>
                  </a:lnTo>
                  <a:lnTo>
                    <a:pt x="381914" y="0"/>
                  </a:lnTo>
                  <a:close/>
                </a:path>
                <a:path w="750570" h="12700">
                  <a:moveTo>
                    <a:pt x="471030" y="0"/>
                  </a:moveTo>
                  <a:lnTo>
                    <a:pt x="420116" y="0"/>
                  </a:lnTo>
                  <a:lnTo>
                    <a:pt x="420116" y="12700"/>
                  </a:lnTo>
                  <a:lnTo>
                    <a:pt x="471030" y="12700"/>
                  </a:lnTo>
                  <a:lnTo>
                    <a:pt x="471030" y="0"/>
                  </a:lnTo>
                  <a:close/>
                </a:path>
                <a:path w="750570" h="12700">
                  <a:moveTo>
                    <a:pt x="521995" y="0"/>
                  </a:moveTo>
                  <a:lnTo>
                    <a:pt x="509270" y="0"/>
                  </a:lnTo>
                  <a:lnTo>
                    <a:pt x="509270" y="12700"/>
                  </a:lnTo>
                  <a:lnTo>
                    <a:pt x="521995" y="12700"/>
                  </a:lnTo>
                  <a:lnTo>
                    <a:pt x="521995" y="0"/>
                  </a:lnTo>
                  <a:close/>
                </a:path>
                <a:path w="750570" h="12700">
                  <a:moveTo>
                    <a:pt x="610984" y="0"/>
                  </a:moveTo>
                  <a:lnTo>
                    <a:pt x="560070" y="0"/>
                  </a:lnTo>
                  <a:lnTo>
                    <a:pt x="560070" y="12700"/>
                  </a:lnTo>
                  <a:lnTo>
                    <a:pt x="610984" y="12700"/>
                  </a:lnTo>
                  <a:lnTo>
                    <a:pt x="610984" y="0"/>
                  </a:lnTo>
                  <a:close/>
                </a:path>
                <a:path w="750570" h="12700">
                  <a:moveTo>
                    <a:pt x="661949" y="0"/>
                  </a:moveTo>
                  <a:lnTo>
                    <a:pt x="649224" y="0"/>
                  </a:lnTo>
                  <a:lnTo>
                    <a:pt x="649224" y="12700"/>
                  </a:lnTo>
                  <a:lnTo>
                    <a:pt x="661949" y="12700"/>
                  </a:lnTo>
                  <a:lnTo>
                    <a:pt x="661949" y="0"/>
                  </a:lnTo>
                  <a:close/>
                </a:path>
                <a:path w="750570" h="12700">
                  <a:moveTo>
                    <a:pt x="750062" y="0"/>
                  </a:moveTo>
                  <a:lnTo>
                    <a:pt x="700151" y="0"/>
                  </a:lnTo>
                  <a:lnTo>
                    <a:pt x="700151" y="12700"/>
                  </a:lnTo>
                  <a:lnTo>
                    <a:pt x="737362" y="12700"/>
                  </a:lnTo>
                  <a:lnTo>
                    <a:pt x="737362" y="6350"/>
                  </a:lnTo>
                  <a:lnTo>
                    <a:pt x="743712" y="12700"/>
                  </a:lnTo>
                  <a:lnTo>
                    <a:pt x="750062" y="12700"/>
                  </a:lnTo>
                  <a:lnTo>
                    <a:pt x="750062" y="6350"/>
                  </a:lnTo>
                  <a:lnTo>
                    <a:pt x="750062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8976" y="1146047"/>
              <a:ext cx="77090" cy="762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16407" y="2261616"/>
              <a:ext cx="3986529" cy="353695"/>
            </a:xfrm>
            <a:custGeom>
              <a:avLst/>
              <a:gdLst/>
              <a:ahLst/>
              <a:cxnLst/>
              <a:rect l="l" t="t" r="r" b="b"/>
              <a:pathLst>
                <a:path w="3986529" h="353694">
                  <a:moveTo>
                    <a:pt x="0" y="58800"/>
                  </a:moveTo>
                  <a:lnTo>
                    <a:pt x="4610" y="35941"/>
                  </a:lnTo>
                  <a:lnTo>
                    <a:pt x="17195" y="17272"/>
                  </a:lnTo>
                  <a:lnTo>
                    <a:pt x="35852" y="4572"/>
                  </a:lnTo>
                  <a:lnTo>
                    <a:pt x="58712" y="0"/>
                  </a:lnTo>
                  <a:lnTo>
                    <a:pt x="3927855" y="0"/>
                  </a:lnTo>
                  <a:lnTo>
                    <a:pt x="3950716" y="4572"/>
                  </a:lnTo>
                  <a:lnTo>
                    <a:pt x="3969384" y="17272"/>
                  </a:lnTo>
                  <a:lnTo>
                    <a:pt x="3981957" y="35941"/>
                  </a:lnTo>
                  <a:lnTo>
                    <a:pt x="3986529" y="58800"/>
                  </a:lnTo>
                  <a:lnTo>
                    <a:pt x="3986529" y="294259"/>
                  </a:lnTo>
                  <a:lnTo>
                    <a:pt x="3981957" y="317246"/>
                  </a:lnTo>
                  <a:lnTo>
                    <a:pt x="3969384" y="335914"/>
                  </a:lnTo>
                  <a:lnTo>
                    <a:pt x="3950716" y="348614"/>
                  </a:lnTo>
                  <a:lnTo>
                    <a:pt x="3927855" y="353187"/>
                  </a:lnTo>
                  <a:lnTo>
                    <a:pt x="58712" y="353187"/>
                  </a:lnTo>
                  <a:lnTo>
                    <a:pt x="35852" y="348614"/>
                  </a:lnTo>
                  <a:lnTo>
                    <a:pt x="17195" y="335914"/>
                  </a:lnTo>
                  <a:lnTo>
                    <a:pt x="4610" y="317246"/>
                  </a:lnTo>
                  <a:lnTo>
                    <a:pt x="0" y="294259"/>
                  </a:lnTo>
                  <a:lnTo>
                    <a:pt x="0" y="58800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743456" y="5977127"/>
              <a:ext cx="3081020" cy="247015"/>
            </a:xfrm>
            <a:custGeom>
              <a:avLst/>
              <a:gdLst/>
              <a:ahLst/>
              <a:cxnLst/>
              <a:rect l="l" t="t" r="r" b="b"/>
              <a:pathLst>
                <a:path w="3081020" h="247014">
                  <a:moveTo>
                    <a:pt x="0" y="41122"/>
                  </a:moveTo>
                  <a:lnTo>
                    <a:pt x="3175" y="25120"/>
                  </a:lnTo>
                  <a:lnTo>
                    <a:pt x="12064" y="12052"/>
                  </a:lnTo>
                  <a:lnTo>
                    <a:pt x="25145" y="3225"/>
                  </a:lnTo>
                  <a:lnTo>
                    <a:pt x="41148" y="0"/>
                  </a:lnTo>
                  <a:lnTo>
                    <a:pt x="3039872" y="0"/>
                  </a:lnTo>
                  <a:lnTo>
                    <a:pt x="3055873" y="3225"/>
                  </a:lnTo>
                  <a:lnTo>
                    <a:pt x="3068955" y="12052"/>
                  </a:lnTo>
                  <a:lnTo>
                    <a:pt x="3077845" y="25120"/>
                  </a:lnTo>
                  <a:lnTo>
                    <a:pt x="3081020" y="41122"/>
                  </a:lnTo>
                  <a:lnTo>
                    <a:pt x="3081020" y="205638"/>
                  </a:lnTo>
                  <a:lnTo>
                    <a:pt x="3077845" y="221640"/>
                  </a:lnTo>
                  <a:lnTo>
                    <a:pt x="3068955" y="234708"/>
                  </a:lnTo>
                  <a:lnTo>
                    <a:pt x="3055873" y="243522"/>
                  </a:lnTo>
                  <a:lnTo>
                    <a:pt x="3039872" y="246761"/>
                  </a:lnTo>
                  <a:lnTo>
                    <a:pt x="41148" y="246761"/>
                  </a:lnTo>
                  <a:lnTo>
                    <a:pt x="25145" y="243522"/>
                  </a:lnTo>
                  <a:lnTo>
                    <a:pt x="12064" y="234708"/>
                  </a:lnTo>
                  <a:lnTo>
                    <a:pt x="3175" y="221640"/>
                  </a:lnTo>
                  <a:lnTo>
                    <a:pt x="0" y="205638"/>
                  </a:lnTo>
                  <a:lnTo>
                    <a:pt x="0" y="41122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00144" y="2401823"/>
              <a:ext cx="859155" cy="3706495"/>
            </a:xfrm>
            <a:custGeom>
              <a:avLst/>
              <a:gdLst/>
              <a:ahLst/>
              <a:cxnLst/>
              <a:rect l="l" t="t" r="r" b="b"/>
              <a:pathLst>
                <a:path w="859154" h="3706495">
                  <a:moveTo>
                    <a:pt x="76327" y="0"/>
                  </a:moveTo>
                  <a:lnTo>
                    <a:pt x="0" y="38100"/>
                  </a:lnTo>
                  <a:lnTo>
                    <a:pt x="76327" y="76200"/>
                  </a:lnTo>
                  <a:lnTo>
                    <a:pt x="76327" y="0"/>
                  </a:lnTo>
                  <a:close/>
                </a:path>
                <a:path w="859154" h="3706495">
                  <a:moveTo>
                    <a:pt x="132638" y="31762"/>
                  </a:moveTo>
                  <a:lnTo>
                    <a:pt x="81788" y="31762"/>
                  </a:lnTo>
                  <a:lnTo>
                    <a:pt x="81788" y="44450"/>
                  </a:lnTo>
                  <a:lnTo>
                    <a:pt x="132638" y="44450"/>
                  </a:lnTo>
                  <a:lnTo>
                    <a:pt x="132638" y="31762"/>
                  </a:lnTo>
                  <a:close/>
                </a:path>
                <a:path w="859154" h="3706495">
                  <a:moveTo>
                    <a:pt x="183527" y="31762"/>
                  </a:moveTo>
                  <a:lnTo>
                    <a:pt x="170815" y="31762"/>
                  </a:lnTo>
                  <a:lnTo>
                    <a:pt x="170815" y="44450"/>
                  </a:lnTo>
                  <a:lnTo>
                    <a:pt x="183527" y="44450"/>
                  </a:lnTo>
                  <a:lnTo>
                    <a:pt x="183527" y="31762"/>
                  </a:lnTo>
                  <a:close/>
                </a:path>
                <a:path w="859154" h="3706495">
                  <a:moveTo>
                    <a:pt x="272465" y="31762"/>
                  </a:moveTo>
                  <a:lnTo>
                    <a:pt x="221615" y="31762"/>
                  </a:lnTo>
                  <a:lnTo>
                    <a:pt x="221615" y="44450"/>
                  </a:lnTo>
                  <a:lnTo>
                    <a:pt x="272465" y="44450"/>
                  </a:lnTo>
                  <a:lnTo>
                    <a:pt x="272465" y="31762"/>
                  </a:lnTo>
                  <a:close/>
                </a:path>
                <a:path w="859154" h="3706495">
                  <a:moveTo>
                    <a:pt x="323354" y="31762"/>
                  </a:moveTo>
                  <a:lnTo>
                    <a:pt x="310642" y="31762"/>
                  </a:lnTo>
                  <a:lnTo>
                    <a:pt x="310642" y="44450"/>
                  </a:lnTo>
                  <a:lnTo>
                    <a:pt x="323354" y="44450"/>
                  </a:lnTo>
                  <a:lnTo>
                    <a:pt x="323354" y="31762"/>
                  </a:lnTo>
                  <a:close/>
                </a:path>
                <a:path w="859154" h="3706495">
                  <a:moveTo>
                    <a:pt x="412292" y="31762"/>
                  </a:moveTo>
                  <a:lnTo>
                    <a:pt x="361442" y="31762"/>
                  </a:lnTo>
                  <a:lnTo>
                    <a:pt x="361442" y="44450"/>
                  </a:lnTo>
                  <a:lnTo>
                    <a:pt x="412292" y="44450"/>
                  </a:lnTo>
                  <a:lnTo>
                    <a:pt x="412292" y="31762"/>
                  </a:lnTo>
                  <a:close/>
                </a:path>
                <a:path w="859154" h="3706495">
                  <a:moveTo>
                    <a:pt x="463181" y="31762"/>
                  </a:moveTo>
                  <a:lnTo>
                    <a:pt x="450469" y="31762"/>
                  </a:lnTo>
                  <a:lnTo>
                    <a:pt x="450469" y="44450"/>
                  </a:lnTo>
                  <a:lnTo>
                    <a:pt x="463181" y="44450"/>
                  </a:lnTo>
                  <a:lnTo>
                    <a:pt x="463181" y="31762"/>
                  </a:lnTo>
                  <a:close/>
                </a:path>
                <a:path w="859154" h="3706495">
                  <a:moveTo>
                    <a:pt x="552246" y="31762"/>
                  </a:moveTo>
                  <a:lnTo>
                    <a:pt x="501396" y="31762"/>
                  </a:lnTo>
                  <a:lnTo>
                    <a:pt x="501396" y="44450"/>
                  </a:lnTo>
                  <a:lnTo>
                    <a:pt x="552246" y="44450"/>
                  </a:lnTo>
                  <a:lnTo>
                    <a:pt x="552246" y="31762"/>
                  </a:lnTo>
                  <a:close/>
                </a:path>
                <a:path w="859154" h="3706495">
                  <a:moveTo>
                    <a:pt x="603008" y="31762"/>
                  </a:moveTo>
                  <a:lnTo>
                    <a:pt x="590296" y="31762"/>
                  </a:lnTo>
                  <a:lnTo>
                    <a:pt x="590296" y="44450"/>
                  </a:lnTo>
                  <a:lnTo>
                    <a:pt x="603008" y="44450"/>
                  </a:lnTo>
                  <a:lnTo>
                    <a:pt x="603008" y="31762"/>
                  </a:lnTo>
                  <a:close/>
                </a:path>
                <a:path w="859154" h="3706495">
                  <a:moveTo>
                    <a:pt x="674674" y="3693325"/>
                  </a:moveTo>
                  <a:lnTo>
                    <a:pt x="623824" y="3693325"/>
                  </a:lnTo>
                  <a:lnTo>
                    <a:pt x="623824" y="3706012"/>
                  </a:lnTo>
                  <a:lnTo>
                    <a:pt x="674674" y="3706012"/>
                  </a:lnTo>
                  <a:lnTo>
                    <a:pt x="674674" y="3693325"/>
                  </a:lnTo>
                  <a:close/>
                </a:path>
                <a:path w="859154" h="3706495">
                  <a:moveTo>
                    <a:pt x="692073" y="31762"/>
                  </a:moveTo>
                  <a:lnTo>
                    <a:pt x="641223" y="31762"/>
                  </a:lnTo>
                  <a:lnTo>
                    <a:pt x="641223" y="44450"/>
                  </a:lnTo>
                  <a:lnTo>
                    <a:pt x="692073" y="44450"/>
                  </a:lnTo>
                  <a:lnTo>
                    <a:pt x="692073" y="31762"/>
                  </a:lnTo>
                  <a:close/>
                </a:path>
                <a:path w="859154" h="3706495">
                  <a:moveTo>
                    <a:pt x="725563" y="3693325"/>
                  </a:moveTo>
                  <a:lnTo>
                    <a:pt x="712851" y="3693325"/>
                  </a:lnTo>
                  <a:lnTo>
                    <a:pt x="712851" y="3706012"/>
                  </a:lnTo>
                  <a:lnTo>
                    <a:pt x="725563" y="3706012"/>
                  </a:lnTo>
                  <a:lnTo>
                    <a:pt x="725563" y="3693325"/>
                  </a:lnTo>
                  <a:close/>
                </a:path>
                <a:path w="859154" h="3706495">
                  <a:moveTo>
                    <a:pt x="742962" y="31762"/>
                  </a:moveTo>
                  <a:lnTo>
                    <a:pt x="730250" y="31762"/>
                  </a:lnTo>
                  <a:lnTo>
                    <a:pt x="730250" y="44450"/>
                  </a:lnTo>
                  <a:lnTo>
                    <a:pt x="742962" y="44450"/>
                  </a:lnTo>
                  <a:lnTo>
                    <a:pt x="742962" y="31762"/>
                  </a:lnTo>
                  <a:close/>
                </a:path>
                <a:path w="859154" h="3706495">
                  <a:moveTo>
                    <a:pt x="814501" y="3693325"/>
                  </a:moveTo>
                  <a:lnTo>
                    <a:pt x="763651" y="3693325"/>
                  </a:lnTo>
                  <a:lnTo>
                    <a:pt x="763651" y="3706012"/>
                  </a:lnTo>
                  <a:lnTo>
                    <a:pt x="814501" y="3706012"/>
                  </a:lnTo>
                  <a:lnTo>
                    <a:pt x="814501" y="3693325"/>
                  </a:lnTo>
                  <a:close/>
                </a:path>
                <a:path w="859154" h="3706495">
                  <a:moveTo>
                    <a:pt x="831900" y="31762"/>
                  </a:moveTo>
                  <a:lnTo>
                    <a:pt x="781050" y="31762"/>
                  </a:lnTo>
                  <a:lnTo>
                    <a:pt x="781050" y="44450"/>
                  </a:lnTo>
                  <a:lnTo>
                    <a:pt x="831900" y="44450"/>
                  </a:lnTo>
                  <a:lnTo>
                    <a:pt x="831900" y="31762"/>
                  </a:lnTo>
                  <a:close/>
                </a:path>
                <a:path w="859154" h="3706495">
                  <a:moveTo>
                    <a:pt x="859028" y="3693325"/>
                  </a:moveTo>
                  <a:lnTo>
                    <a:pt x="852678" y="3693325"/>
                  </a:lnTo>
                  <a:lnTo>
                    <a:pt x="852678" y="3706012"/>
                  </a:lnTo>
                  <a:lnTo>
                    <a:pt x="859028" y="3706012"/>
                  </a:lnTo>
                  <a:lnTo>
                    <a:pt x="859028" y="3693325"/>
                  </a:lnTo>
                  <a:close/>
                </a:path>
                <a:path w="859154" h="3706495">
                  <a:moveTo>
                    <a:pt x="859028" y="3686962"/>
                  </a:moveTo>
                  <a:lnTo>
                    <a:pt x="846328" y="3686962"/>
                  </a:lnTo>
                  <a:lnTo>
                    <a:pt x="846328" y="3699662"/>
                  </a:lnTo>
                  <a:lnTo>
                    <a:pt x="852678" y="3693312"/>
                  </a:lnTo>
                  <a:lnTo>
                    <a:pt x="859028" y="3693312"/>
                  </a:lnTo>
                  <a:lnTo>
                    <a:pt x="859028" y="3686962"/>
                  </a:lnTo>
                  <a:close/>
                </a:path>
                <a:path w="859154" h="3706495">
                  <a:moveTo>
                    <a:pt x="859040" y="3598087"/>
                  </a:moveTo>
                  <a:lnTo>
                    <a:pt x="846328" y="3598087"/>
                  </a:lnTo>
                  <a:lnTo>
                    <a:pt x="846328" y="3648875"/>
                  </a:lnTo>
                  <a:lnTo>
                    <a:pt x="859040" y="3648875"/>
                  </a:lnTo>
                  <a:lnTo>
                    <a:pt x="859040" y="3598087"/>
                  </a:lnTo>
                  <a:close/>
                </a:path>
                <a:path w="859154" h="3706495">
                  <a:moveTo>
                    <a:pt x="859040" y="3547300"/>
                  </a:moveTo>
                  <a:lnTo>
                    <a:pt x="846328" y="3547300"/>
                  </a:lnTo>
                  <a:lnTo>
                    <a:pt x="846328" y="3559987"/>
                  </a:lnTo>
                  <a:lnTo>
                    <a:pt x="859040" y="3559987"/>
                  </a:lnTo>
                  <a:lnTo>
                    <a:pt x="859040" y="3547300"/>
                  </a:lnTo>
                  <a:close/>
                </a:path>
                <a:path w="859154" h="3706495">
                  <a:moveTo>
                    <a:pt x="859040" y="3458413"/>
                  </a:moveTo>
                  <a:lnTo>
                    <a:pt x="846328" y="3458413"/>
                  </a:lnTo>
                  <a:lnTo>
                    <a:pt x="846328" y="3509200"/>
                  </a:lnTo>
                  <a:lnTo>
                    <a:pt x="859040" y="3509200"/>
                  </a:lnTo>
                  <a:lnTo>
                    <a:pt x="859040" y="3458413"/>
                  </a:lnTo>
                  <a:close/>
                </a:path>
                <a:path w="859154" h="3706495">
                  <a:moveTo>
                    <a:pt x="859040" y="3407638"/>
                  </a:moveTo>
                  <a:lnTo>
                    <a:pt x="846328" y="3407638"/>
                  </a:lnTo>
                  <a:lnTo>
                    <a:pt x="846328" y="3420326"/>
                  </a:lnTo>
                  <a:lnTo>
                    <a:pt x="859040" y="3420326"/>
                  </a:lnTo>
                  <a:lnTo>
                    <a:pt x="859040" y="3407638"/>
                  </a:lnTo>
                  <a:close/>
                </a:path>
                <a:path w="859154" h="3706495">
                  <a:moveTo>
                    <a:pt x="859040" y="3318738"/>
                  </a:moveTo>
                  <a:lnTo>
                    <a:pt x="846328" y="3318738"/>
                  </a:lnTo>
                  <a:lnTo>
                    <a:pt x="846328" y="3369526"/>
                  </a:lnTo>
                  <a:lnTo>
                    <a:pt x="859040" y="3369526"/>
                  </a:lnTo>
                  <a:lnTo>
                    <a:pt x="859040" y="3318738"/>
                  </a:lnTo>
                  <a:close/>
                </a:path>
                <a:path w="859154" h="3706495">
                  <a:moveTo>
                    <a:pt x="859040" y="3267964"/>
                  </a:moveTo>
                  <a:lnTo>
                    <a:pt x="846328" y="3267964"/>
                  </a:lnTo>
                  <a:lnTo>
                    <a:pt x="846328" y="3280651"/>
                  </a:lnTo>
                  <a:lnTo>
                    <a:pt x="859040" y="3280651"/>
                  </a:lnTo>
                  <a:lnTo>
                    <a:pt x="859040" y="3267964"/>
                  </a:lnTo>
                  <a:close/>
                </a:path>
                <a:path w="859154" h="3706495">
                  <a:moveTo>
                    <a:pt x="859040" y="3179051"/>
                  </a:moveTo>
                  <a:lnTo>
                    <a:pt x="846328" y="3179051"/>
                  </a:lnTo>
                  <a:lnTo>
                    <a:pt x="846328" y="3229864"/>
                  </a:lnTo>
                  <a:lnTo>
                    <a:pt x="859040" y="3229864"/>
                  </a:lnTo>
                  <a:lnTo>
                    <a:pt x="859040" y="3179051"/>
                  </a:lnTo>
                  <a:close/>
                </a:path>
                <a:path w="859154" h="3706495">
                  <a:moveTo>
                    <a:pt x="859040" y="3128276"/>
                  </a:moveTo>
                  <a:lnTo>
                    <a:pt x="846328" y="3128276"/>
                  </a:lnTo>
                  <a:lnTo>
                    <a:pt x="846328" y="3140964"/>
                  </a:lnTo>
                  <a:lnTo>
                    <a:pt x="859040" y="3140964"/>
                  </a:lnTo>
                  <a:lnTo>
                    <a:pt x="859040" y="3128276"/>
                  </a:lnTo>
                  <a:close/>
                </a:path>
                <a:path w="859154" h="3706495">
                  <a:moveTo>
                    <a:pt x="859040" y="3039376"/>
                  </a:moveTo>
                  <a:lnTo>
                    <a:pt x="846328" y="3039376"/>
                  </a:lnTo>
                  <a:lnTo>
                    <a:pt x="846328" y="3090164"/>
                  </a:lnTo>
                  <a:lnTo>
                    <a:pt x="859040" y="3090164"/>
                  </a:lnTo>
                  <a:lnTo>
                    <a:pt x="859040" y="3039376"/>
                  </a:lnTo>
                  <a:close/>
                </a:path>
                <a:path w="859154" h="3706495">
                  <a:moveTo>
                    <a:pt x="859040" y="2988576"/>
                  </a:moveTo>
                  <a:lnTo>
                    <a:pt x="846328" y="2988576"/>
                  </a:lnTo>
                  <a:lnTo>
                    <a:pt x="846328" y="3001264"/>
                  </a:lnTo>
                  <a:lnTo>
                    <a:pt x="859040" y="3001264"/>
                  </a:lnTo>
                  <a:lnTo>
                    <a:pt x="859040" y="2988576"/>
                  </a:lnTo>
                  <a:close/>
                </a:path>
                <a:path w="859154" h="3706495">
                  <a:moveTo>
                    <a:pt x="859040" y="2899676"/>
                  </a:moveTo>
                  <a:lnTo>
                    <a:pt x="846328" y="2899676"/>
                  </a:lnTo>
                  <a:lnTo>
                    <a:pt x="846328" y="2950464"/>
                  </a:lnTo>
                  <a:lnTo>
                    <a:pt x="859040" y="2950464"/>
                  </a:lnTo>
                  <a:lnTo>
                    <a:pt x="859040" y="2899676"/>
                  </a:lnTo>
                  <a:close/>
                </a:path>
                <a:path w="859154" h="3706495">
                  <a:moveTo>
                    <a:pt x="859040" y="2848876"/>
                  </a:moveTo>
                  <a:lnTo>
                    <a:pt x="846328" y="2848876"/>
                  </a:lnTo>
                  <a:lnTo>
                    <a:pt x="846328" y="2861564"/>
                  </a:lnTo>
                  <a:lnTo>
                    <a:pt x="859040" y="2861564"/>
                  </a:lnTo>
                  <a:lnTo>
                    <a:pt x="859040" y="2848876"/>
                  </a:lnTo>
                  <a:close/>
                </a:path>
                <a:path w="859154" h="3706495">
                  <a:moveTo>
                    <a:pt x="859040" y="2759976"/>
                  </a:moveTo>
                  <a:lnTo>
                    <a:pt x="846328" y="2759976"/>
                  </a:lnTo>
                  <a:lnTo>
                    <a:pt x="846328" y="2810764"/>
                  </a:lnTo>
                  <a:lnTo>
                    <a:pt x="859040" y="2810764"/>
                  </a:lnTo>
                  <a:lnTo>
                    <a:pt x="859040" y="2759976"/>
                  </a:lnTo>
                  <a:close/>
                </a:path>
                <a:path w="859154" h="3706495">
                  <a:moveTo>
                    <a:pt x="859040" y="2709303"/>
                  </a:moveTo>
                  <a:lnTo>
                    <a:pt x="846328" y="2709303"/>
                  </a:lnTo>
                  <a:lnTo>
                    <a:pt x="846328" y="2721991"/>
                  </a:lnTo>
                  <a:lnTo>
                    <a:pt x="859040" y="2721991"/>
                  </a:lnTo>
                  <a:lnTo>
                    <a:pt x="859040" y="2709303"/>
                  </a:lnTo>
                  <a:close/>
                </a:path>
                <a:path w="859154" h="3706495">
                  <a:moveTo>
                    <a:pt x="859040" y="2620403"/>
                  </a:moveTo>
                  <a:lnTo>
                    <a:pt x="846328" y="2620403"/>
                  </a:lnTo>
                  <a:lnTo>
                    <a:pt x="846328" y="2671191"/>
                  </a:lnTo>
                  <a:lnTo>
                    <a:pt x="859040" y="2671191"/>
                  </a:lnTo>
                  <a:lnTo>
                    <a:pt x="859040" y="2620403"/>
                  </a:lnTo>
                  <a:close/>
                </a:path>
                <a:path w="859154" h="3706495">
                  <a:moveTo>
                    <a:pt x="859040" y="2569603"/>
                  </a:moveTo>
                  <a:lnTo>
                    <a:pt x="846328" y="2569603"/>
                  </a:lnTo>
                  <a:lnTo>
                    <a:pt x="846328" y="2582291"/>
                  </a:lnTo>
                  <a:lnTo>
                    <a:pt x="859040" y="2582291"/>
                  </a:lnTo>
                  <a:lnTo>
                    <a:pt x="859040" y="2569603"/>
                  </a:lnTo>
                  <a:close/>
                </a:path>
                <a:path w="859154" h="3706495">
                  <a:moveTo>
                    <a:pt x="859040" y="2480703"/>
                  </a:moveTo>
                  <a:lnTo>
                    <a:pt x="846328" y="2480703"/>
                  </a:lnTo>
                  <a:lnTo>
                    <a:pt x="846328" y="2531491"/>
                  </a:lnTo>
                  <a:lnTo>
                    <a:pt x="859040" y="2531491"/>
                  </a:lnTo>
                  <a:lnTo>
                    <a:pt x="859040" y="2480703"/>
                  </a:lnTo>
                  <a:close/>
                </a:path>
                <a:path w="859154" h="3706495">
                  <a:moveTo>
                    <a:pt x="859040" y="2429903"/>
                  </a:moveTo>
                  <a:lnTo>
                    <a:pt x="846328" y="2429903"/>
                  </a:lnTo>
                  <a:lnTo>
                    <a:pt x="846328" y="2442591"/>
                  </a:lnTo>
                  <a:lnTo>
                    <a:pt x="859040" y="2442591"/>
                  </a:lnTo>
                  <a:lnTo>
                    <a:pt x="859040" y="2429903"/>
                  </a:lnTo>
                  <a:close/>
                </a:path>
                <a:path w="859154" h="3706495">
                  <a:moveTo>
                    <a:pt x="859040" y="2341003"/>
                  </a:moveTo>
                  <a:lnTo>
                    <a:pt x="846328" y="2341003"/>
                  </a:lnTo>
                  <a:lnTo>
                    <a:pt x="846328" y="2391791"/>
                  </a:lnTo>
                  <a:lnTo>
                    <a:pt x="859040" y="2391791"/>
                  </a:lnTo>
                  <a:lnTo>
                    <a:pt x="859040" y="2341003"/>
                  </a:lnTo>
                  <a:close/>
                </a:path>
                <a:path w="859154" h="3706495">
                  <a:moveTo>
                    <a:pt x="859040" y="2290203"/>
                  </a:moveTo>
                  <a:lnTo>
                    <a:pt x="846328" y="2290203"/>
                  </a:lnTo>
                  <a:lnTo>
                    <a:pt x="846328" y="2302891"/>
                  </a:lnTo>
                  <a:lnTo>
                    <a:pt x="859040" y="2302891"/>
                  </a:lnTo>
                  <a:lnTo>
                    <a:pt x="859040" y="2290203"/>
                  </a:lnTo>
                  <a:close/>
                </a:path>
                <a:path w="859154" h="3706495">
                  <a:moveTo>
                    <a:pt x="859040" y="2201303"/>
                  </a:moveTo>
                  <a:lnTo>
                    <a:pt x="846328" y="2201303"/>
                  </a:lnTo>
                  <a:lnTo>
                    <a:pt x="846328" y="2252091"/>
                  </a:lnTo>
                  <a:lnTo>
                    <a:pt x="859040" y="2252091"/>
                  </a:lnTo>
                  <a:lnTo>
                    <a:pt x="859040" y="2201303"/>
                  </a:lnTo>
                  <a:close/>
                </a:path>
                <a:path w="859154" h="3706495">
                  <a:moveTo>
                    <a:pt x="859040" y="2150630"/>
                  </a:moveTo>
                  <a:lnTo>
                    <a:pt x="846328" y="2150630"/>
                  </a:lnTo>
                  <a:lnTo>
                    <a:pt x="846328" y="2163318"/>
                  </a:lnTo>
                  <a:lnTo>
                    <a:pt x="859040" y="2163318"/>
                  </a:lnTo>
                  <a:lnTo>
                    <a:pt x="859040" y="2150630"/>
                  </a:lnTo>
                  <a:close/>
                </a:path>
                <a:path w="859154" h="3706495">
                  <a:moveTo>
                    <a:pt x="859040" y="2061730"/>
                  </a:moveTo>
                  <a:lnTo>
                    <a:pt x="846328" y="2061730"/>
                  </a:lnTo>
                  <a:lnTo>
                    <a:pt x="846328" y="2112518"/>
                  </a:lnTo>
                  <a:lnTo>
                    <a:pt x="859040" y="2112518"/>
                  </a:lnTo>
                  <a:lnTo>
                    <a:pt x="859040" y="2061730"/>
                  </a:lnTo>
                  <a:close/>
                </a:path>
                <a:path w="859154" h="3706495">
                  <a:moveTo>
                    <a:pt x="859040" y="2010930"/>
                  </a:moveTo>
                  <a:lnTo>
                    <a:pt x="846328" y="2010930"/>
                  </a:lnTo>
                  <a:lnTo>
                    <a:pt x="846328" y="2023618"/>
                  </a:lnTo>
                  <a:lnTo>
                    <a:pt x="859040" y="2023618"/>
                  </a:lnTo>
                  <a:lnTo>
                    <a:pt x="859040" y="2010930"/>
                  </a:lnTo>
                  <a:close/>
                </a:path>
                <a:path w="859154" h="3706495">
                  <a:moveTo>
                    <a:pt x="859040" y="1922030"/>
                  </a:moveTo>
                  <a:lnTo>
                    <a:pt x="846328" y="1922030"/>
                  </a:lnTo>
                  <a:lnTo>
                    <a:pt x="846328" y="1972818"/>
                  </a:lnTo>
                  <a:lnTo>
                    <a:pt x="859040" y="1972818"/>
                  </a:lnTo>
                  <a:lnTo>
                    <a:pt x="859040" y="1922030"/>
                  </a:lnTo>
                  <a:close/>
                </a:path>
                <a:path w="859154" h="3706495">
                  <a:moveTo>
                    <a:pt x="859040" y="1871230"/>
                  </a:moveTo>
                  <a:lnTo>
                    <a:pt x="846328" y="1871230"/>
                  </a:lnTo>
                  <a:lnTo>
                    <a:pt x="846328" y="1883918"/>
                  </a:lnTo>
                  <a:lnTo>
                    <a:pt x="859040" y="1883918"/>
                  </a:lnTo>
                  <a:lnTo>
                    <a:pt x="859040" y="1871230"/>
                  </a:lnTo>
                  <a:close/>
                </a:path>
                <a:path w="859154" h="3706495">
                  <a:moveTo>
                    <a:pt x="859040" y="1782330"/>
                  </a:moveTo>
                  <a:lnTo>
                    <a:pt x="846328" y="1782330"/>
                  </a:lnTo>
                  <a:lnTo>
                    <a:pt x="846328" y="1833118"/>
                  </a:lnTo>
                  <a:lnTo>
                    <a:pt x="859040" y="1833118"/>
                  </a:lnTo>
                  <a:lnTo>
                    <a:pt x="859040" y="1782330"/>
                  </a:lnTo>
                  <a:close/>
                </a:path>
                <a:path w="859154" h="3706495">
                  <a:moveTo>
                    <a:pt x="859040" y="1731530"/>
                  </a:moveTo>
                  <a:lnTo>
                    <a:pt x="846328" y="1731530"/>
                  </a:lnTo>
                  <a:lnTo>
                    <a:pt x="846328" y="1744218"/>
                  </a:lnTo>
                  <a:lnTo>
                    <a:pt x="859040" y="1744218"/>
                  </a:lnTo>
                  <a:lnTo>
                    <a:pt x="859040" y="1731530"/>
                  </a:lnTo>
                  <a:close/>
                </a:path>
                <a:path w="859154" h="3706495">
                  <a:moveTo>
                    <a:pt x="859040" y="1642630"/>
                  </a:moveTo>
                  <a:lnTo>
                    <a:pt x="846328" y="1642630"/>
                  </a:lnTo>
                  <a:lnTo>
                    <a:pt x="846328" y="1693418"/>
                  </a:lnTo>
                  <a:lnTo>
                    <a:pt x="859040" y="1693418"/>
                  </a:lnTo>
                  <a:lnTo>
                    <a:pt x="859040" y="1642630"/>
                  </a:lnTo>
                  <a:close/>
                </a:path>
                <a:path w="859154" h="3706495">
                  <a:moveTo>
                    <a:pt x="859040" y="1591830"/>
                  </a:moveTo>
                  <a:lnTo>
                    <a:pt x="846328" y="1591830"/>
                  </a:lnTo>
                  <a:lnTo>
                    <a:pt x="846328" y="1604518"/>
                  </a:lnTo>
                  <a:lnTo>
                    <a:pt x="859040" y="1604518"/>
                  </a:lnTo>
                  <a:lnTo>
                    <a:pt x="859040" y="1591830"/>
                  </a:lnTo>
                  <a:close/>
                </a:path>
                <a:path w="859154" h="3706495">
                  <a:moveTo>
                    <a:pt x="859040" y="1502930"/>
                  </a:moveTo>
                  <a:lnTo>
                    <a:pt x="846328" y="1502930"/>
                  </a:lnTo>
                  <a:lnTo>
                    <a:pt x="846328" y="1553718"/>
                  </a:lnTo>
                  <a:lnTo>
                    <a:pt x="859040" y="1553718"/>
                  </a:lnTo>
                  <a:lnTo>
                    <a:pt x="859040" y="1502930"/>
                  </a:lnTo>
                  <a:close/>
                </a:path>
                <a:path w="859154" h="3706495">
                  <a:moveTo>
                    <a:pt x="859040" y="1452257"/>
                  </a:moveTo>
                  <a:lnTo>
                    <a:pt x="846328" y="1452257"/>
                  </a:lnTo>
                  <a:lnTo>
                    <a:pt x="846328" y="1464945"/>
                  </a:lnTo>
                  <a:lnTo>
                    <a:pt x="859040" y="1464945"/>
                  </a:lnTo>
                  <a:lnTo>
                    <a:pt x="859040" y="1452257"/>
                  </a:lnTo>
                  <a:close/>
                </a:path>
                <a:path w="859154" h="3706495">
                  <a:moveTo>
                    <a:pt x="859040" y="1363357"/>
                  </a:moveTo>
                  <a:lnTo>
                    <a:pt x="846328" y="1363357"/>
                  </a:lnTo>
                  <a:lnTo>
                    <a:pt x="846328" y="1414145"/>
                  </a:lnTo>
                  <a:lnTo>
                    <a:pt x="859040" y="1414145"/>
                  </a:lnTo>
                  <a:lnTo>
                    <a:pt x="859040" y="1363357"/>
                  </a:lnTo>
                  <a:close/>
                </a:path>
                <a:path w="859154" h="3706495">
                  <a:moveTo>
                    <a:pt x="859040" y="1312557"/>
                  </a:moveTo>
                  <a:lnTo>
                    <a:pt x="846328" y="1312557"/>
                  </a:lnTo>
                  <a:lnTo>
                    <a:pt x="846328" y="1325245"/>
                  </a:lnTo>
                  <a:lnTo>
                    <a:pt x="859040" y="1325245"/>
                  </a:lnTo>
                  <a:lnTo>
                    <a:pt x="859040" y="1312557"/>
                  </a:lnTo>
                  <a:close/>
                </a:path>
                <a:path w="859154" h="3706495">
                  <a:moveTo>
                    <a:pt x="859040" y="1223657"/>
                  </a:moveTo>
                  <a:lnTo>
                    <a:pt x="846328" y="1223657"/>
                  </a:lnTo>
                  <a:lnTo>
                    <a:pt x="846328" y="1274445"/>
                  </a:lnTo>
                  <a:lnTo>
                    <a:pt x="859040" y="1274445"/>
                  </a:lnTo>
                  <a:lnTo>
                    <a:pt x="859040" y="1223657"/>
                  </a:lnTo>
                  <a:close/>
                </a:path>
                <a:path w="859154" h="3706495">
                  <a:moveTo>
                    <a:pt x="859040" y="1172857"/>
                  </a:moveTo>
                  <a:lnTo>
                    <a:pt x="846328" y="1172857"/>
                  </a:lnTo>
                  <a:lnTo>
                    <a:pt x="846328" y="1185557"/>
                  </a:lnTo>
                  <a:lnTo>
                    <a:pt x="859040" y="1185557"/>
                  </a:lnTo>
                  <a:lnTo>
                    <a:pt x="859040" y="1172857"/>
                  </a:lnTo>
                  <a:close/>
                </a:path>
                <a:path w="859154" h="3706495">
                  <a:moveTo>
                    <a:pt x="859040" y="1083957"/>
                  </a:moveTo>
                  <a:lnTo>
                    <a:pt x="846328" y="1083957"/>
                  </a:lnTo>
                  <a:lnTo>
                    <a:pt x="846328" y="1134757"/>
                  </a:lnTo>
                  <a:lnTo>
                    <a:pt x="859040" y="1134757"/>
                  </a:lnTo>
                  <a:lnTo>
                    <a:pt x="859040" y="1083957"/>
                  </a:lnTo>
                  <a:close/>
                </a:path>
                <a:path w="859154" h="3706495">
                  <a:moveTo>
                    <a:pt x="859040" y="1033157"/>
                  </a:moveTo>
                  <a:lnTo>
                    <a:pt x="846328" y="1033157"/>
                  </a:lnTo>
                  <a:lnTo>
                    <a:pt x="846328" y="1045845"/>
                  </a:lnTo>
                  <a:lnTo>
                    <a:pt x="859040" y="1045845"/>
                  </a:lnTo>
                  <a:lnTo>
                    <a:pt x="859040" y="1033157"/>
                  </a:lnTo>
                  <a:close/>
                </a:path>
                <a:path w="859154" h="3706495">
                  <a:moveTo>
                    <a:pt x="859040" y="944257"/>
                  </a:moveTo>
                  <a:lnTo>
                    <a:pt x="846328" y="944257"/>
                  </a:lnTo>
                  <a:lnTo>
                    <a:pt x="846328" y="995045"/>
                  </a:lnTo>
                  <a:lnTo>
                    <a:pt x="859040" y="995045"/>
                  </a:lnTo>
                  <a:lnTo>
                    <a:pt x="859040" y="944257"/>
                  </a:lnTo>
                  <a:close/>
                </a:path>
                <a:path w="859154" h="3706495">
                  <a:moveTo>
                    <a:pt x="859040" y="893584"/>
                  </a:moveTo>
                  <a:lnTo>
                    <a:pt x="846328" y="893584"/>
                  </a:lnTo>
                  <a:lnTo>
                    <a:pt x="846328" y="906272"/>
                  </a:lnTo>
                  <a:lnTo>
                    <a:pt x="859040" y="906272"/>
                  </a:lnTo>
                  <a:lnTo>
                    <a:pt x="859040" y="893584"/>
                  </a:lnTo>
                  <a:close/>
                </a:path>
                <a:path w="859154" h="3706495">
                  <a:moveTo>
                    <a:pt x="859040" y="804684"/>
                  </a:moveTo>
                  <a:lnTo>
                    <a:pt x="846328" y="804684"/>
                  </a:lnTo>
                  <a:lnTo>
                    <a:pt x="846328" y="855472"/>
                  </a:lnTo>
                  <a:lnTo>
                    <a:pt x="859040" y="855472"/>
                  </a:lnTo>
                  <a:lnTo>
                    <a:pt x="859040" y="804684"/>
                  </a:lnTo>
                  <a:close/>
                </a:path>
                <a:path w="859154" h="3706495">
                  <a:moveTo>
                    <a:pt x="859040" y="753884"/>
                  </a:moveTo>
                  <a:lnTo>
                    <a:pt x="846328" y="753884"/>
                  </a:lnTo>
                  <a:lnTo>
                    <a:pt x="846328" y="766572"/>
                  </a:lnTo>
                  <a:lnTo>
                    <a:pt x="859040" y="766572"/>
                  </a:lnTo>
                  <a:lnTo>
                    <a:pt x="859040" y="753884"/>
                  </a:lnTo>
                  <a:close/>
                </a:path>
                <a:path w="859154" h="3706495">
                  <a:moveTo>
                    <a:pt x="859040" y="664984"/>
                  </a:moveTo>
                  <a:lnTo>
                    <a:pt x="846328" y="664984"/>
                  </a:lnTo>
                  <a:lnTo>
                    <a:pt x="846328" y="715772"/>
                  </a:lnTo>
                  <a:lnTo>
                    <a:pt x="859040" y="715772"/>
                  </a:lnTo>
                  <a:lnTo>
                    <a:pt x="859040" y="664984"/>
                  </a:lnTo>
                  <a:close/>
                </a:path>
                <a:path w="859154" h="3706495">
                  <a:moveTo>
                    <a:pt x="859040" y="614184"/>
                  </a:moveTo>
                  <a:lnTo>
                    <a:pt x="846328" y="614184"/>
                  </a:lnTo>
                  <a:lnTo>
                    <a:pt x="846328" y="626872"/>
                  </a:lnTo>
                  <a:lnTo>
                    <a:pt x="859040" y="626872"/>
                  </a:lnTo>
                  <a:lnTo>
                    <a:pt x="859040" y="614184"/>
                  </a:lnTo>
                  <a:close/>
                </a:path>
                <a:path w="859154" h="3706495">
                  <a:moveTo>
                    <a:pt x="859040" y="525284"/>
                  </a:moveTo>
                  <a:lnTo>
                    <a:pt x="846328" y="525284"/>
                  </a:lnTo>
                  <a:lnTo>
                    <a:pt x="846328" y="576072"/>
                  </a:lnTo>
                  <a:lnTo>
                    <a:pt x="859040" y="576072"/>
                  </a:lnTo>
                  <a:lnTo>
                    <a:pt x="859040" y="525284"/>
                  </a:lnTo>
                  <a:close/>
                </a:path>
                <a:path w="859154" h="3706495">
                  <a:moveTo>
                    <a:pt x="859040" y="474484"/>
                  </a:moveTo>
                  <a:lnTo>
                    <a:pt x="846328" y="474484"/>
                  </a:lnTo>
                  <a:lnTo>
                    <a:pt x="846328" y="487172"/>
                  </a:lnTo>
                  <a:lnTo>
                    <a:pt x="859040" y="487172"/>
                  </a:lnTo>
                  <a:lnTo>
                    <a:pt x="859040" y="474484"/>
                  </a:lnTo>
                  <a:close/>
                </a:path>
                <a:path w="859154" h="3706495">
                  <a:moveTo>
                    <a:pt x="859040" y="385584"/>
                  </a:moveTo>
                  <a:lnTo>
                    <a:pt x="846328" y="385584"/>
                  </a:lnTo>
                  <a:lnTo>
                    <a:pt x="846328" y="436372"/>
                  </a:lnTo>
                  <a:lnTo>
                    <a:pt x="859040" y="436372"/>
                  </a:lnTo>
                  <a:lnTo>
                    <a:pt x="859040" y="385584"/>
                  </a:lnTo>
                  <a:close/>
                </a:path>
                <a:path w="859154" h="3706495">
                  <a:moveTo>
                    <a:pt x="859040" y="334784"/>
                  </a:moveTo>
                  <a:lnTo>
                    <a:pt x="846328" y="334784"/>
                  </a:lnTo>
                  <a:lnTo>
                    <a:pt x="846328" y="347472"/>
                  </a:lnTo>
                  <a:lnTo>
                    <a:pt x="859040" y="347472"/>
                  </a:lnTo>
                  <a:lnTo>
                    <a:pt x="859040" y="334784"/>
                  </a:lnTo>
                  <a:close/>
                </a:path>
                <a:path w="859154" h="3706495">
                  <a:moveTo>
                    <a:pt x="859040" y="246011"/>
                  </a:moveTo>
                  <a:lnTo>
                    <a:pt x="846328" y="246011"/>
                  </a:lnTo>
                  <a:lnTo>
                    <a:pt x="846328" y="296799"/>
                  </a:lnTo>
                  <a:lnTo>
                    <a:pt x="859040" y="296799"/>
                  </a:lnTo>
                  <a:lnTo>
                    <a:pt x="859040" y="246011"/>
                  </a:lnTo>
                  <a:close/>
                </a:path>
                <a:path w="859154" h="3706495">
                  <a:moveTo>
                    <a:pt x="859040" y="195211"/>
                  </a:moveTo>
                  <a:lnTo>
                    <a:pt x="846328" y="195211"/>
                  </a:lnTo>
                  <a:lnTo>
                    <a:pt x="846328" y="207899"/>
                  </a:lnTo>
                  <a:lnTo>
                    <a:pt x="859040" y="207899"/>
                  </a:lnTo>
                  <a:lnTo>
                    <a:pt x="859040" y="195211"/>
                  </a:lnTo>
                  <a:close/>
                </a:path>
                <a:path w="859154" h="3706495">
                  <a:moveTo>
                    <a:pt x="859040" y="106311"/>
                  </a:moveTo>
                  <a:lnTo>
                    <a:pt x="846328" y="106311"/>
                  </a:lnTo>
                  <a:lnTo>
                    <a:pt x="846328" y="157099"/>
                  </a:lnTo>
                  <a:lnTo>
                    <a:pt x="859040" y="157099"/>
                  </a:lnTo>
                  <a:lnTo>
                    <a:pt x="859040" y="106311"/>
                  </a:lnTo>
                  <a:close/>
                </a:path>
                <a:path w="859154" h="3706495">
                  <a:moveTo>
                    <a:pt x="859040" y="55511"/>
                  </a:moveTo>
                  <a:lnTo>
                    <a:pt x="846328" y="55511"/>
                  </a:lnTo>
                  <a:lnTo>
                    <a:pt x="846328" y="68199"/>
                  </a:lnTo>
                  <a:lnTo>
                    <a:pt x="859040" y="68199"/>
                  </a:lnTo>
                  <a:lnTo>
                    <a:pt x="859040" y="5551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20967" y="502919"/>
            <a:ext cx="5815965" cy="6181725"/>
            <a:chOff x="6220967" y="502919"/>
            <a:chExt cx="5815965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0967" y="502919"/>
              <a:ext cx="5815584" cy="6181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5351" y="527303"/>
              <a:ext cx="5715000" cy="6080760"/>
            </a:xfrm>
            <a:custGeom>
              <a:avLst/>
              <a:gdLst/>
              <a:ahLst/>
              <a:cxnLst/>
              <a:rect l="l" t="t" r="r" b="b"/>
              <a:pathLst>
                <a:path w="5715000" h="6080759">
                  <a:moveTo>
                    <a:pt x="5531866" y="0"/>
                  </a:moveTo>
                  <a:lnTo>
                    <a:pt x="183134" y="0"/>
                  </a:lnTo>
                  <a:lnTo>
                    <a:pt x="134493" y="6604"/>
                  </a:lnTo>
                  <a:lnTo>
                    <a:pt x="90677" y="25019"/>
                  </a:lnTo>
                  <a:lnTo>
                    <a:pt x="53594" y="53594"/>
                  </a:lnTo>
                  <a:lnTo>
                    <a:pt x="25019" y="90678"/>
                  </a:lnTo>
                  <a:lnTo>
                    <a:pt x="6603" y="134493"/>
                  </a:lnTo>
                  <a:lnTo>
                    <a:pt x="0" y="183134"/>
                  </a:lnTo>
                  <a:lnTo>
                    <a:pt x="0" y="5897587"/>
                  </a:lnTo>
                  <a:lnTo>
                    <a:pt x="6603" y="5946279"/>
                  </a:lnTo>
                  <a:lnTo>
                    <a:pt x="25019" y="5990043"/>
                  </a:lnTo>
                  <a:lnTo>
                    <a:pt x="53594" y="6027115"/>
                  </a:lnTo>
                  <a:lnTo>
                    <a:pt x="90677" y="6055753"/>
                  </a:lnTo>
                  <a:lnTo>
                    <a:pt x="134493" y="6074219"/>
                  </a:lnTo>
                  <a:lnTo>
                    <a:pt x="183134" y="6080760"/>
                  </a:lnTo>
                  <a:lnTo>
                    <a:pt x="5531866" y="6080760"/>
                  </a:lnTo>
                  <a:lnTo>
                    <a:pt x="5580507" y="6074219"/>
                  </a:lnTo>
                  <a:lnTo>
                    <a:pt x="5624322" y="6055753"/>
                  </a:lnTo>
                  <a:lnTo>
                    <a:pt x="5661279" y="6027115"/>
                  </a:lnTo>
                  <a:lnTo>
                    <a:pt x="5689981" y="5990043"/>
                  </a:lnTo>
                  <a:lnTo>
                    <a:pt x="5708396" y="5946279"/>
                  </a:lnTo>
                  <a:lnTo>
                    <a:pt x="5715000" y="5897587"/>
                  </a:lnTo>
                  <a:lnTo>
                    <a:pt x="5715000" y="183134"/>
                  </a:lnTo>
                  <a:lnTo>
                    <a:pt x="5708396" y="134493"/>
                  </a:lnTo>
                  <a:lnTo>
                    <a:pt x="5689981" y="90678"/>
                  </a:lnTo>
                  <a:lnTo>
                    <a:pt x="5661279" y="53594"/>
                  </a:lnTo>
                  <a:lnTo>
                    <a:pt x="5624322" y="25019"/>
                  </a:lnTo>
                  <a:lnTo>
                    <a:pt x="5580507" y="6604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48400" y="521208"/>
            <a:ext cx="57150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296" y="512063"/>
            <a:ext cx="5843270" cy="6181725"/>
            <a:chOff x="82296" y="512063"/>
            <a:chExt cx="5843270" cy="61817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512063"/>
              <a:ext cx="5843016" cy="61813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584" y="521207"/>
              <a:ext cx="5757545" cy="6104890"/>
            </a:xfrm>
            <a:custGeom>
              <a:avLst/>
              <a:gdLst/>
              <a:ahLst/>
              <a:cxnLst/>
              <a:rect l="l" t="t" r="r" b="b"/>
              <a:pathLst>
                <a:path w="5757545" h="610489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983236"/>
                  </a:lnTo>
                  <a:lnTo>
                    <a:pt x="9550" y="6030531"/>
                  </a:lnTo>
                  <a:lnTo>
                    <a:pt x="35598" y="6069164"/>
                  </a:lnTo>
                  <a:lnTo>
                    <a:pt x="74231" y="6095212"/>
                  </a:lnTo>
                  <a:lnTo>
                    <a:pt x="121526" y="6104763"/>
                  </a:lnTo>
                  <a:lnTo>
                    <a:pt x="5635625" y="6104763"/>
                  </a:lnTo>
                  <a:lnTo>
                    <a:pt x="5682995" y="6095212"/>
                  </a:lnTo>
                  <a:lnTo>
                    <a:pt x="5721604" y="6069164"/>
                  </a:lnTo>
                  <a:lnTo>
                    <a:pt x="5747639" y="6030531"/>
                  </a:lnTo>
                  <a:lnTo>
                    <a:pt x="5757164" y="5983236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255" y="609600"/>
            <a:ext cx="5715000" cy="1664335"/>
            <a:chOff x="143255" y="609600"/>
            <a:chExt cx="5715000" cy="1664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3255" y="1072895"/>
              <a:ext cx="5715000" cy="1200785"/>
            </a:xfrm>
            <a:custGeom>
              <a:avLst/>
              <a:gdLst/>
              <a:ahLst/>
              <a:cxnLst/>
              <a:rect l="l" t="t" r="r" b="b"/>
              <a:pathLst>
                <a:path w="5715000" h="1200785">
                  <a:moveTo>
                    <a:pt x="5714746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5714746" y="1200785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187805" y="2727552"/>
            <a:ext cx="838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952" y="487235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8056" y="2666999"/>
            <a:ext cx="3684904" cy="2166620"/>
          </a:xfrm>
          <a:custGeom>
            <a:avLst/>
            <a:gdLst/>
            <a:ahLst/>
            <a:cxnLst/>
            <a:rect l="l" t="t" r="r" b="b"/>
            <a:pathLst>
              <a:path w="3684904" h="2166620">
                <a:moveTo>
                  <a:pt x="3684892" y="229870"/>
                </a:moveTo>
                <a:lnTo>
                  <a:pt x="1972818" y="229870"/>
                </a:lnTo>
                <a:lnTo>
                  <a:pt x="1972818" y="0"/>
                </a:lnTo>
                <a:lnTo>
                  <a:pt x="711974" y="0"/>
                </a:lnTo>
                <a:lnTo>
                  <a:pt x="711974" y="229870"/>
                </a:lnTo>
                <a:lnTo>
                  <a:pt x="0" y="229870"/>
                </a:lnTo>
                <a:lnTo>
                  <a:pt x="0" y="2166620"/>
                </a:lnTo>
                <a:lnTo>
                  <a:pt x="3684892" y="2166620"/>
                </a:lnTo>
                <a:lnTo>
                  <a:pt x="3684892" y="2298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2605" y="1087882"/>
            <a:ext cx="3966210" cy="369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2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2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200" spc="-6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"Technical</a:t>
            </a: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07645" marR="638810" indent="-167640">
              <a:lnSpc>
                <a:spcPct val="100000"/>
              </a:lnSpc>
              <a:spcBef>
                <a:spcPts val="1010"/>
              </a:spcBef>
              <a:tabLst>
                <a:tab pos="795655" algn="l"/>
              </a:tabLst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"aws_iam_policy" "adminUser"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2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100"/>
              </a:spcBef>
              <a:tabLst>
                <a:tab pos="1027430" algn="l"/>
              </a:tabLst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policy</a:t>
            </a:r>
            <a:r>
              <a:rPr sz="1200" spc="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&lt;&lt;EOF</a:t>
            </a:r>
            <a:endParaRPr sz="12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98806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200">
              <a:latin typeface="Consolas"/>
              <a:cs typeface="Consolas"/>
            </a:endParaRPr>
          </a:p>
          <a:p>
            <a:pPr marL="98806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2755" y="5242941"/>
            <a:ext cx="53320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-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"aws_iam_user_policy_attachment"</a:t>
            </a:r>
            <a:r>
              <a:rPr sz="12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"lucy-admin-access"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user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aws_iam_user.admin-user.name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policy_arn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 =</a:t>
            </a:r>
            <a:r>
              <a:rPr sz="12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aws_iam_policy.adminUser.arn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431" y="4742688"/>
            <a:ext cx="1259205" cy="277495"/>
          </a:xfrm>
          <a:custGeom>
            <a:avLst/>
            <a:gdLst/>
            <a:ahLst/>
            <a:cxnLst/>
            <a:rect l="l" t="t" r="r" b="b"/>
            <a:pathLst>
              <a:path w="1259205" h="277495">
                <a:moveTo>
                  <a:pt x="1258696" y="0"/>
                </a:moveTo>
                <a:lnTo>
                  <a:pt x="0" y="0"/>
                </a:lnTo>
                <a:lnTo>
                  <a:pt x="0" y="277241"/>
                </a:lnTo>
                <a:lnTo>
                  <a:pt x="1258696" y="277241"/>
                </a:lnTo>
                <a:lnTo>
                  <a:pt x="1258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5648" y="4760163"/>
            <a:ext cx="277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200" spc="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F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10311" y="1002791"/>
            <a:ext cx="4849495" cy="5230495"/>
            <a:chOff x="210311" y="1002791"/>
            <a:chExt cx="4849495" cy="5230495"/>
          </a:xfrm>
        </p:grpSpPr>
        <p:sp>
          <p:nvSpPr>
            <p:cNvPr id="22" name="object 22"/>
            <p:cNvSpPr/>
            <p:nvPr/>
          </p:nvSpPr>
          <p:spPr>
            <a:xfrm>
              <a:off x="1545336" y="5593080"/>
              <a:ext cx="3084195" cy="247015"/>
            </a:xfrm>
            <a:custGeom>
              <a:avLst/>
              <a:gdLst/>
              <a:ahLst/>
              <a:cxnLst/>
              <a:rect l="l" t="t" r="r" b="b"/>
              <a:pathLst>
                <a:path w="3084195" h="247014">
                  <a:moveTo>
                    <a:pt x="0" y="41122"/>
                  </a:moveTo>
                  <a:lnTo>
                    <a:pt x="3175" y="25120"/>
                  </a:lnTo>
                  <a:lnTo>
                    <a:pt x="12064" y="12052"/>
                  </a:lnTo>
                  <a:lnTo>
                    <a:pt x="25145" y="3225"/>
                  </a:lnTo>
                  <a:lnTo>
                    <a:pt x="41147" y="0"/>
                  </a:lnTo>
                  <a:lnTo>
                    <a:pt x="3042919" y="0"/>
                  </a:lnTo>
                  <a:lnTo>
                    <a:pt x="3058922" y="3225"/>
                  </a:lnTo>
                  <a:lnTo>
                    <a:pt x="3072003" y="12052"/>
                  </a:lnTo>
                  <a:lnTo>
                    <a:pt x="3080892" y="25120"/>
                  </a:lnTo>
                  <a:lnTo>
                    <a:pt x="3084067" y="41122"/>
                  </a:lnTo>
                  <a:lnTo>
                    <a:pt x="3084067" y="205638"/>
                  </a:lnTo>
                  <a:lnTo>
                    <a:pt x="3080892" y="221640"/>
                  </a:lnTo>
                  <a:lnTo>
                    <a:pt x="3072003" y="234708"/>
                  </a:lnTo>
                  <a:lnTo>
                    <a:pt x="3058922" y="243522"/>
                  </a:lnTo>
                  <a:lnTo>
                    <a:pt x="3042919" y="246761"/>
                  </a:lnTo>
                  <a:lnTo>
                    <a:pt x="41147" y="246761"/>
                  </a:lnTo>
                  <a:lnTo>
                    <a:pt x="25145" y="243522"/>
                  </a:lnTo>
                  <a:lnTo>
                    <a:pt x="12064" y="234708"/>
                  </a:lnTo>
                  <a:lnTo>
                    <a:pt x="3175" y="221640"/>
                  </a:lnTo>
                  <a:lnTo>
                    <a:pt x="0" y="205638"/>
                  </a:lnTo>
                  <a:lnTo>
                    <a:pt x="0" y="41122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6407" y="1008887"/>
              <a:ext cx="3785870" cy="353695"/>
            </a:xfrm>
            <a:custGeom>
              <a:avLst/>
              <a:gdLst/>
              <a:ahLst/>
              <a:cxnLst/>
              <a:rect l="l" t="t" r="r" b="b"/>
              <a:pathLst>
                <a:path w="3785870" h="353694">
                  <a:moveTo>
                    <a:pt x="0" y="58800"/>
                  </a:moveTo>
                  <a:lnTo>
                    <a:pt x="4610" y="35940"/>
                  </a:lnTo>
                  <a:lnTo>
                    <a:pt x="17195" y="17272"/>
                  </a:lnTo>
                  <a:lnTo>
                    <a:pt x="35864" y="4572"/>
                  </a:lnTo>
                  <a:lnTo>
                    <a:pt x="58724" y="0"/>
                  </a:lnTo>
                  <a:lnTo>
                    <a:pt x="3726815" y="0"/>
                  </a:lnTo>
                  <a:lnTo>
                    <a:pt x="3749675" y="4572"/>
                  </a:lnTo>
                  <a:lnTo>
                    <a:pt x="3768343" y="17272"/>
                  </a:lnTo>
                  <a:lnTo>
                    <a:pt x="3780916" y="35940"/>
                  </a:lnTo>
                  <a:lnTo>
                    <a:pt x="3785489" y="58800"/>
                  </a:lnTo>
                  <a:lnTo>
                    <a:pt x="3785489" y="294259"/>
                  </a:lnTo>
                  <a:lnTo>
                    <a:pt x="3780916" y="317246"/>
                  </a:lnTo>
                  <a:lnTo>
                    <a:pt x="3768343" y="335914"/>
                  </a:lnTo>
                  <a:lnTo>
                    <a:pt x="3749675" y="348614"/>
                  </a:lnTo>
                  <a:lnTo>
                    <a:pt x="3726815" y="353187"/>
                  </a:lnTo>
                  <a:lnTo>
                    <a:pt x="58724" y="353187"/>
                  </a:lnTo>
                  <a:lnTo>
                    <a:pt x="35864" y="348614"/>
                  </a:lnTo>
                  <a:lnTo>
                    <a:pt x="17195" y="335914"/>
                  </a:lnTo>
                  <a:lnTo>
                    <a:pt x="4610" y="317246"/>
                  </a:lnTo>
                  <a:lnTo>
                    <a:pt x="0" y="294259"/>
                  </a:lnTo>
                  <a:lnTo>
                    <a:pt x="0" y="58800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28896" y="1177797"/>
              <a:ext cx="235585" cy="4543425"/>
            </a:xfrm>
            <a:custGeom>
              <a:avLst/>
              <a:gdLst/>
              <a:ahLst/>
              <a:cxnLst/>
              <a:rect l="l" t="t" r="r" b="b"/>
              <a:pathLst>
                <a:path w="235585" h="4543425">
                  <a:moveTo>
                    <a:pt x="50914" y="4530395"/>
                  </a:moveTo>
                  <a:lnTo>
                    <a:pt x="0" y="4530395"/>
                  </a:lnTo>
                  <a:lnTo>
                    <a:pt x="0" y="4543095"/>
                  </a:lnTo>
                  <a:lnTo>
                    <a:pt x="50914" y="4543095"/>
                  </a:lnTo>
                  <a:lnTo>
                    <a:pt x="50914" y="4530395"/>
                  </a:lnTo>
                  <a:close/>
                </a:path>
                <a:path w="235585" h="4543425">
                  <a:moveTo>
                    <a:pt x="101752" y="4530395"/>
                  </a:moveTo>
                  <a:lnTo>
                    <a:pt x="89027" y="4530395"/>
                  </a:lnTo>
                  <a:lnTo>
                    <a:pt x="89027" y="4543095"/>
                  </a:lnTo>
                  <a:lnTo>
                    <a:pt x="101752" y="4543095"/>
                  </a:lnTo>
                  <a:lnTo>
                    <a:pt x="101752" y="4530395"/>
                  </a:lnTo>
                  <a:close/>
                </a:path>
                <a:path w="235585" h="4543425">
                  <a:moveTo>
                    <a:pt x="190868" y="4530395"/>
                  </a:moveTo>
                  <a:lnTo>
                    <a:pt x="139954" y="4530395"/>
                  </a:lnTo>
                  <a:lnTo>
                    <a:pt x="139954" y="4543095"/>
                  </a:lnTo>
                  <a:lnTo>
                    <a:pt x="190868" y="4543095"/>
                  </a:lnTo>
                  <a:lnTo>
                    <a:pt x="190868" y="4530395"/>
                  </a:lnTo>
                  <a:close/>
                </a:path>
                <a:path w="235585" h="4543425">
                  <a:moveTo>
                    <a:pt x="235458" y="4524032"/>
                  </a:moveTo>
                  <a:lnTo>
                    <a:pt x="222758" y="4524032"/>
                  </a:lnTo>
                  <a:lnTo>
                    <a:pt x="222758" y="4536745"/>
                  </a:lnTo>
                  <a:lnTo>
                    <a:pt x="229108" y="4530382"/>
                  </a:lnTo>
                  <a:lnTo>
                    <a:pt x="235458" y="4530382"/>
                  </a:lnTo>
                  <a:lnTo>
                    <a:pt x="235458" y="4524032"/>
                  </a:lnTo>
                  <a:close/>
                </a:path>
                <a:path w="235585" h="4543425">
                  <a:moveTo>
                    <a:pt x="235458" y="0"/>
                  </a:moveTo>
                  <a:lnTo>
                    <a:pt x="185547" y="0"/>
                  </a:lnTo>
                  <a:lnTo>
                    <a:pt x="185547" y="12700"/>
                  </a:lnTo>
                  <a:lnTo>
                    <a:pt x="222758" y="12700"/>
                  </a:lnTo>
                  <a:lnTo>
                    <a:pt x="222758" y="13716"/>
                  </a:lnTo>
                  <a:lnTo>
                    <a:pt x="235458" y="13716"/>
                  </a:lnTo>
                  <a:lnTo>
                    <a:pt x="235458" y="12700"/>
                  </a:lnTo>
                  <a:lnTo>
                    <a:pt x="229108" y="12700"/>
                  </a:lnTo>
                  <a:lnTo>
                    <a:pt x="222758" y="6350"/>
                  </a:lnTo>
                  <a:lnTo>
                    <a:pt x="235458" y="6350"/>
                  </a:lnTo>
                  <a:lnTo>
                    <a:pt x="235458" y="0"/>
                  </a:lnTo>
                  <a:close/>
                </a:path>
                <a:path w="235585" h="4543425">
                  <a:moveTo>
                    <a:pt x="235470" y="4530395"/>
                  </a:moveTo>
                  <a:lnTo>
                    <a:pt x="229108" y="4530395"/>
                  </a:lnTo>
                  <a:lnTo>
                    <a:pt x="229108" y="4543095"/>
                  </a:lnTo>
                  <a:lnTo>
                    <a:pt x="235470" y="4543095"/>
                  </a:lnTo>
                  <a:lnTo>
                    <a:pt x="235470" y="4530395"/>
                  </a:lnTo>
                  <a:close/>
                </a:path>
                <a:path w="235585" h="4543425">
                  <a:moveTo>
                    <a:pt x="235483" y="4435106"/>
                  </a:moveTo>
                  <a:lnTo>
                    <a:pt x="222758" y="4435106"/>
                  </a:lnTo>
                  <a:lnTo>
                    <a:pt x="222758" y="4485919"/>
                  </a:lnTo>
                  <a:lnTo>
                    <a:pt x="235483" y="4485919"/>
                  </a:lnTo>
                  <a:lnTo>
                    <a:pt x="235483" y="4435106"/>
                  </a:lnTo>
                  <a:close/>
                </a:path>
                <a:path w="235585" h="4543425">
                  <a:moveTo>
                    <a:pt x="235483" y="4384294"/>
                  </a:moveTo>
                  <a:lnTo>
                    <a:pt x="222758" y="4384294"/>
                  </a:lnTo>
                  <a:lnTo>
                    <a:pt x="222758" y="4396994"/>
                  </a:lnTo>
                  <a:lnTo>
                    <a:pt x="235483" y="4396994"/>
                  </a:lnTo>
                  <a:lnTo>
                    <a:pt x="235483" y="4384294"/>
                  </a:lnTo>
                  <a:close/>
                </a:path>
                <a:path w="235585" h="4543425">
                  <a:moveTo>
                    <a:pt x="235483" y="4295254"/>
                  </a:moveTo>
                  <a:lnTo>
                    <a:pt x="222758" y="4295254"/>
                  </a:lnTo>
                  <a:lnTo>
                    <a:pt x="222758" y="4346067"/>
                  </a:lnTo>
                  <a:lnTo>
                    <a:pt x="235483" y="4346067"/>
                  </a:lnTo>
                  <a:lnTo>
                    <a:pt x="235483" y="4295254"/>
                  </a:lnTo>
                  <a:close/>
                </a:path>
                <a:path w="235585" h="4543425">
                  <a:moveTo>
                    <a:pt x="235483" y="4244467"/>
                  </a:moveTo>
                  <a:lnTo>
                    <a:pt x="222758" y="4244467"/>
                  </a:lnTo>
                  <a:lnTo>
                    <a:pt x="222758" y="4257167"/>
                  </a:lnTo>
                  <a:lnTo>
                    <a:pt x="235483" y="4257167"/>
                  </a:lnTo>
                  <a:lnTo>
                    <a:pt x="235483" y="4244467"/>
                  </a:lnTo>
                  <a:close/>
                </a:path>
                <a:path w="235585" h="4543425">
                  <a:moveTo>
                    <a:pt x="235483" y="4155554"/>
                  </a:moveTo>
                  <a:lnTo>
                    <a:pt x="222758" y="4155554"/>
                  </a:lnTo>
                  <a:lnTo>
                    <a:pt x="222758" y="4206367"/>
                  </a:lnTo>
                  <a:lnTo>
                    <a:pt x="235483" y="4206367"/>
                  </a:lnTo>
                  <a:lnTo>
                    <a:pt x="235483" y="4155554"/>
                  </a:lnTo>
                  <a:close/>
                </a:path>
                <a:path w="235585" h="4543425">
                  <a:moveTo>
                    <a:pt x="235483" y="4104767"/>
                  </a:moveTo>
                  <a:lnTo>
                    <a:pt x="222758" y="4104767"/>
                  </a:lnTo>
                  <a:lnTo>
                    <a:pt x="222758" y="4117467"/>
                  </a:lnTo>
                  <a:lnTo>
                    <a:pt x="235483" y="4117467"/>
                  </a:lnTo>
                  <a:lnTo>
                    <a:pt x="235483" y="4104767"/>
                  </a:lnTo>
                  <a:close/>
                </a:path>
                <a:path w="235585" h="4543425">
                  <a:moveTo>
                    <a:pt x="235483" y="4015854"/>
                  </a:moveTo>
                  <a:lnTo>
                    <a:pt x="222758" y="4015854"/>
                  </a:lnTo>
                  <a:lnTo>
                    <a:pt x="222758" y="4066667"/>
                  </a:lnTo>
                  <a:lnTo>
                    <a:pt x="235483" y="4066667"/>
                  </a:lnTo>
                  <a:lnTo>
                    <a:pt x="235483" y="4015854"/>
                  </a:lnTo>
                  <a:close/>
                </a:path>
                <a:path w="235585" h="4543425">
                  <a:moveTo>
                    <a:pt x="235483" y="3964940"/>
                  </a:moveTo>
                  <a:lnTo>
                    <a:pt x="222758" y="3964940"/>
                  </a:lnTo>
                  <a:lnTo>
                    <a:pt x="222758" y="3977640"/>
                  </a:lnTo>
                  <a:lnTo>
                    <a:pt x="235483" y="3977640"/>
                  </a:lnTo>
                  <a:lnTo>
                    <a:pt x="235483" y="3964940"/>
                  </a:lnTo>
                  <a:close/>
                </a:path>
                <a:path w="235585" h="4543425">
                  <a:moveTo>
                    <a:pt x="235483" y="3876027"/>
                  </a:moveTo>
                  <a:lnTo>
                    <a:pt x="222758" y="3876027"/>
                  </a:lnTo>
                  <a:lnTo>
                    <a:pt x="222758" y="3926840"/>
                  </a:lnTo>
                  <a:lnTo>
                    <a:pt x="235483" y="3926840"/>
                  </a:lnTo>
                  <a:lnTo>
                    <a:pt x="235483" y="3876027"/>
                  </a:lnTo>
                  <a:close/>
                </a:path>
                <a:path w="235585" h="4543425">
                  <a:moveTo>
                    <a:pt x="235483" y="3825240"/>
                  </a:moveTo>
                  <a:lnTo>
                    <a:pt x="222758" y="3825240"/>
                  </a:lnTo>
                  <a:lnTo>
                    <a:pt x="222758" y="3837940"/>
                  </a:lnTo>
                  <a:lnTo>
                    <a:pt x="235483" y="3837940"/>
                  </a:lnTo>
                  <a:lnTo>
                    <a:pt x="235483" y="3825240"/>
                  </a:lnTo>
                  <a:close/>
                </a:path>
                <a:path w="235585" h="4543425">
                  <a:moveTo>
                    <a:pt x="235483" y="3736327"/>
                  </a:moveTo>
                  <a:lnTo>
                    <a:pt x="222758" y="3736327"/>
                  </a:lnTo>
                  <a:lnTo>
                    <a:pt x="222758" y="3787140"/>
                  </a:lnTo>
                  <a:lnTo>
                    <a:pt x="235483" y="3787140"/>
                  </a:lnTo>
                  <a:lnTo>
                    <a:pt x="235483" y="3736327"/>
                  </a:lnTo>
                  <a:close/>
                </a:path>
                <a:path w="235585" h="4543425">
                  <a:moveTo>
                    <a:pt x="235483" y="3685413"/>
                  </a:moveTo>
                  <a:lnTo>
                    <a:pt x="222758" y="3685413"/>
                  </a:lnTo>
                  <a:lnTo>
                    <a:pt x="222758" y="3698113"/>
                  </a:lnTo>
                  <a:lnTo>
                    <a:pt x="235483" y="3698113"/>
                  </a:lnTo>
                  <a:lnTo>
                    <a:pt x="235483" y="3685413"/>
                  </a:lnTo>
                  <a:close/>
                </a:path>
                <a:path w="235585" h="4543425">
                  <a:moveTo>
                    <a:pt x="235483" y="3596500"/>
                  </a:moveTo>
                  <a:lnTo>
                    <a:pt x="222758" y="3596500"/>
                  </a:lnTo>
                  <a:lnTo>
                    <a:pt x="222758" y="3647313"/>
                  </a:lnTo>
                  <a:lnTo>
                    <a:pt x="235483" y="3647313"/>
                  </a:lnTo>
                  <a:lnTo>
                    <a:pt x="235483" y="3596500"/>
                  </a:lnTo>
                  <a:close/>
                </a:path>
                <a:path w="235585" h="4543425">
                  <a:moveTo>
                    <a:pt x="235483" y="3545713"/>
                  </a:moveTo>
                  <a:lnTo>
                    <a:pt x="222758" y="3545713"/>
                  </a:lnTo>
                  <a:lnTo>
                    <a:pt x="222758" y="3558413"/>
                  </a:lnTo>
                  <a:lnTo>
                    <a:pt x="235483" y="3558413"/>
                  </a:lnTo>
                  <a:lnTo>
                    <a:pt x="235483" y="3545713"/>
                  </a:lnTo>
                  <a:close/>
                </a:path>
                <a:path w="235585" h="4543425">
                  <a:moveTo>
                    <a:pt x="235483" y="3456800"/>
                  </a:moveTo>
                  <a:lnTo>
                    <a:pt x="222758" y="3456800"/>
                  </a:lnTo>
                  <a:lnTo>
                    <a:pt x="222758" y="3507613"/>
                  </a:lnTo>
                  <a:lnTo>
                    <a:pt x="235483" y="3507613"/>
                  </a:lnTo>
                  <a:lnTo>
                    <a:pt x="235483" y="3456800"/>
                  </a:lnTo>
                  <a:close/>
                </a:path>
                <a:path w="235585" h="4543425">
                  <a:moveTo>
                    <a:pt x="235483" y="3406013"/>
                  </a:moveTo>
                  <a:lnTo>
                    <a:pt x="222758" y="3406013"/>
                  </a:lnTo>
                  <a:lnTo>
                    <a:pt x="222758" y="3418713"/>
                  </a:lnTo>
                  <a:lnTo>
                    <a:pt x="235483" y="3418713"/>
                  </a:lnTo>
                  <a:lnTo>
                    <a:pt x="235483" y="3406013"/>
                  </a:lnTo>
                  <a:close/>
                </a:path>
                <a:path w="235585" h="4543425">
                  <a:moveTo>
                    <a:pt x="235483" y="3316973"/>
                  </a:moveTo>
                  <a:lnTo>
                    <a:pt x="222758" y="3316973"/>
                  </a:lnTo>
                  <a:lnTo>
                    <a:pt x="222758" y="3367786"/>
                  </a:lnTo>
                  <a:lnTo>
                    <a:pt x="235483" y="3367786"/>
                  </a:lnTo>
                  <a:lnTo>
                    <a:pt x="235483" y="3316973"/>
                  </a:lnTo>
                  <a:close/>
                </a:path>
                <a:path w="235585" h="4543425">
                  <a:moveTo>
                    <a:pt x="235483" y="3266186"/>
                  </a:moveTo>
                  <a:lnTo>
                    <a:pt x="222758" y="3266186"/>
                  </a:lnTo>
                  <a:lnTo>
                    <a:pt x="222758" y="3278886"/>
                  </a:lnTo>
                  <a:lnTo>
                    <a:pt x="235483" y="3278886"/>
                  </a:lnTo>
                  <a:lnTo>
                    <a:pt x="235483" y="3266186"/>
                  </a:lnTo>
                  <a:close/>
                </a:path>
                <a:path w="235585" h="4543425">
                  <a:moveTo>
                    <a:pt x="235483" y="3177273"/>
                  </a:moveTo>
                  <a:lnTo>
                    <a:pt x="222758" y="3177273"/>
                  </a:lnTo>
                  <a:lnTo>
                    <a:pt x="222758" y="3228086"/>
                  </a:lnTo>
                  <a:lnTo>
                    <a:pt x="235483" y="3228086"/>
                  </a:lnTo>
                  <a:lnTo>
                    <a:pt x="235483" y="3177273"/>
                  </a:lnTo>
                  <a:close/>
                </a:path>
                <a:path w="235585" h="4543425">
                  <a:moveTo>
                    <a:pt x="235483" y="3126486"/>
                  </a:moveTo>
                  <a:lnTo>
                    <a:pt x="222758" y="3126486"/>
                  </a:lnTo>
                  <a:lnTo>
                    <a:pt x="222758" y="3139186"/>
                  </a:lnTo>
                  <a:lnTo>
                    <a:pt x="235483" y="3139186"/>
                  </a:lnTo>
                  <a:lnTo>
                    <a:pt x="235483" y="3126486"/>
                  </a:lnTo>
                  <a:close/>
                </a:path>
                <a:path w="235585" h="4543425">
                  <a:moveTo>
                    <a:pt x="235483" y="3037573"/>
                  </a:moveTo>
                  <a:lnTo>
                    <a:pt x="222758" y="3037573"/>
                  </a:lnTo>
                  <a:lnTo>
                    <a:pt x="222758" y="3088386"/>
                  </a:lnTo>
                  <a:lnTo>
                    <a:pt x="235483" y="3088386"/>
                  </a:lnTo>
                  <a:lnTo>
                    <a:pt x="235483" y="3037573"/>
                  </a:lnTo>
                  <a:close/>
                </a:path>
                <a:path w="235585" h="4543425">
                  <a:moveTo>
                    <a:pt x="235483" y="2986659"/>
                  </a:moveTo>
                  <a:lnTo>
                    <a:pt x="222758" y="2986659"/>
                  </a:lnTo>
                  <a:lnTo>
                    <a:pt x="222758" y="2999359"/>
                  </a:lnTo>
                  <a:lnTo>
                    <a:pt x="235483" y="2999359"/>
                  </a:lnTo>
                  <a:lnTo>
                    <a:pt x="235483" y="2986659"/>
                  </a:lnTo>
                  <a:close/>
                </a:path>
                <a:path w="235585" h="4543425">
                  <a:moveTo>
                    <a:pt x="235483" y="2897746"/>
                  </a:moveTo>
                  <a:lnTo>
                    <a:pt x="222758" y="2897746"/>
                  </a:lnTo>
                  <a:lnTo>
                    <a:pt x="222758" y="2948559"/>
                  </a:lnTo>
                  <a:lnTo>
                    <a:pt x="235483" y="2948559"/>
                  </a:lnTo>
                  <a:lnTo>
                    <a:pt x="235483" y="2897746"/>
                  </a:lnTo>
                  <a:close/>
                </a:path>
                <a:path w="235585" h="4543425">
                  <a:moveTo>
                    <a:pt x="235483" y="2846959"/>
                  </a:moveTo>
                  <a:lnTo>
                    <a:pt x="222758" y="2846959"/>
                  </a:lnTo>
                  <a:lnTo>
                    <a:pt x="222758" y="2859659"/>
                  </a:lnTo>
                  <a:lnTo>
                    <a:pt x="235483" y="2859659"/>
                  </a:lnTo>
                  <a:lnTo>
                    <a:pt x="235483" y="2846959"/>
                  </a:lnTo>
                  <a:close/>
                </a:path>
                <a:path w="235585" h="4543425">
                  <a:moveTo>
                    <a:pt x="235483" y="2758046"/>
                  </a:moveTo>
                  <a:lnTo>
                    <a:pt x="222758" y="2758046"/>
                  </a:lnTo>
                  <a:lnTo>
                    <a:pt x="222758" y="2808859"/>
                  </a:lnTo>
                  <a:lnTo>
                    <a:pt x="235483" y="2808859"/>
                  </a:lnTo>
                  <a:lnTo>
                    <a:pt x="235483" y="2758046"/>
                  </a:lnTo>
                  <a:close/>
                </a:path>
                <a:path w="235585" h="4543425">
                  <a:moveTo>
                    <a:pt x="235483" y="2707132"/>
                  </a:moveTo>
                  <a:lnTo>
                    <a:pt x="222758" y="2707132"/>
                  </a:lnTo>
                  <a:lnTo>
                    <a:pt x="222758" y="2719832"/>
                  </a:lnTo>
                  <a:lnTo>
                    <a:pt x="235483" y="2719832"/>
                  </a:lnTo>
                  <a:lnTo>
                    <a:pt x="235483" y="2707132"/>
                  </a:lnTo>
                  <a:close/>
                </a:path>
                <a:path w="235585" h="4543425">
                  <a:moveTo>
                    <a:pt x="235483" y="2618219"/>
                  </a:moveTo>
                  <a:lnTo>
                    <a:pt x="222758" y="2618219"/>
                  </a:lnTo>
                  <a:lnTo>
                    <a:pt x="222758" y="2669032"/>
                  </a:lnTo>
                  <a:lnTo>
                    <a:pt x="235483" y="2669032"/>
                  </a:lnTo>
                  <a:lnTo>
                    <a:pt x="235483" y="2618219"/>
                  </a:lnTo>
                  <a:close/>
                </a:path>
                <a:path w="235585" h="4543425">
                  <a:moveTo>
                    <a:pt x="235483" y="2567432"/>
                  </a:moveTo>
                  <a:lnTo>
                    <a:pt x="222758" y="2567432"/>
                  </a:lnTo>
                  <a:lnTo>
                    <a:pt x="222758" y="2580132"/>
                  </a:lnTo>
                  <a:lnTo>
                    <a:pt x="235483" y="2580132"/>
                  </a:lnTo>
                  <a:lnTo>
                    <a:pt x="235483" y="2567432"/>
                  </a:lnTo>
                  <a:close/>
                </a:path>
                <a:path w="235585" h="4543425">
                  <a:moveTo>
                    <a:pt x="235483" y="2478519"/>
                  </a:moveTo>
                  <a:lnTo>
                    <a:pt x="222758" y="2478519"/>
                  </a:lnTo>
                  <a:lnTo>
                    <a:pt x="222758" y="2529332"/>
                  </a:lnTo>
                  <a:lnTo>
                    <a:pt x="235483" y="2529332"/>
                  </a:lnTo>
                  <a:lnTo>
                    <a:pt x="235483" y="2478519"/>
                  </a:lnTo>
                  <a:close/>
                </a:path>
                <a:path w="235585" h="4543425">
                  <a:moveTo>
                    <a:pt x="235483" y="2427732"/>
                  </a:moveTo>
                  <a:lnTo>
                    <a:pt x="222758" y="2427732"/>
                  </a:lnTo>
                  <a:lnTo>
                    <a:pt x="222758" y="2440432"/>
                  </a:lnTo>
                  <a:lnTo>
                    <a:pt x="235483" y="2440432"/>
                  </a:lnTo>
                  <a:lnTo>
                    <a:pt x="235483" y="2427732"/>
                  </a:lnTo>
                  <a:close/>
                </a:path>
                <a:path w="235585" h="4543425">
                  <a:moveTo>
                    <a:pt x="235483" y="2338692"/>
                  </a:moveTo>
                  <a:lnTo>
                    <a:pt x="222758" y="2338692"/>
                  </a:lnTo>
                  <a:lnTo>
                    <a:pt x="222758" y="2389505"/>
                  </a:lnTo>
                  <a:lnTo>
                    <a:pt x="235483" y="2389505"/>
                  </a:lnTo>
                  <a:lnTo>
                    <a:pt x="235483" y="2338692"/>
                  </a:lnTo>
                  <a:close/>
                </a:path>
                <a:path w="235585" h="4543425">
                  <a:moveTo>
                    <a:pt x="235483" y="2287905"/>
                  </a:moveTo>
                  <a:lnTo>
                    <a:pt x="222758" y="2287905"/>
                  </a:lnTo>
                  <a:lnTo>
                    <a:pt x="222758" y="2300605"/>
                  </a:lnTo>
                  <a:lnTo>
                    <a:pt x="235483" y="2300605"/>
                  </a:lnTo>
                  <a:lnTo>
                    <a:pt x="235483" y="2287905"/>
                  </a:lnTo>
                  <a:close/>
                </a:path>
                <a:path w="235585" h="4543425">
                  <a:moveTo>
                    <a:pt x="235483" y="2198992"/>
                  </a:moveTo>
                  <a:lnTo>
                    <a:pt x="222758" y="2198992"/>
                  </a:lnTo>
                  <a:lnTo>
                    <a:pt x="222758" y="2249805"/>
                  </a:lnTo>
                  <a:lnTo>
                    <a:pt x="235483" y="2249805"/>
                  </a:lnTo>
                  <a:lnTo>
                    <a:pt x="235483" y="2198992"/>
                  </a:lnTo>
                  <a:close/>
                </a:path>
                <a:path w="235585" h="4543425">
                  <a:moveTo>
                    <a:pt x="235483" y="2148205"/>
                  </a:moveTo>
                  <a:lnTo>
                    <a:pt x="222758" y="2148205"/>
                  </a:lnTo>
                  <a:lnTo>
                    <a:pt x="222758" y="2160905"/>
                  </a:lnTo>
                  <a:lnTo>
                    <a:pt x="235483" y="2160905"/>
                  </a:lnTo>
                  <a:lnTo>
                    <a:pt x="235483" y="2148205"/>
                  </a:lnTo>
                  <a:close/>
                </a:path>
                <a:path w="235585" h="4543425">
                  <a:moveTo>
                    <a:pt x="235483" y="2059292"/>
                  </a:moveTo>
                  <a:lnTo>
                    <a:pt x="222758" y="2059292"/>
                  </a:lnTo>
                  <a:lnTo>
                    <a:pt x="222758" y="2110105"/>
                  </a:lnTo>
                  <a:lnTo>
                    <a:pt x="235483" y="2110105"/>
                  </a:lnTo>
                  <a:lnTo>
                    <a:pt x="235483" y="2059292"/>
                  </a:lnTo>
                  <a:close/>
                </a:path>
                <a:path w="235585" h="4543425">
                  <a:moveTo>
                    <a:pt x="235483" y="2008378"/>
                  </a:moveTo>
                  <a:lnTo>
                    <a:pt x="222758" y="2008378"/>
                  </a:lnTo>
                  <a:lnTo>
                    <a:pt x="222758" y="2021078"/>
                  </a:lnTo>
                  <a:lnTo>
                    <a:pt x="235483" y="2021078"/>
                  </a:lnTo>
                  <a:lnTo>
                    <a:pt x="235483" y="2008378"/>
                  </a:lnTo>
                  <a:close/>
                </a:path>
                <a:path w="235585" h="4543425">
                  <a:moveTo>
                    <a:pt x="235483" y="1919465"/>
                  </a:moveTo>
                  <a:lnTo>
                    <a:pt x="222758" y="1919465"/>
                  </a:lnTo>
                  <a:lnTo>
                    <a:pt x="222758" y="1970278"/>
                  </a:lnTo>
                  <a:lnTo>
                    <a:pt x="235483" y="1970278"/>
                  </a:lnTo>
                  <a:lnTo>
                    <a:pt x="235483" y="1919465"/>
                  </a:lnTo>
                  <a:close/>
                </a:path>
                <a:path w="235585" h="4543425">
                  <a:moveTo>
                    <a:pt x="235483" y="1868678"/>
                  </a:moveTo>
                  <a:lnTo>
                    <a:pt x="222758" y="1868678"/>
                  </a:lnTo>
                  <a:lnTo>
                    <a:pt x="222758" y="1881378"/>
                  </a:lnTo>
                  <a:lnTo>
                    <a:pt x="235483" y="1881378"/>
                  </a:lnTo>
                  <a:lnTo>
                    <a:pt x="235483" y="1868678"/>
                  </a:lnTo>
                  <a:close/>
                </a:path>
                <a:path w="235585" h="4543425">
                  <a:moveTo>
                    <a:pt x="235483" y="1779765"/>
                  </a:moveTo>
                  <a:lnTo>
                    <a:pt x="222758" y="1779765"/>
                  </a:lnTo>
                  <a:lnTo>
                    <a:pt x="222758" y="1830578"/>
                  </a:lnTo>
                  <a:lnTo>
                    <a:pt x="235483" y="1830578"/>
                  </a:lnTo>
                  <a:lnTo>
                    <a:pt x="235483" y="1779765"/>
                  </a:lnTo>
                  <a:close/>
                </a:path>
                <a:path w="235585" h="4543425">
                  <a:moveTo>
                    <a:pt x="235483" y="1728851"/>
                  </a:moveTo>
                  <a:lnTo>
                    <a:pt x="222758" y="1728851"/>
                  </a:lnTo>
                  <a:lnTo>
                    <a:pt x="222758" y="1741551"/>
                  </a:lnTo>
                  <a:lnTo>
                    <a:pt x="235483" y="1741551"/>
                  </a:lnTo>
                  <a:lnTo>
                    <a:pt x="235483" y="1728851"/>
                  </a:lnTo>
                  <a:close/>
                </a:path>
                <a:path w="235585" h="4543425">
                  <a:moveTo>
                    <a:pt x="235483" y="1639938"/>
                  </a:moveTo>
                  <a:lnTo>
                    <a:pt x="222758" y="1639938"/>
                  </a:lnTo>
                  <a:lnTo>
                    <a:pt x="222758" y="1690751"/>
                  </a:lnTo>
                  <a:lnTo>
                    <a:pt x="235483" y="1690751"/>
                  </a:lnTo>
                  <a:lnTo>
                    <a:pt x="235483" y="1639938"/>
                  </a:lnTo>
                  <a:close/>
                </a:path>
                <a:path w="235585" h="4543425">
                  <a:moveTo>
                    <a:pt x="235483" y="1589151"/>
                  </a:moveTo>
                  <a:lnTo>
                    <a:pt x="222758" y="1589151"/>
                  </a:lnTo>
                  <a:lnTo>
                    <a:pt x="222758" y="1601851"/>
                  </a:lnTo>
                  <a:lnTo>
                    <a:pt x="235483" y="1601851"/>
                  </a:lnTo>
                  <a:lnTo>
                    <a:pt x="235483" y="1589151"/>
                  </a:lnTo>
                  <a:close/>
                </a:path>
                <a:path w="235585" h="4543425">
                  <a:moveTo>
                    <a:pt x="235483" y="1500238"/>
                  </a:moveTo>
                  <a:lnTo>
                    <a:pt x="222758" y="1500238"/>
                  </a:lnTo>
                  <a:lnTo>
                    <a:pt x="222758" y="1551051"/>
                  </a:lnTo>
                  <a:lnTo>
                    <a:pt x="235483" y="1551051"/>
                  </a:lnTo>
                  <a:lnTo>
                    <a:pt x="235483" y="1500238"/>
                  </a:lnTo>
                  <a:close/>
                </a:path>
                <a:path w="235585" h="4543425">
                  <a:moveTo>
                    <a:pt x="235483" y="1449451"/>
                  </a:moveTo>
                  <a:lnTo>
                    <a:pt x="222758" y="1449451"/>
                  </a:lnTo>
                  <a:lnTo>
                    <a:pt x="222758" y="1462151"/>
                  </a:lnTo>
                  <a:lnTo>
                    <a:pt x="235483" y="1462151"/>
                  </a:lnTo>
                  <a:lnTo>
                    <a:pt x="235483" y="1449451"/>
                  </a:lnTo>
                  <a:close/>
                </a:path>
                <a:path w="235585" h="4543425">
                  <a:moveTo>
                    <a:pt x="235483" y="1360411"/>
                  </a:moveTo>
                  <a:lnTo>
                    <a:pt x="222758" y="1360411"/>
                  </a:lnTo>
                  <a:lnTo>
                    <a:pt x="222758" y="1411224"/>
                  </a:lnTo>
                  <a:lnTo>
                    <a:pt x="235483" y="1411224"/>
                  </a:lnTo>
                  <a:lnTo>
                    <a:pt x="235483" y="1360411"/>
                  </a:lnTo>
                  <a:close/>
                </a:path>
                <a:path w="235585" h="4543425">
                  <a:moveTo>
                    <a:pt x="235483" y="1309624"/>
                  </a:moveTo>
                  <a:lnTo>
                    <a:pt x="222758" y="1309624"/>
                  </a:lnTo>
                  <a:lnTo>
                    <a:pt x="222758" y="1322324"/>
                  </a:lnTo>
                  <a:lnTo>
                    <a:pt x="235483" y="1322324"/>
                  </a:lnTo>
                  <a:lnTo>
                    <a:pt x="235483" y="1309624"/>
                  </a:lnTo>
                  <a:close/>
                </a:path>
                <a:path w="235585" h="4543425">
                  <a:moveTo>
                    <a:pt x="235483" y="1220711"/>
                  </a:moveTo>
                  <a:lnTo>
                    <a:pt x="222758" y="1220711"/>
                  </a:lnTo>
                  <a:lnTo>
                    <a:pt x="222758" y="1271524"/>
                  </a:lnTo>
                  <a:lnTo>
                    <a:pt x="235483" y="1271524"/>
                  </a:lnTo>
                  <a:lnTo>
                    <a:pt x="235483" y="1220711"/>
                  </a:lnTo>
                  <a:close/>
                </a:path>
                <a:path w="235585" h="4543425">
                  <a:moveTo>
                    <a:pt x="235483" y="1169924"/>
                  </a:moveTo>
                  <a:lnTo>
                    <a:pt x="222758" y="1169924"/>
                  </a:lnTo>
                  <a:lnTo>
                    <a:pt x="222758" y="1182624"/>
                  </a:lnTo>
                  <a:lnTo>
                    <a:pt x="235483" y="1182624"/>
                  </a:lnTo>
                  <a:lnTo>
                    <a:pt x="235483" y="1169924"/>
                  </a:lnTo>
                  <a:close/>
                </a:path>
                <a:path w="235585" h="4543425">
                  <a:moveTo>
                    <a:pt x="235483" y="1081011"/>
                  </a:moveTo>
                  <a:lnTo>
                    <a:pt x="222758" y="1081011"/>
                  </a:lnTo>
                  <a:lnTo>
                    <a:pt x="222758" y="1131824"/>
                  </a:lnTo>
                  <a:lnTo>
                    <a:pt x="235483" y="1131824"/>
                  </a:lnTo>
                  <a:lnTo>
                    <a:pt x="235483" y="1081011"/>
                  </a:lnTo>
                  <a:close/>
                </a:path>
                <a:path w="235585" h="4543425">
                  <a:moveTo>
                    <a:pt x="235483" y="1030097"/>
                  </a:moveTo>
                  <a:lnTo>
                    <a:pt x="222758" y="1030097"/>
                  </a:lnTo>
                  <a:lnTo>
                    <a:pt x="222758" y="1042797"/>
                  </a:lnTo>
                  <a:lnTo>
                    <a:pt x="235483" y="1042797"/>
                  </a:lnTo>
                  <a:lnTo>
                    <a:pt x="235483" y="1030097"/>
                  </a:lnTo>
                  <a:close/>
                </a:path>
                <a:path w="235585" h="4543425">
                  <a:moveTo>
                    <a:pt x="235483" y="941184"/>
                  </a:moveTo>
                  <a:lnTo>
                    <a:pt x="222758" y="941184"/>
                  </a:lnTo>
                  <a:lnTo>
                    <a:pt x="222758" y="991997"/>
                  </a:lnTo>
                  <a:lnTo>
                    <a:pt x="235483" y="991997"/>
                  </a:lnTo>
                  <a:lnTo>
                    <a:pt x="235483" y="941184"/>
                  </a:lnTo>
                  <a:close/>
                </a:path>
                <a:path w="235585" h="4543425">
                  <a:moveTo>
                    <a:pt x="235483" y="890397"/>
                  </a:moveTo>
                  <a:lnTo>
                    <a:pt x="222758" y="890397"/>
                  </a:lnTo>
                  <a:lnTo>
                    <a:pt x="222758" y="903097"/>
                  </a:lnTo>
                  <a:lnTo>
                    <a:pt x="235483" y="903097"/>
                  </a:lnTo>
                  <a:lnTo>
                    <a:pt x="235483" y="890397"/>
                  </a:lnTo>
                  <a:close/>
                </a:path>
                <a:path w="235585" h="4543425">
                  <a:moveTo>
                    <a:pt x="235483" y="801484"/>
                  </a:moveTo>
                  <a:lnTo>
                    <a:pt x="222758" y="801484"/>
                  </a:lnTo>
                  <a:lnTo>
                    <a:pt x="222758" y="852297"/>
                  </a:lnTo>
                  <a:lnTo>
                    <a:pt x="235483" y="852297"/>
                  </a:lnTo>
                  <a:lnTo>
                    <a:pt x="235483" y="801484"/>
                  </a:lnTo>
                  <a:close/>
                </a:path>
                <a:path w="235585" h="4543425">
                  <a:moveTo>
                    <a:pt x="235483" y="750570"/>
                  </a:moveTo>
                  <a:lnTo>
                    <a:pt x="222758" y="750570"/>
                  </a:lnTo>
                  <a:lnTo>
                    <a:pt x="222758" y="763270"/>
                  </a:lnTo>
                  <a:lnTo>
                    <a:pt x="235483" y="763270"/>
                  </a:lnTo>
                  <a:lnTo>
                    <a:pt x="235483" y="750570"/>
                  </a:lnTo>
                  <a:close/>
                </a:path>
                <a:path w="235585" h="4543425">
                  <a:moveTo>
                    <a:pt x="235483" y="661657"/>
                  </a:moveTo>
                  <a:lnTo>
                    <a:pt x="222758" y="661657"/>
                  </a:lnTo>
                  <a:lnTo>
                    <a:pt x="222758" y="712470"/>
                  </a:lnTo>
                  <a:lnTo>
                    <a:pt x="235483" y="712470"/>
                  </a:lnTo>
                  <a:lnTo>
                    <a:pt x="235483" y="661657"/>
                  </a:lnTo>
                  <a:close/>
                </a:path>
                <a:path w="235585" h="4543425">
                  <a:moveTo>
                    <a:pt x="235483" y="610870"/>
                  </a:moveTo>
                  <a:lnTo>
                    <a:pt x="222758" y="610870"/>
                  </a:lnTo>
                  <a:lnTo>
                    <a:pt x="222758" y="623570"/>
                  </a:lnTo>
                  <a:lnTo>
                    <a:pt x="235483" y="623570"/>
                  </a:lnTo>
                  <a:lnTo>
                    <a:pt x="235483" y="610870"/>
                  </a:lnTo>
                  <a:close/>
                </a:path>
                <a:path w="235585" h="4543425">
                  <a:moveTo>
                    <a:pt x="235483" y="521957"/>
                  </a:moveTo>
                  <a:lnTo>
                    <a:pt x="222758" y="521957"/>
                  </a:lnTo>
                  <a:lnTo>
                    <a:pt x="222758" y="572770"/>
                  </a:lnTo>
                  <a:lnTo>
                    <a:pt x="235483" y="572770"/>
                  </a:lnTo>
                  <a:lnTo>
                    <a:pt x="235483" y="521957"/>
                  </a:lnTo>
                  <a:close/>
                </a:path>
                <a:path w="235585" h="4543425">
                  <a:moveTo>
                    <a:pt x="235483" y="471170"/>
                  </a:moveTo>
                  <a:lnTo>
                    <a:pt x="222758" y="471170"/>
                  </a:lnTo>
                  <a:lnTo>
                    <a:pt x="222758" y="483870"/>
                  </a:lnTo>
                  <a:lnTo>
                    <a:pt x="235483" y="483870"/>
                  </a:lnTo>
                  <a:lnTo>
                    <a:pt x="235483" y="471170"/>
                  </a:lnTo>
                  <a:close/>
                </a:path>
                <a:path w="235585" h="4543425">
                  <a:moveTo>
                    <a:pt x="235483" y="382130"/>
                  </a:moveTo>
                  <a:lnTo>
                    <a:pt x="222758" y="382130"/>
                  </a:lnTo>
                  <a:lnTo>
                    <a:pt x="222758" y="432943"/>
                  </a:lnTo>
                  <a:lnTo>
                    <a:pt x="235483" y="432943"/>
                  </a:lnTo>
                  <a:lnTo>
                    <a:pt x="235483" y="382130"/>
                  </a:lnTo>
                  <a:close/>
                </a:path>
                <a:path w="235585" h="4543425">
                  <a:moveTo>
                    <a:pt x="235483" y="331343"/>
                  </a:moveTo>
                  <a:lnTo>
                    <a:pt x="222758" y="331343"/>
                  </a:lnTo>
                  <a:lnTo>
                    <a:pt x="222758" y="344043"/>
                  </a:lnTo>
                  <a:lnTo>
                    <a:pt x="235483" y="344043"/>
                  </a:lnTo>
                  <a:lnTo>
                    <a:pt x="235483" y="331343"/>
                  </a:lnTo>
                  <a:close/>
                </a:path>
                <a:path w="235585" h="4543425">
                  <a:moveTo>
                    <a:pt x="235483" y="242430"/>
                  </a:moveTo>
                  <a:lnTo>
                    <a:pt x="222758" y="242430"/>
                  </a:lnTo>
                  <a:lnTo>
                    <a:pt x="222758" y="293243"/>
                  </a:lnTo>
                  <a:lnTo>
                    <a:pt x="235483" y="293243"/>
                  </a:lnTo>
                  <a:lnTo>
                    <a:pt x="235483" y="242430"/>
                  </a:lnTo>
                  <a:close/>
                </a:path>
                <a:path w="235585" h="4543425">
                  <a:moveTo>
                    <a:pt x="235483" y="191643"/>
                  </a:moveTo>
                  <a:lnTo>
                    <a:pt x="222758" y="191643"/>
                  </a:lnTo>
                  <a:lnTo>
                    <a:pt x="222758" y="204343"/>
                  </a:lnTo>
                  <a:lnTo>
                    <a:pt x="235483" y="204343"/>
                  </a:lnTo>
                  <a:lnTo>
                    <a:pt x="235483" y="191643"/>
                  </a:lnTo>
                  <a:close/>
                </a:path>
                <a:path w="235585" h="4543425">
                  <a:moveTo>
                    <a:pt x="235483" y="102730"/>
                  </a:moveTo>
                  <a:lnTo>
                    <a:pt x="222758" y="102730"/>
                  </a:lnTo>
                  <a:lnTo>
                    <a:pt x="222758" y="153543"/>
                  </a:lnTo>
                  <a:lnTo>
                    <a:pt x="235483" y="153543"/>
                  </a:lnTo>
                  <a:lnTo>
                    <a:pt x="235483" y="102730"/>
                  </a:lnTo>
                  <a:close/>
                </a:path>
                <a:path w="235585" h="4543425">
                  <a:moveTo>
                    <a:pt x="235483" y="51816"/>
                  </a:moveTo>
                  <a:lnTo>
                    <a:pt x="222758" y="51816"/>
                  </a:lnTo>
                  <a:lnTo>
                    <a:pt x="222758" y="64516"/>
                  </a:lnTo>
                  <a:lnTo>
                    <a:pt x="235483" y="64516"/>
                  </a:lnTo>
                  <a:lnTo>
                    <a:pt x="235483" y="5181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14292" y="1177797"/>
              <a:ext cx="750570" cy="12700"/>
            </a:xfrm>
            <a:custGeom>
              <a:avLst/>
              <a:gdLst/>
              <a:ahLst/>
              <a:cxnLst/>
              <a:rect l="l" t="t" r="r" b="b"/>
              <a:pathLst>
                <a:path w="750570" h="12700">
                  <a:moveTo>
                    <a:pt x="509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914" y="12700"/>
                  </a:lnTo>
                  <a:lnTo>
                    <a:pt x="50914" y="0"/>
                  </a:lnTo>
                  <a:close/>
                </a:path>
                <a:path w="750570" h="12700">
                  <a:moveTo>
                    <a:pt x="101879" y="0"/>
                  </a:moveTo>
                  <a:lnTo>
                    <a:pt x="89154" y="0"/>
                  </a:lnTo>
                  <a:lnTo>
                    <a:pt x="89154" y="12700"/>
                  </a:lnTo>
                  <a:lnTo>
                    <a:pt x="101879" y="12700"/>
                  </a:lnTo>
                  <a:lnTo>
                    <a:pt x="101879" y="0"/>
                  </a:lnTo>
                  <a:close/>
                </a:path>
                <a:path w="750570" h="12700">
                  <a:moveTo>
                    <a:pt x="190995" y="0"/>
                  </a:moveTo>
                  <a:lnTo>
                    <a:pt x="140081" y="0"/>
                  </a:lnTo>
                  <a:lnTo>
                    <a:pt x="140081" y="12700"/>
                  </a:lnTo>
                  <a:lnTo>
                    <a:pt x="190995" y="12700"/>
                  </a:lnTo>
                  <a:lnTo>
                    <a:pt x="190995" y="0"/>
                  </a:lnTo>
                  <a:close/>
                </a:path>
                <a:path w="750570" h="12700">
                  <a:moveTo>
                    <a:pt x="241833" y="0"/>
                  </a:moveTo>
                  <a:lnTo>
                    <a:pt x="229108" y="0"/>
                  </a:lnTo>
                  <a:lnTo>
                    <a:pt x="229108" y="12700"/>
                  </a:lnTo>
                  <a:lnTo>
                    <a:pt x="241833" y="12700"/>
                  </a:lnTo>
                  <a:lnTo>
                    <a:pt x="241833" y="0"/>
                  </a:lnTo>
                  <a:close/>
                </a:path>
                <a:path w="750570" h="12700">
                  <a:moveTo>
                    <a:pt x="330949" y="0"/>
                  </a:moveTo>
                  <a:lnTo>
                    <a:pt x="280035" y="0"/>
                  </a:lnTo>
                  <a:lnTo>
                    <a:pt x="280035" y="12700"/>
                  </a:lnTo>
                  <a:lnTo>
                    <a:pt x="330949" y="12700"/>
                  </a:lnTo>
                  <a:lnTo>
                    <a:pt x="330949" y="0"/>
                  </a:lnTo>
                  <a:close/>
                </a:path>
                <a:path w="750570" h="12700">
                  <a:moveTo>
                    <a:pt x="381914" y="0"/>
                  </a:moveTo>
                  <a:lnTo>
                    <a:pt x="369189" y="0"/>
                  </a:lnTo>
                  <a:lnTo>
                    <a:pt x="369189" y="12700"/>
                  </a:lnTo>
                  <a:lnTo>
                    <a:pt x="381914" y="12700"/>
                  </a:lnTo>
                  <a:lnTo>
                    <a:pt x="381914" y="0"/>
                  </a:lnTo>
                  <a:close/>
                </a:path>
                <a:path w="750570" h="12700">
                  <a:moveTo>
                    <a:pt x="471030" y="0"/>
                  </a:moveTo>
                  <a:lnTo>
                    <a:pt x="420116" y="0"/>
                  </a:lnTo>
                  <a:lnTo>
                    <a:pt x="420116" y="12700"/>
                  </a:lnTo>
                  <a:lnTo>
                    <a:pt x="471030" y="12700"/>
                  </a:lnTo>
                  <a:lnTo>
                    <a:pt x="471030" y="0"/>
                  </a:lnTo>
                  <a:close/>
                </a:path>
                <a:path w="750570" h="12700">
                  <a:moveTo>
                    <a:pt x="521995" y="0"/>
                  </a:moveTo>
                  <a:lnTo>
                    <a:pt x="509270" y="0"/>
                  </a:lnTo>
                  <a:lnTo>
                    <a:pt x="509270" y="12700"/>
                  </a:lnTo>
                  <a:lnTo>
                    <a:pt x="521995" y="12700"/>
                  </a:lnTo>
                  <a:lnTo>
                    <a:pt x="521995" y="0"/>
                  </a:lnTo>
                  <a:close/>
                </a:path>
                <a:path w="750570" h="12700">
                  <a:moveTo>
                    <a:pt x="610984" y="0"/>
                  </a:moveTo>
                  <a:lnTo>
                    <a:pt x="560070" y="0"/>
                  </a:lnTo>
                  <a:lnTo>
                    <a:pt x="560070" y="12700"/>
                  </a:lnTo>
                  <a:lnTo>
                    <a:pt x="610984" y="12700"/>
                  </a:lnTo>
                  <a:lnTo>
                    <a:pt x="610984" y="0"/>
                  </a:lnTo>
                  <a:close/>
                </a:path>
                <a:path w="750570" h="12700">
                  <a:moveTo>
                    <a:pt x="661949" y="0"/>
                  </a:moveTo>
                  <a:lnTo>
                    <a:pt x="649224" y="0"/>
                  </a:lnTo>
                  <a:lnTo>
                    <a:pt x="649224" y="12700"/>
                  </a:lnTo>
                  <a:lnTo>
                    <a:pt x="661949" y="12700"/>
                  </a:lnTo>
                  <a:lnTo>
                    <a:pt x="661949" y="0"/>
                  </a:lnTo>
                  <a:close/>
                </a:path>
                <a:path w="750570" h="12700">
                  <a:moveTo>
                    <a:pt x="750062" y="0"/>
                  </a:moveTo>
                  <a:lnTo>
                    <a:pt x="700151" y="0"/>
                  </a:lnTo>
                  <a:lnTo>
                    <a:pt x="700151" y="12700"/>
                  </a:lnTo>
                  <a:lnTo>
                    <a:pt x="737362" y="12700"/>
                  </a:lnTo>
                  <a:lnTo>
                    <a:pt x="737362" y="6350"/>
                  </a:lnTo>
                  <a:lnTo>
                    <a:pt x="743712" y="12700"/>
                  </a:lnTo>
                  <a:lnTo>
                    <a:pt x="750062" y="12700"/>
                  </a:lnTo>
                  <a:lnTo>
                    <a:pt x="750062" y="6350"/>
                  </a:lnTo>
                  <a:lnTo>
                    <a:pt x="750062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8976" y="1146047"/>
              <a:ext cx="77090" cy="76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43456" y="5977127"/>
              <a:ext cx="3081020" cy="247015"/>
            </a:xfrm>
            <a:custGeom>
              <a:avLst/>
              <a:gdLst/>
              <a:ahLst/>
              <a:cxnLst/>
              <a:rect l="l" t="t" r="r" b="b"/>
              <a:pathLst>
                <a:path w="3081020" h="247014">
                  <a:moveTo>
                    <a:pt x="0" y="41122"/>
                  </a:moveTo>
                  <a:lnTo>
                    <a:pt x="3175" y="25120"/>
                  </a:lnTo>
                  <a:lnTo>
                    <a:pt x="12064" y="12052"/>
                  </a:lnTo>
                  <a:lnTo>
                    <a:pt x="25145" y="3225"/>
                  </a:lnTo>
                  <a:lnTo>
                    <a:pt x="41148" y="0"/>
                  </a:lnTo>
                  <a:lnTo>
                    <a:pt x="3039872" y="0"/>
                  </a:lnTo>
                  <a:lnTo>
                    <a:pt x="3055873" y="3225"/>
                  </a:lnTo>
                  <a:lnTo>
                    <a:pt x="3068955" y="12052"/>
                  </a:lnTo>
                  <a:lnTo>
                    <a:pt x="3077845" y="25120"/>
                  </a:lnTo>
                  <a:lnTo>
                    <a:pt x="3081020" y="41122"/>
                  </a:lnTo>
                  <a:lnTo>
                    <a:pt x="3081020" y="205638"/>
                  </a:lnTo>
                  <a:lnTo>
                    <a:pt x="3077845" y="221640"/>
                  </a:lnTo>
                  <a:lnTo>
                    <a:pt x="3068955" y="234708"/>
                  </a:lnTo>
                  <a:lnTo>
                    <a:pt x="3055873" y="243522"/>
                  </a:lnTo>
                  <a:lnTo>
                    <a:pt x="3039872" y="246761"/>
                  </a:lnTo>
                  <a:lnTo>
                    <a:pt x="41148" y="246761"/>
                  </a:lnTo>
                  <a:lnTo>
                    <a:pt x="25145" y="243522"/>
                  </a:lnTo>
                  <a:lnTo>
                    <a:pt x="12064" y="234708"/>
                  </a:lnTo>
                  <a:lnTo>
                    <a:pt x="3175" y="221640"/>
                  </a:lnTo>
                  <a:lnTo>
                    <a:pt x="0" y="205638"/>
                  </a:lnTo>
                  <a:lnTo>
                    <a:pt x="0" y="41122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6407" y="2261616"/>
              <a:ext cx="3986529" cy="353695"/>
            </a:xfrm>
            <a:custGeom>
              <a:avLst/>
              <a:gdLst/>
              <a:ahLst/>
              <a:cxnLst/>
              <a:rect l="l" t="t" r="r" b="b"/>
              <a:pathLst>
                <a:path w="3986529" h="353694">
                  <a:moveTo>
                    <a:pt x="0" y="58800"/>
                  </a:moveTo>
                  <a:lnTo>
                    <a:pt x="4610" y="35941"/>
                  </a:lnTo>
                  <a:lnTo>
                    <a:pt x="17195" y="17272"/>
                  </a:lnTo>
                  <a:lnTo>
                    <a:pt x="35852" y="4572"/>
                  </a:lnTo>
                  <a:lnTo>
                    <a:pt x="58712" y="0"/>
                  </a:lnTo>
                  <a:lnTo>
                    <a:pt x="3927855" y="0"/>
                  </a:lnTo>
                  <a:lnTo>
                    <a:pt x="3950716" y="4572"/>
                  </a:lnTo>
                  <a:lnTo>
                    <a:pt x="3969384" y="17272"/>
                  </a:lnTo>
                  <a:lnTo>
                    <a:pt x="3981957" y="35941"/>
                  </a:lnTo>
                  <a:lnTo>
                    <a:pt x="3986529" y="58800"/>
                  </a:lnTo>
                  <a:lnTo>
                    <a:pt x="3986529" y="294259"/>
                  </a:lnTo>
                  <a:lnTo>
                    <a:pt x="3981957" y="317246"/>
                  </a:lnTo>
                  <a:lnTo>
                    <a:pt x="3969384" y="335914"/>
                  </a:lnTo>
                  <a:lnTo>
                    <a:pt x="3950716" y="348614"/>
                  </a:lnTo>
                  <a:lnTo>
                    <a:pt x="3927855" y="353187"/>
                  </a:lnTo>
                  <a:lnTo>
                    <a:pt x="58712" y="353187"/>
                  </a:lnTo>
                  <a:lnTo>
                    <a:pt x="35852" y="348614"/>
                  </a:lnTo>
                  <a:lnTo>
                    <a:pt x="17195" y="335914"/>
                  </a:lnTo>
                  <a:lnTo>
                    <a:pt x="4610" y="317246"/>
                  </a:lnTo>
                  <a:lnTo>
                    <a:pt x="0" y="294259"/>
                  </a:lnTo>
                  <a:lnTo>
                    <a:pt x="0" y="58800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0144" y="2401823"/>
              <a:ext cx="859155" cy="3706495"/>
            </a:xfrm>
            <a:custGeom>
              <a:avLst/>
              <a:gdLst/>
              <a:ahLst/>
              <a:cxnLst/>
              <a:rect l="l" t="t" r="r" b="b"/>
              <a:pathLst>
                <a:path w="859154" h="3706495">
                  <a:moveTo>
                    <a:pt x="76327" y="0"/>
                  </a:moveTo>
                  <a:lnTo>
                    <a:pt x="0" y="38100"/>
                  </a:lnTo>
                  <a:lnTo>
                    <a:pt x="76327" y="76200"/>
                  </a:lnTo>
                  <a:lnTo>
                    <a:pt x="76327" y="0"/>
                  </a:lnTo>
                  <a:close/>
                </a:path>
                <a:path w="859154" h="3706495">
                  <a:moveTo>
                    <a:pt x="132638" y="31762"/>
                  </a:moveTo>
                  <a:lnTo>
                    <a:pt x="81788" y="31762"/>
                  </a:lnTo>
                  <a:lnTo>
                    <a:pt x="81788" y="44450"/>
                  </a:lnTo>
                  <a:lnTo>
                    <a:pt x="132638" y="44450"/>
                  </a:lnTo>
                  <a:lnTo>
                    <a:pt x="132638" y="31762"/>
                  </a:lnTo>
                  <a:close/>
                </a:path>
                <a:path w="859154" h="3706495">
                  <a:moveTo>
                    <a:pt x="183527" y="31762"/>
                  </a:moveTo>
                  <a:lnTo>
                    <a:pt x="170815" y="31762"/>
                  </a:lnTo>
                  <a:lnTo>
                    <a:pt x="170815" y="44450"/>
                  </a:lnTo>
                  <a:lnTo>
                    <a:pt x="183527" y="44450"/>
                  </a:lnTo>
                  <a:lnTo>
                    <a:pt x="183527" y="31762"/>
                  </a:lnTo>
                  <a:close/>
                </a:path>
                <a:path w="859154" h="3706495">
                  <a:moveTo>
                    <a:pt x="272465" y="31762"/>
                  </a:moveTo>
                  <a:lnTo>
                    <a:pt x="221615" y="31762"/>
                  </a:lnTo>
                  <a:lnTo>
                    <a:pt x="221615" y="44450"/>
                  </a:lnTo>
                  <a:lnTo>
                    <a:pt x="272465" y="44450"/>
                  </a:lnTo>
                  <a:lnTo>
                    <a:pt x="272465" y="31762"/>
                  </a:lnTo>
                  <a:close/>
                </a:path>
                <a:path w="859154" h="3706495">
                  <a:moveTo>
                    <a:pt x="323354" y="31762"/>
                  </a:moveTo>
                  <a:lnTo>
                    <a:pt x="310642" y="31762"/>
                  </a:lnTo>
                  <a:lnTo>
                    <a:pt x="310642" y="44450"/>
                  </a:lnTo>
                  <a:lnTo>
                    <a:pt x="323354" y="44450"/>
                  </a:lnTo>
                  <a:lnTo>
                    <a:pt x="323354" y="31762"/>
                  </a:lnTo>
                  <a:close/>
                </a:path>
                <a:path w="859154" h="3706495">
                  <a:moveTo>
                    <a:pt x="412292" y="31762"/>
                  </a:moveTo>
                  <a:lnTo>
                    <a:pt x="361442" y="31762"/>
                  </a:lnTo>
                  <a:lnTo>
                    <a:pt x="361442" y="44450"/>
                  </a:lnTo>
                  <a:lnTo>
                    <a:pt x="412292" y="44450"/>
                  </a:lnTo>
                  <a:lnTo>
                    <a:pt x="412292" y="31762"/>
                  </a:lnTo>
                  <a:close/>
                </a:path>
                <a:path w="859154" h="3706495">
                  <a:moveTo>
                    <a:pt x="463181" y="31762"/>
                  </a:moveTo>
                  <a:lnTo>
                    <a:pt x="450469" y="31762"/>
                  </a:lnTo>
                  <a:lnTo>
                    <a:pt x="450469" y="44450"/>
                  </a:lnTo>
                  <a:lnTo>
                    <a:pt x="463181" y="44450"/>
                  </a:lnTo>
                  <a:lnTo>
                    <a:pt x="463181" y="31762"/>
                  </a:lnTo>
                  <a:close/>
                </a:path>
                <a:path w="859154" h="3706495">
                  <a:moveTo>
                    <a:pt x="552246" y="31762"/>
                  </a:moveTo>
                  <a:lnTo>
                    <a:pt x="501396" y="31762"/>
                  </a:lnTo>
                  <a:lnTo>
                    <a:pt x="501396" y="44450"/>
                  </a:lnTo>
                  <a:lnTo>
                    <a:pt x="552246" y="44450"/>
                  </a:lnTo>
                  <a:lnTo>
                    <a:pt x="552246" y="31762"/>
                  </a:lnTo>
                  <a:close/>
                </a:path>
                <a:path w="859154" h="3706495">
                  <a:moveTo>
                    <a:pt x="603008" y="31762"/>
                  </a:moveTo>
                  <a:lnTo>
                    <a:pt x="590296" y="31762"/>
                  </a:lnTo>
                  <a:lnTo>
                    <a:pt x="590296" y="44450"/>
                  </a:lnTo>
                  <a:lnTo>
                    <a:pt x="603008" y="44450"/>
                  </a:lnTo>
                  <a:lnTo>
                    <a:pt x="603008" y="31762"/>
                  </a:lnTo>
                  <a:close/>
                </a:path>
                <a:path w="859154" h="3706495">
                  <a:moveTo>
                    <a:pt x="674674" y="3693325"/>
                  </a:moveTo>
                  <a:lnTo>
                    <a:pt x="623824" y="3693325"/>
                  </a:lnTo>
                  <a:lnTo>
                    <a:pt x="623824" y="3706012"/>
                  </a:lnTo>
                  <a:lnTo>
                    <a:pt x="674674" y="3706012"/>
                  </a:lnTo>
                  <a:lnTo>
                    <a:pt x="674674" y="3693325"/>
                  </a:lnTo>
                  <a:close/>
                </a:path>
                <a:path w="859154" h="3706495">
                  <a:moveTo>
                    <a:pt x="692073" y="31762"/>
                  </a:moveTo>
                  <a:lnTo>
                    <a:pt x="641223" y="31762"/>
                  </a:lnTo>
                  <a:lnTo>
                    <a:pt x="641223" y="44450"/>
                  </a:lnTo>
                  <a:lnTo>
                    <a:pt x="692073" y="44450"/>
                  </a:lnTo>
                  <a:lnTo>
                    <a:pt x="692073" y="31762"/>
                  </a:lnTo>
                  <a:close/>
                </a:path>
                <a:path w="859154" h="3706495">
                  <a:moveTo>
                    <a:pt x="725563" y="3693325"/>
                  </a:moveTo>
                  <a:lnTo>
                    <a:pt x="712851" y="3693325"/>
                  </a:lnTo>
                  <a:lnTo>
                    <a:pt x="712851" y="3706012"/>
                  </a:lnTo>
                  <a:lnTo>
                    <a:pt x="725563" y="3706012"/>
                  </a:lnTo>
                  <a:lnTo>
                    <a:pt x="725563" y="3693325"/>
                  </a:lnTo>
                  <a:close/>
                </a:path>
                <a:path w="859154" h="3706495">
                  <a:moveTo>
                    <a:pt x="742962" y="31762"/>
                  </a:moveTo>
                  <a:lnTo>
                    <a:pt x="730250" y="31762"/>
                  </a:lnTo>
                  <a:lnTo>
                    <a:pt x="730250" y="44450"/>
                  </a:lnTo>
                  <a:lnTo>
                    <a:pt x="742962" y="44450"/>
                  </a:lnTo>
                  <a:lnTo>
                    <a:pt x="742962" y="31762"/>
                  </a:lnTo>
                  <a:close/>
                </a:path>
                <a:path w="859154" h="3706495">
                  <a:moveTo>
                    <a:pt x="814501" y="3693325"/>
                  </a:moveTo>
                  <a:lnTo>
                    <a:pt x="763651" y="3693325"/>
                  </a:lnTo>
                  <a:lnTo>
                    <a:pt x="763651" y="3706012"/>
                  </a:lnTo>
                  <a:lnTo>
                    <a:pt x="814501" y="3706012"/>
                  </a:lnTo>
                  <a:lnTo>
                    <a:pt x="814501" y="3693325"/>
                  </a:lnTo>
                  <a:close/>
                </a:path>
                <a:path w="859154" h="3706495">
                  <a:moveTo>
                    <a:pt x="831900" y="31762"/>
                  </a:moveTo>
                  <a:lnTo>
                    <a:pt x="781050" y="31762"/>
                  </a:lnTo>
                  <a:lnTo>
                    <a:pt x="781050" y="44450"/>
                  </a:lnTo>
                  <a:lnTo>
                    <a:pt x="831900" y="44450"/>
                  </a:lnTo>
                  <a:lnTo>
                    <a:pt x="831900" y="31762"/>
                  </a:lnTo>
                  <a:close/>
                </a:path>
                <a:path w="859154" h="3706495">
                  <a:moveTo>
                    <a:pt x="859028" y="3693325"/>
                  </a:moveTo>
                  <a:lnTo>
                    <a:pt x="852678" y="3693325"/>
                  </a:lnTo>
                  <a:lnTo>
                    <a:pt x="852678" y="3706012"/>
                  </a:lnTo>
                  <a:lnTo>
                    <a:pt x="859028" y="3706012"/>
                  </a:lnTo>
                  <a:lnTo>
                    <a:pt x="859028" y="3693325"/>
                  </a:lnTo>
                  <a:close/>
                </a:path>
                <a:path w="859154" h="3706495">
                  <a:moveTo>
                    <a:pt x="859028" y="3686962"/>
                  </a:moveTo>
                  <a:lnTo>
                    <a:pt x="846328" y="3686962"/>
                  </a:lnTo>
                  <a:lnTo>
                    <a:pt x="846328" y="3699662"/>
                  </a:lnTo>
                  <a:lnTo>
                    <a:pt x="852678" y="3693312"/>
                  </a:lnTo>
                  <a:lnTo>
                    <a:pt x="859028" y="3693312"/>
                  </a:lnTo>
                  <a:lnTo>
                    <a:pt x="859028" y="3686962"/>
                  </a:lnTo>
                  <a:close/>
                </a:path>
                <a:path w="859154" h="3706495">
                  <a:moveTo>
                    <a:pt x="859040" y="3598087"/>
                  </a:moveTo>
                  <a:lnTo>
                    <a:pt x="846328" y="3598087"/>
                  </a:lnTo>
                  <a:lnTo>
                    <a:pt x="846328" y="3648875"/>
                  </a:lnTo>
                  <a:lnTo>
                    <a:pt x="859040" y="3648875"/>
                  </a:lnTo>
                  <a:lnTo>
                    <a:pt x="859040" y="3598087"/>
                  </a:lnTo>
                  <a:close/>
                </a:path>
                <a:path w="859154" h="3706495">
                  <a:moveTo>
                    <a:pt x="859040" y="3547300"/>
                  </a:moveTo>
                  <a:lnTo>
                    <a:pt x="846328" y="3547300"/>
                  </a:lnTo>
                  <a:lnTo>
                    <a:pt x="846328" y="3559987"/>
                  </a:lnTo>
                  <a:lnTo>
                    <a:pt x="859040" y="3559987"/>
                  </a:lnTo>
                  <a:lnTo>
                    <a:pt x="859040" y="3547300"/>
                  </a:lnTo>
                  <a:close/>
                </a:path>
                <a:path w="859154" h="3706495">
                  <a:moveTo>
                    <a:pt x="859040" y="3458413"/>
                  </a:moveTo>
                  <a:lnTo>
                    <a:pt x="846328" y="3458413"/>
                  </a:lnTo>
                  <a:lnTo>
                    <a:pt x="846328" y="3509200"/>
                  </a:lnTo>
                  <a:lnTo>
                    <a:pt x="859040" y="3509200"/>
                  </a:lnTo>
                  <a:lnTo>
                    <a:pt x="859040" y="3458413"/>
                  </a:lnTo>
                  <a:close/>
                </a:path>
                <a:path w="859154" h="3706495">
                  <a:moveTo>
                    <a:pt x="859040" y="3407638"/>
                  </a:moveTo>
                  <a:lnTo>
                    <a:pt x="846328" y="3407638"/>
                  </a:lnTo>
                  <a:lnTo>
                    <a:pt x="846328" y="3420326"/>
                  </a:lnTo>
                  <a:lnTo>
                    <a:pt x="859040" y="3420326"/>
                  </a:lnTo>
                  <a:lnTo>
                    <a:pt x="859040" y="3407638"/>
                  </a:lnTo>
                  <a:close/>
                </a:path>
                <a:path w="859154" h="3706495">
                  <a:moveTo>
                    <a:pt x="859040" y="3318738"/>
                  </a:moveTo>
                  <a:lnTo>
                    <a:pt x="846328" y="3318738"/>
                  </a:lnTo>
                  <a:lnTo>
                    <a:pt x="846328" y="3369526"/>
                  </a:lnTo>
                  <a:lnTo>
                    <a:pt x="859040" y="3369526"/>
                  </a:lnTo>
                  <a:lnTo>
                    <a:pt x="859040" y="3318738"/>
                  </a:lnTo>
                  <a:close/>
                </a:path>
                <a:path w="859154" h="3706495">
                  <a:moveTo>
                    <a:pt x="859040" y="3267964"/>
                  </a:moveTo>
                  <a:lnTo>
                    <a:pt x="846328" y="3267964"/>
                  </a:lnTo>
                  <a:lnTo>
                    <a:pt x="846328" y="3280651"/>
                  </a:lnTo>
                  <a:lnTo>
                    <a:pt x="859040" y="3280651"/>
                  </a:lnTo>
                  <a:lnTo>
                    <a:pt x="859040" y="3267964"/>
                  </a:lnTo>
                  <a:close/>
                </a:path>
                <a:path w="859154" h="3706495">
                  <a:moveTo>
                    <a:pt x="859040" y="3179051"/>
                  </a:moveTo>
                  <a:lnTo>
                    <a:pt x="846328" y="3179051"/>
                  </a:lnTo>
                  <a:lnTo>
                    <a:pt x="846328" y="3229864"/>
                  </a:lnTo>
                  <a:lnTo>
                    <a:pt x="859040" y="3229864"/>
                  </a:lnTo>
                  <a:lnTo>
                    <a:pt x="859040" y="3179051"/>
                  </a:lnTo>
                  <a:close/>
                </a:path>
                <a:path w="859154" h="3706495">
                  <a:moveTo>
                    <a:pt x="859040" y="3128276"/>
                  </a:moveTo>
                  <a:lnTo>
                    <a:pt x="846328" y="3128276"/>
                  </a:lnTo>
                  <a:lnTo>
                    <a:pt x="846328" y="3140964"/>
                  </a:lnTo>
                  <a:lnTo>
                    <a:pt x="859040" y="3140964"/>
                  </a:lnTo>
                  <a:lnTo>
                    <a:pt x="859040" y="3128276"/>
                  </a:lnTo>
                  <a:close/>
                </a:path>
                <a:path w="859154" h="3706495">
                  <a:moveTo>
                    <a:pt x="859040" y="3039376"/>
                  </a:moveTo>
                  <a:lnTo>
                    <a:pt x="846328" y="3039376"/>
                  </a:lnTo>
                  <a:lnTo>
                    <a:pt x="846328" y="3090164"/>
                  </a:lnTo>
                  <a:lnTo>
                    <a:pt x="859040" y="3090164"/>
                  </a:lnTo>
                  <a:lnTo>
                    <a:pt x="859040" y="3039376"/>
                  </a:lnTo>
                  <a:close/>
                </a:path>
                <a:path w="859154" h="3706495">
                  <a:moveTo>
                    <a:pt x="859040" y="2988576"/>
                  </a:moveTo>
                  <a:lnTo>
                    <a:pt x="846328" y="2988576"/>
                  </a:lnTo>
                  <a:lnTo>
                    <a:pt x="846328" y="3001264"/>
                  </a:lnTo>
                  <a:lnTo>
                    <a:pt x="859040" y="3001264"/>
                  </a:lnTo>
                  <a:lnTo>
                    <a:pt x="859040" y="2988576"/>
                  </a:lnTo>
                  <a:close/>
                </a:path>
                <a:path w="859154" h="3706495">
                  <a:moveTo>
                    <a:pt x="859040" y="2899676"/>
                  </a:moveTo>
                  <a:lnTo>
                    <a:pt x="846328" y="2899676"/>
                  </a:lnTo>
                  <a:lnTo>
                    <a:pt x="846328" y="2950464"/>
                  </a:lnTo>
                  <a:lnTo>
                    <a:pt x="859040" y="2950464"/>
                  </a:lnTo>
                  <a:lnTo>
                    <a:pt x="859040" y="2899676"/>
                  </a:lnTo>
                  <a:close/>
                </a:path>
                <a:path w="859154" h="3706495">
                  <a:moveTo>
                    <a:pt x="859040" y="2848876"/>
                  </a:moveTo>
                  <a:lnTo>
                    <a:pt x="846328" y="2848876"/>
                  </a:lnTo>
                  <a:lnTo>
                    <a:pt x="846328" y="2861564"/>
                  </a:lnTo>
                  <a:lnTo>
                    <a:pt x="859040" y="2861564"/>
                  </a:lnTo>
                  <a:lnTo>
                    <a:pt x="859040" y="2848876"/>
                  </a:lnTo>
                  <a:close/>
                </a:path>
                <a:path w="859154" h="3706495">
                  <a:moveTo>
                    <a:pt x="859040" y="2759976"/>
                  </a:moveTo>
                  <a:lnTo>
                    <a:pt x="846328" y="2759976"/>
                  </a:lnTo>
                  <a:lnTo>
                    <a:pt x="846328" y="2810764"/>
                  </a:lnTo>
                  <a:lnTo>
                    <a:pt x="859040" y="2810764"/>
                  </a:lnTo>
                  <a:lnTo>
                    <a:pt x="859040" y="2759976"/>
                  </a:lnTo>
                  <a:close/>
                </a:path>
                <a:path w="859154" h="3706495">
                  <a:moveTo>
                    <a:pt x="859040" y="2709303"/>
                  </a:moveTo>
                  <a:lnTo>
                    <a:pt x="846328" y="2709303"/>
                  </a:lnTo>
                  <a:lnTo>
                    <a:pt x="846328" y="2721991"/>
                  </a:lnTo>
                  <a:lnTo>
                    <a:pt x="859040" y="2721991"/>
                  </a:lnTo>
                  <a:lnTo>
                    <a:pt x="859040" y="2709303"/>
                  </a:lnTo>
                  <a:close/>
                </a:path>
                <a:path w="859154" h="3706495">
                  <a:moveTo>
                    <a:pt x="859040" y="2620403"/>
                  </a:moveTo>
                  <a:lnTo>
                    <a:pt x="846328" y="2620403"/>
                  </a:lnTo>
                  <a:lnTo>
                    <a:pt x="846328" y="2671191"/>
                  </a:lnTo>
                  <a:lnTo>
                    <a:pt x="859040" y="2671191"/>
                  </a:lnTo>
                  <a:lnTo>
                    <a:pt x="859040" y="2620403"/>
                  </a:lnTo>
                  <a:close/>
                </a:path>
                <a:path w="859154" h="3706495">
                  <a:moveTo>
                    <a:pt x="859040" y="2569603"/>
                  </a:moveTo>
                  <a:lnTo>
                    <a:pt x="846328" y="2569603"/>
                  </a:lnTo>
                  <a:lnTo>
                    <a:pt x="846328" y="2582291"/>
                  </a:lnTo>
                  <a:lnTo>
                    <a:pt x="859040" y="2582291"/>
                  </a:lnTo>
                  <a:lnTo>
                    <a:pt x="859040" y="2569603"/>
                  </a:lnTo>
                  <a:close/>
                </a:path>
                <a:path w="859154" h="3706495">
                  <a:moveTo>
                    <a:pt x="859040" y="2480703"/>
                  </a:moveTo>
                  <a:lnTo>
                    <a:pt x="846328" y="2480703"/>
                  </a:lnTo>
                  <a:lnTo>
                    <a:pt x="846328" y="2531491"/>
                  </a:lnTo>
                  <a:lnTo>
                    <a:pt x="859040" y="2531491"/>
                  </a:lnTo>
                  <a:lnTo>
                    <a:pt x="859040" y="2480703"/>
                  </a:lnTo>
                  <a:close/>
                </a:path>
                <a:path w="859154" h="3706495">
                  <a:moveTo>
                    <a:pt x="859040" y="2429903"/>
                  </a:moveTo>
                  <a:lnTo>
                    <a:pt x="846328" y="2429903"/>
                  </a:lnTo>
                  <a:lnTo>
                    <a:pt x="846328" y="2442591"/>
                  </a:lnTo>
                  <a:lnTo>
                    <a:pt x="859040" y="2442591"/>
                  </a:lnTo>
                  <a:lnTo>
                    <a:pt x="859040" y="2429903"/>
                  </a:lnTo>
                  <a:close/>
                </a:path>
                <a:path w="859154" h="3706495">
                  <a:moveTo>
                    <a:pt x="859040" y="2341003"/>
                  </a:moveTo>
                  <a:lnTo>
                    <a:pt x="846328" y="2341003"/>
                  </a:lnTo>
                  <a:lnTo>
                    <a:pt x="846328" y="2391791"/>
                  </a:lnTo>
                  <a:lnTo>
                    <a:pt x="859040" y="2391791"/>
                  </a:lnTo>
                  <a:lnTo>
                    <a:pt x="859040" y="2341003"/>
                  </a:lnTo>
                  <a:close/>
                </a:path>
                <a:path w="859154" h="3706495">
                  <a:moveTo>
                    <a:pt x="859040" y="2290203"/>
                  </a:moveTo>
                  <a:lnTo>
                    <a:pt x="846328" y="2290203"/>
                  </a:lnTo>
                  <a:lnTo>
                    <a:pt x="846328" y="2302891"/>
                  </a:lnTo>
                  <a:lnTo>
                    <a:pt x="859040" y="2302891"/>
                  </a:lnTo>
                  <a:lnTo>
                    <a:pt x="859040" y="2290203"/>
                  </a:lnTo>
                  <a:close/>
                </a:path>
                <a:path w="859154" h="3706495">
                  <a:moveTo>
                    <a:pt x="859040" y="2201303"/>
                  </a:moveTo>
                  <a:lnTo>
                    <a:pt x="846328" y="2201303"/>
                  </a:lnTo>
                  <a:lnTo>
                    <a:pt x="846328" y="2252091"/>
                  </a:lnTo>
                  <a:lnTo>
                    <a:pt x="859040" y="2252091"/>
                  </a:lnTo>
                  <a:lnTo>
                    <a:pt x="859040" y="2201303"/>
                  </a:lnTo>
                  <a:close/>
                </a:path>
                <a:path w="859154" h="3706495">
                  <a:moveTo>
                    <a:pt x="859040" y="2150630"/>
                  </a:moveTo>
                  <a:lnTo>
                    <a:pt x="846328" y="2150630"/>
                  </a:lnTo>
                  <a:lnTo>
                    <a:pt x="846328" y="2163318"/>
                  </a:lnTo>
                  <a:lnTo>
                    <a:pt x="859040" y="2163318"/>
                  </a:lnTo>
                  <a:lnTo>
                    <a:pt x="859040" y="2150630"/>
                  </a:lnTo>
                  <a:close/>
                </a:path>
                <a:path w="859154" h="3706495">
                  <a:moveTo>
                    <a:pt x="859040" y="2061730"/>
                  </a:moveTo>
                  <a:lnTo>
                    <a:pt x="846328" y="2061730"/>
                  </a:lnTo>
                  <a:lnTo>
                    <a:pt x="846328" y="2112518"/>
                  </a:lnTo>
                  <a:lnTo>
                    <a:pt x="859040" y="2112518"/>
                  </a:lnTo>
                  <a:lnTo>
                    <a:pt x="859040" y="2061730"/>
                  </a:lnTo>
                  <a:close/>
                </a:path>
                <a:path w="859154" h="3706495">
                  <a:moveTo>
                    <a:pt x="859040" y="2010930"/>
                  </a:moveTo>
                  <a:lnTo>
                    <a:pt x="846328" y="2010930"/>
                  </a:lnTo>
                  <a:lnTo>
                    <a:pt x="846328" y="2023618"/>
                  </a:lnTo>
                  <a:lnTo>
                    <a:pt x="859040" y="2023618"/>
                  </a:lnTo>
                  <a:lnTo>
                    <a:pt x="859040" y="2010930"/>
                  </a:lnTo>
                  <a:close/>
                </a:path>
                <a:path w="859154" h="3706495">
                  <a:moveTo>
                    <a:pt x="859040" y="1922030"/>
                  </a:moveTo>
                  <a:lnTo>
                    <a:pt x="846328" y="1922030"/>
                  </a:lnTo>
                  <a:lnTo>
                    <a:pt x="846328" y="1972818"/>
                  </a:lnTo>
                  <a:lnTo>
                    <a:pt x="859040" y="1972818"/>
                  </a:lnTo>
                  <a:lnTo>
                    <a:pt x="859040" y="1922030"/>
                  </a:lnTo>
                  <a:close/>
                </a:path>
                <a:path w="859154" h="3706495">
                  <a:moveTo>
                    <a:pt x="859040" y="1871230"/>
                  </a:moveTo>
                  <a:lnTo>
                    <a:pt x="846328" y="1871230"/>
                  </a:lnTo>
                  <a:lnTo>
                    <a:pt x="846328" y="1883918"/>
                  </a:lnTo>
                  <a:lnTo>
                    <a:pt x="859040" y="1883918"/>
                  </a:lnTo>
                  <a:lnTo>
                    <a:pt x="859040" y="1871230"/>
                  </a:lnTo>
                  <a:close/>
                </a:path>
                <a:path w="859154" h="3706495">
                  <a:moveTo>
                    <a:pt x="859040" y="1782330"/>
                  </a:moveTo>
                  <a:lnTo>
                    <a:pt x="846328" y="1782330"/>
                  </a:lnTo>
                  <a:lnTo>
                    <a:pt x="846328" y="1833118"/>
                  </a:lnTo>
                  <a:lnTo>
                    <a:pt x="859040" y="1833118"/>
                  </a:lnTo>
                  <a:lnTo>
                    <a:pt x="859040" y="1782330"/>
                  </a:lnTo>
                  <a:close/>
                </a:path>
                <a:path w="859154" h="3706495">
                  <a:moveTo>
                    <a:pt x="859040" y="1731530"/>
                  </a:moveTo>
                  <a:lnTo>
                    <a:pt x="846328" y="1731530"/>
                  </a:lnTo>
                  <a:lnTo>
                    <a:pt x="846328" y="1744218"/>
                  </a:lnTo>
                  <a:lnTo>
                    <a:pt x="859040" y="1744218"/>
                  </a:lnTo>
                  <a:lnTo>
                    <a:pt x="859040" y="1731530"/>
                  </a:lnTo>
                  <a:close/>
                </a:path>
                <a:path w="859154" h="3706495">
                  <a:moveTo>
                    <a:pt x="859040" y="1642630"/>
                  </a:moveTo>
                  <a:lnTo>
                    <a:pt x="846328" y="1642630"/>
                  </a:lnTo>
                  <a:lnTo>
                    <a:pt x="846328" y="1693418"/>
                  </a:lnTo>
                  <a:lnTo>
                    <a:pt x="859040" y="1693418"/>
                  </a:lnTo>
                  <a:lnTo>
                    <a:pt x="859040" y="1642630"/>
                  </a:lnTo>
                  <a:close/>
                </a:path>
                <a:path w="859154" h="3706495">
                  <a:moveTo>
                    <a:pt x="859040" y="1591830"/>
                  </a:moveTo>
                  <a:lnTo>
                    <a:pt x="846328" y="1591830"/>
                  </a:lnTo>
                  <a:lnTo>
                    <a:pt x="846328" y="1604518"/>
                  </a:lnTo>
                  <a:lnTo>
                    <a:pt x="859040" y="1604518"/>
                  </a:lnTo>
                  <a:lnTo>
                    <a:pt x="859040" y="1591830"/>
                  </a:lnTo>
                  <a:close/>
                </a:path>
                <a:path w="859154" h="3706495">
                  <a:moveTo>
                    <a:pt x="859040" y="1502930"/>
                  </a:moveTo>
                  <a:lnTo>
                    <a:pt x="846328" y="1502930"/>
                  </a:lnTo>
                  <a:lnTo>
                    <a:pt x="846328" y="1553718"/>
                  </a:lnTo>
                  <a:lnTo>
                    <a:pt x="859040" y="1553718"/>
                  </a:lnTo>
                  <a:lnTo>
                    <a:pt x="859040" y="1502930"/>
                  </a:lnTo>
                  <a:close/>
                </a:path>
                <a:path w="859154" h="3706495">
                  <a:moveTo>
                    <a:pt x="859040" y="1452257"/>
                  </a:moveTo>
                  <a:lnTo>
                    <a:pt x="846328" y="1452257"/>
                  </a:lnTo>
                  <a:lnTo>
                    <a:pt x="846328" y="1464945"/>
                  </a:lnTo>
                  <a:lnTo>
                    <a:pt x="859040" y="1464945"/>
                  </a:lnTo>
                  <a:lnTo>
                    <a:pt x="859040" y="1452257"/>
                  </a:lnTo>
                  <a:close/>
                </a:path>
                <a:path w="859154" h="3706495">
                  <a:moveTo>
                    <a:pt x="859040" y="1363357"/>
                  </a:moveTo>
                  <a:lnTo>
                    <a:pt x="846328" y="1363357"/>
                  </a:lnTo>
                  <a:lnTo>
                    <a:pt x="846328" y="1414145"/>
                  </a:lnTo>
                  <a:lnTo>
                    <a:pt x="859040" y="1414145"/>
                  </a:lnTo>
                  <a:lnTo>
                    <a:pt x="859040" y="1363357"/>
                  </a:lnTo>
                  <a:close/>
                </a:path>
                <a:path w="859154" h="3706495">
                  <a:moveTo>
                    <a:pt x="859040" y="1312557"/>
                  </a:moveTo>
                  <a:lnTo>
                    <a:pt x="846328" y="1312557"/>
                  </a:lnTo>
                  <a:lnTo>
                    <a:pt x="846328" y="1325245"/>
                  </a:lnTo>
                  <a:lnTo>
                    <a:pt x="859040" y="1325245"/>
                  </a:lnTo>
                  <a:lnTo>
                    <a:pt x="859040" y="1312557"/>
                  </a:lnTo>
                  <a:close/>
                </a:path>
                <a:path w="859154" h="3706495">
                  <a:moveTo>
                    <a:pt x="859040" y="1223657"/>
                  </a:moveTo>
                  <a:lnTo>
                    <a:pt x="846328" y="1223657"/>
                  </a:lnTo>
                  <a:lnTo>
                    <a:pt x="846328" y="1274445"/>
                  </a:lnTo>
                  <a:lnTo>
                    <a:pt x="859040" y="1274445"/>
                  </a:lnTo>
                  <a:lnTo>
                    <a:pt x="859040" y="1223657"/>
                  </a:lnTo>
                  <a:close/>
                </a:path>
                <a:path w="859154" h="3706495">
                  <a:moveTo>
                    <a:pt x="859040" y="1172857"/>
                  </a:moveTo>
                  <a:lnTo>
                    <a:pt x="846328" y="1172857"/>
                  </a:lnTo>
                  <a:lnTo>
                    <a:pt x="846328" y="1185557"/>
                  </a:lnTo>
                  <a:lnTo>
                    <a:pt x="859040" y="1185557"/>
                  </a:lnTo>
                  <a:lnTo>
                    <a:pt x="859040" y="1172857"/>
                  </a:lnTo>
                  <a:close/>
                </a:path>
                <a:path w="859154" h="3706495">
                  <a:moveTo>
                    <a:pt x="859040" y="1083957"/>
                  </a:moveTo>
                  <a:lnTo>
                    <a:pt x="846328" y="1083957"/>
                  </a:lnTo>
                  <a:lnTo>
                    <a:pt x="846328" y="1134757"/>
                  </a:lnTo>
                  <a:lnTo>
                    <a:pt x="859040" y="1134757"/>
                  </a:lnTo>
                  <a:lnTo>
                    <a:pt x="859040" y="1083957"/>
                  </a:lnTo>
                  <a:close/>
                </a:path>
                <a:path w="859154" h="3706495">
                  <a:moveTo>
                    <a:pt x="859040" y="1033157"/>
                  </a:moveTo>
                  <a:lnTo>
                    <a:pt x="846328" y="1033157"/>
                  </a:lnTo>
                  <a:lnTo>
                    <a:pt x="846328" y="1045845"/>
                  </a:lnTo>
                  <a:lnTo>
                    <a:pt x="859040" y="1045845"/>
                  </a:lnTo>
                  <a:lnTo>
                    <a:pt x="859040" y="1033157"/>
                  </a:lnTo>
                  <a:close/>
                </a:path>
                <a:path w="859154" h="3706495">
                  <a:moveTo>
                    <a:pt x="859040" y="944257"/>
                  </a:moveTo>
                  <a:lnTo>
                    <a:pt x="846328" y="944257"/>
                  </a:lnTo>
                  <a:lnTo>
                    <a:pt x="846328" y="995045"/>
                  </a:lnTo>
                  <a:lnTo>
                    <a:pt x="859040" y="995045"/>
                  </a:lnTo>
                  <a:lnTo>
                    <a:pt x="859040" y="944257"/>
                  </a:lnTo>
                  <a:close/>
                </a:path>
                <a:path w="859154" h="3706495">
                  <a:moveTo>
                    <a:pt x="859040" y="893584"/>
                  </a:moveTo>
                  <a:lnTo>
                    <a:pt x="846328" y="893584"/>
                  </a:lnTo>
                  <a:lnTo>
                    <a:pt x="846328" y="906272"/>
                  </a:lnTo>
                  <a:lnTo>
                    <a:pt x="859040" y="906272"/>
                  </a:lnTo>
                  <a:lnTo>
                    <a:pt x="859040" y="893584"/>
                  </a:lnTo>
                  <a:close/>
                </a:path>
                <a:path w="859154" h="3706495">
                  <a:moveTo>
                    <a:pt x="859040" y="804684"/>
                  </a:moveTo>
                  <a:lnTo>
                    <a:pt x="846328" y="804684"/>
                  </a:lnTo>
                  <a:lnTo>
                    <a:pt x="846328" y="855472"/>
                  </a:lnTo>
                  <a:lnTo>
                    <a:pt x="859040" y="855472"/>
                  </a:lnTo>
                  <a:lnTo>
                    <a:pt x="859040" y="804684"/>
                  </a:lnTo>
                  <a:close/>
                </a:path>
                <a:path w="859154" h="3706495">
                  <a:moveTo>
                    <a:pt x="859040" y="753884"/>
                  </a:moveTo>
                  <a:lnTo>
                    <a:pt x="846328" y="753884"/>
                  </a:lnTo>
                  <a:lnTo>
                    <a:pt x="846328" y="766572"/>
                  </a:lnTo>
                  <a:lnTo>
                    <a:pt x="859040" y="766572"/>
                  </a:lnTo>
                  <a:lnTo>
                    <a:pt x="859040" y="753884"/>
                  </a:lnTo>
                  <a:close/>
                </a:path>
                <a:path w="859154" h="3706495">
                  <a:moveTo>
                    <a:pt x="859040" y="664984"/>
                  </a:moveTo>
                  <a:lnTo>
                    <a:pt x="846328" y="664984"/>
                  </a:lnTo>
                  <a:lnTo>
                    <a:pt x="846328" y="715772"/>
                  </a:lnTo>
                  <a:lnTo>
                    <a:pt x="859040" y="715772"/>
                  </a:lnTo>
                  <a:lnTo>
                    <a:pt x="859040" y="664984"/>
                  </a:lnTo>
                  <a:close/>
                </a:path>
                <a:path w="859154" h="3706495">
                  <a:moveTo>
                    <a:pt x="859040" y="614184"/>
                  </a:moveTo>
                  <a:lnTo>
                    <a:pt x="846328" y="614184"/>
                  </a:lnTo>
                  <a:lnTo>
                    <a:pt x="846328" y="626872"/>
                  </a:lnTo>
                  <a:lnTo>
                    <a:pt x="859040" y="626872"/>
                  </a:lnTo>
                  <a:lnTo>
                    <a:pt x="859040" y="614184"/>
                  </a:lnTo>
                  <a:close/>
                </a:path>
                <a:path w="859154" h="3706495">
                  <a:moveTo>
                    <a:pt x="859040" y="525284"/>
                  </a:moveTo>
                  <a:lnTo>
                    <a:pt x="846328" y="525284"/>
                  </a:lnTo>
                  <a:lnTo>
                    <a:pt x="846328" y="576072"/>
                  </a:lnTo>
                  <a:lnTo>
                    <a:pt x="859040" y="576072"/>
                  </a:lnTo>
                  <a:lnTo>
                    <a:pt x="859040" y="525284"/>
                  </a:lnTo>
                  <a:close/>
                </a:path>
                <a:path w="859154" h="3706495">
                  <a:moveTo>
                    <a:pt x="859040" y="474484"/>
                  </a:moveTo>
                  <a:lnTo>
                    <a:pt x="846328" y="474484"/>
                  </a:lnTo>
                  <a:lnTo>
                    <a:pt x="846328" y="487172"/>
                  </a:lnTo>
                  <a:lnTo>
                    <a:pt x="859040" y="487172"/>
                  </a:lnTo>
                  <a:lnTo>
                    <a:pt x="859040" y="474484"/>
                  </a:lnTo>
                  <a:close/>
                </a:path>
                <a:path w="859154" h="3706495">
                  <a:moveTo>
                    <a:pt x="859040" y="385584"/>
                  </a:moveTo>
                  <a:lnTo>
                    <a:pt x="846328" y="385584"/>
                  </a:lnTo>
                  <a:lnTo>
                    <a:pt x="846328" y="436372"/>
                  </a:lnTo>
                  <a:lnTo>
                    <a:pt x="859040" y="436372"/>
                  </a:lnTo>
                  <a:lnTo>
                    <a:pt x="859040" y="385584"/>
                  </a:lnTo>
                  <a:close/>
                </a:path>
                <a:path w="859154" h="3706495">
                  <a:moveTo>
                    <a:pt x="859040" y="334784"/>
                  </a:moveTo>
                  <a:lnTo>
                    <a:pt x="846328" y="334784"/>
                  </a:lnTo>
                  <a:lnTo>
                    <a:pt x="846328" y="347472"/>
                  </a:lnTo>
                  <a:lnTo>
                    <a:pt x="859040" y="347472"/>
                  </a:lnTo>
                  <a:lnTo>
                    <a:pt x="859040" y="334784"/>
                  </a:lnTo>
                  <a:close/>
                </a:path>
                <a:path w="859154" h="3706495">
                  <a:moveTo>
                    <a:pt x="859040" y="246011"/>
                  </a:moveTo>
                  <a:lnTo>
                    <a:pt x="846328" y="246011"/>
                  </a:lnTo>
                  <a:lnTo>
                    <a:pt x="846328" y="296799"/>
                  </a:lnTo>
                  <a:lnTo>
                    <a:pt x="859040" y="296799"/>
                  </a:lnTo>
                  <a:lnTo>
                    <a:pt x="859040" y="246011"/>
                  </a:lnTo>
                  <a:close/>
                </a:path>
                <a:path w="859154" h="3706495">
                  <a:moveTo>
                    <a:pt x="859040" y="195211"/>
                  </a:moveTo>
                  <a:lnTo>
                    <a:pt x="846328" y="195211"/>
                  </a:lnTo>
                  <a:lnTo>
                    <a:pt x="846328" y="207899"/>
                  </a:lnTo>
                  <a:lnTo>
                    <a:pt x="859040" y="207899"/>
                  </a:lnTo>
                  <a:lnTo>
                    <a:pt x="859040" y="195211"/>
                  </a:lnTo>
                  <a:close/>
                </a:path>
                <a:path w="859154" h="3706495">
                  <a:moveTo>
                    <a:pt x="859040" y="106311"/>
                  </a:moveTo>
                  <a:lnTo>
                    <a:pt x="846328" y="106311"/>
                  </a:lnTo>
                  <a:lnTo>
                    <a:pt x="846328" y="157099"/>
                  </a:lnTo>
                  <a:lnTo>
                    <a:pt x="859040" y="157099"/>
                  </a:lnTo>
                  <a:lnTo>
                    <a:pt x="859040" y="106311"/>
                  </a:lnTo>
                  <a:close/>
                </a:path>
                <a:path w="859154" h="3706495">
                  <a:moveTo>
                    <a:pt x="859040" y="55511"/>
                  </a:moveTo>
                  <a:lnTo>
                    <a:pt x="846328" y="55511"/>
                  </a:lnTo>
                  <a:lnTo>
                    <a:pt x="846328" y="68199"/>
                  </a:lnTo>
                  <a:lnTo>
                    <a:pt x="859040" y="68199"/>
                  </a:lnTo>
                  <a:lnTo>
                    <a:pt x="859040" y="5551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94120" y="981455"/>
            <a:ext cx="5623560" cy="564515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9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705"/>
              </a:spcBef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1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aws_iam_policy.adminUser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1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100">
              <a:latin typeface="Consolas"/>
              <a:cs typeface="Consolas"/>
            </a:endParaRPr>
          </a:p>
          <a:p>
            <a:pPr marL="243204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resource</a:t>
            </a:r>
            <a:r>
              <a:rPr sz="11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"aws_iam_policy"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"adminUser"</a:t>
            </a:r>
            <a:r>
              <a:rPr sz="11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spcBef>
                <a:spcPts val="5"/>
              </a:spcBef>
              <a:tabLst>
                <a:tab pos="1234440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arn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1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1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1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tabLst>
                <a:tab pos="1234440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id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1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1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1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tabLst>
                <a:tab pos="1234440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name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"AdminUsers"</a:t>
            </a:r>
            <a:endParaRPr sz="11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tabLst>
                <a:tab pos="1234440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path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"/"</a:t>
            </a:r>
            <a:endParaRPr sz="11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policy</a:t>
            </a:r>
            <a:r>
              <a:rPr sz="11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jsonencode(</a:t>
            </a:r>
            <a:endParaRPr sz="1100">
              <a:latin typeface="Consolas"/>
              <a:cs typeface="Consolas"/>
            </a:endParaRPr>
          </a:p>
          <a:p>
            <a:pPr marL="10058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11582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Statement</a:t>
            </a:r>
            <a:r>
              <a:rPr sz="11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4630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1768475">
              <a:lnSpc>
                <a:spcPct val="100000"/>
              </a:lnSpc>
              <a:spcBef>
                <a:spcPts val="5"/>
              </a:spcBef>
              <a:tabLst>
                <a:tab pos="2609215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Action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"*"</a:t>
            </a:r>
            <a:endParaRPr sz="1100">
              <a:latin typeface="Consolas"/>
              <a:cs typeface="Consolas"/>
            </a:endParaRPr>
          </a:p>
          <a:p>
            <a:pPr marL="1768475">
              <a:lnSpc>
                <a:spcPct val="100000"/>
              </a:lnSpc>
              <a:tabLst>
                <a:tab pos="2609215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Effect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1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"Allow"</a:t>
            </a:r>
            <a:endParaRPr sz="1100">
              <a:latin typeface="Consolas"/>
              <a:cs typeface="Consolas"/>
            </a:endParaRPr>
          </a:p>
          <a:p>
            <a:pPr marL="1768475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Resource</a:t>
            </a:r>
            <a:r>
              <a:rPr sz="11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"*"</a:t>
            </a:r>
            <a:endParaRPr sz="1100">
              <a:latin typeface="Consolas"/>
              <a:cs typeface="Consolas"/>
            </a:endParaRPr>
          </a:p>
          <a:p>
            <a:pPr marL="1615440">
              <a:lnSpc>
                <a:spcPct val="100000"/>
              </a:lnSpc>
            </a:pP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},</a:t>
            </a:r>
            <a:endParaRPr sz="1100">
              <a:latin typeface="Consolas"/>
              <a:cs typeface="Consolas"/>
            </a:endParaRPr>
          </a:p>
          <a:p>
            <a:pPr marL="13106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100">
              <a:latin typeface="Consolas"/>
              <a:cs typeface="Consolas"/>
            </a:endParaRPr>
          </a:p>
          <a:p>
            <a:pPr marL="1158240">
              <a:lnSpc>
                <a:spcPct val="100000"/>
              </a:lnSpc>
              <a:tabLst>
                <a:tab pos="2075814" algn="l"/>
              </a:tabLst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Version	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1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"2012-10-17"</a:t>
            </a:r>
            <a:endParaRPr sz="1100">
              <a:latin typeface="Consolas"/>
              <a:cs typeface="Consolas"/>
            </a:endParaRPr>
          </a:p>
          <a:p>
            <a:pPr marL="10058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100">
              <a:latin typeface="Consolas"/>
              <a:cs typeface="Consolas"/>
            </a:endParaRPr>
          </a:p>
          <a:p>
            <a:pPr marL="701040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)</a:t>
            </a:r>
            <a:endParaRPr sz="1100">
              <a:latin typeface="Consolas"/>
              <a:cs typeface="Consolas"/>
            </a:endParaRPr>
          </a:p>
          <a:p>
            <a:pPr marL="39560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1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90805" marR="2749550">
              <a:lnSpc>
                <a:spcPct val="100000"/>
              </a:lnSpc>
            </a:pP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.[Output</a:t>
            </a:r>
            <a:r>
              <a:rPr sz="1100" spc="1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Truncated]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aws_iam_user.lucy: Creating... 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aws_iam_policy.adminUser:</a:t>
            </a:r>
            <a:r>
              <a:rPr sz="11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Creating...</a:t>
            </a:r>
            <a:endParaRPr sz="1100">
              <a:latin typeface="Consolas"/>
              <a:cs typeface="Consolas"/>
            </a:endParaRPr>
          </a:p>
          <a:p>
            <a:pPr marL="90805" marR="492759">
              <a:lnSpc>
                <a:spcPct val="100000"/>
              </a:lnSpc>
            </a:pP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aws_iam_user.lucy: Creation complete after 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0s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[id=lucy] 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aws_iam_policy.adminUser: Creation complete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after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0s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[id=arn:aws:iam::000000000000:policy/AdminUsers]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aws_iam_user_policy_attachment.lucy-admin-access: Creating...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aws_iam_user_policy_attachment.lucy-admin-access:</a:t>
            </a:r>
            <a:r>
              <a:rPr sz="11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Creation</a:t>
            </a:r>
            <a:r>
              <a:rPr sz="11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complete </a:t>
            </a:r>
            <a:r>
              <a:rPr sz="1100" spc="-5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0s</a:t>
            </a:r>
            <a:r>
              <a:rPr sz="11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[id=lucy-20200919034158686100000001]</a:t>
            </a: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Apply</a:t>
            </a:r>
            <a:r>
              <a:rPr sz="11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complete!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Resources:</a:t>
            </a:r>
            <a:r>
              <a:rPr sz="11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88F492"/>
                </a:solidFill>
                <a:latin typeface="Consolas"/>
                <a:cs typeface="Consolas"/>
              </a:rPr>
              <a:t>3</a:t>
            </a:r>
            <a:r>
              <a:rPr sz="1100" spc="-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88F492"/>
                </a:solidFill>
                <a:latin typeface="Consolas"/>
                <a:cs typeface="Consolas"/>
              </a:rPr>
              <a:t>added</a:t>
            </a:r>
            <a:r>
              <a:rPr sz="1100" spc="-1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changed,</a:t>
            </a:r>
            <a:r>
              <a:rPr sz="11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1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D2D2D2"/>
                </a:solidFill>
                <a:latin typeface="Consolas"/>
                <a:cs typeface="Consolas"/>
              </a:rPr>
              <a:t>destroyed.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42504" y="1691639"/>
            <a:ext cx="4175760" cy="5123815"/>
            <a:chOff x="7842504" y="1691639"/>
            <a:chExt cx="4175760" cy="5123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2504" y="1691639"/>
              <a:ext cx="4175759" cy="51236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76032" y="1725167"/>
              <a:ext cx="4060190" cy="5010785"/>
            </a:xfrm>
            <a:custGeom>
              <a:avLst/>
              <a:gdLst/>
              <a:ahLst/>
              <a:cxnLst/>
              <a:rect l="l" t="t" r="r" b="b"/>
              <a:pathLst>
                <a:path w="4060190" h="5010784">
                  <a:moveTo>
                    <a:pt x="0" y="184912"/>
                  </a:moveTo>
                  <a:lnTo>
                    <a:pt x="6603" y="135762"/>
                  </a:lnTo>
                  <a:lnTo>
                    <a:pt x="25273" y="91567"/>
                  </a:lnTo>
                  <a:lnTo>
                    <a:pt x="54101" y="54102"/>
                  </a:lnTo>
                  <a:lnTo>
                    <a:pt x="91567" y="25273"/>
                  </a:lnTo>
                  <a:lnTo>
                    <a:pt x="135763" y="6604"/>
                  </a:lnTo>
                  <a:lnTo>
                    <a:pt x="184785" y="0"/>
                  </a:lnTo>
                  <a:lnTo>
                    <a:pt x="3875151" y="0"/>
                  </a:lnTo>
                  <a:lnTo>
                    <a:pt x="3924173" y="6604"/>
                  </a:lnTo>
                  <a:lnTo>
                    <a:pt x="3968369" y="25273"/>
                  </a:lnTo>
                  <a:lnTo>
                    <a:pt x="4005834" y="54102"/>
                  </a:lnTo>
                  <a:lnTo>
                    <a:pt x="4034663" y="91567"/>
                  </a:lnTo>
                  <a:lnTo>
                    <a:pt x="4053332" y="135762"/>
                  </a:lnTo>
                  <a:lnTo>
                    <a:pt x="4059936" y="184912"/>
                  </a:lnTo>
                  <a:lnTo>
                    <a:pt x="4059936" y="4825453"/>
                  </a:lnTo>
                  <a:lnTo>
                    <a:pt x="4053332" y="4874628"/>
                  </a:lnTo>
                  <a:lnTo>
                    <a:pt x="4034663" y="4918798"/>
                  </a:lnTo>
                  <a:lnTo>
                    <a:pt x="4005834" y="4956225"/>
                  </a:lnTo>
                  <a:lnTo>
                    <a:pt x="3968369" y="4985156"/>
                  </a:lnTo>
                  <a:lnTo>
                    <a:pt x="3924173" y="5003800"/>
                  </a:lnTo>
                  <a:lnTo>
                    <a:pt x="3875151" y="5010402"/>
                  </a:lnTo>
                  <a:lnTo>
                    <a:pt x="184785" y="5010402"/>
                  </a:lnTo>
                  <a:lnTo>
                    <a:pt x="135763" y="5003800"/>
                  </a:lnTo>
                  <a:lnTo>
                    <a:pt x="91567" y="4985156"/>
                  </a:lnTo>
                  <a:lnTo>
                    <a:pt x="54101" y="4956225"/>
                  </a:lnTo>
                  <a:lnTo>
                    <a:pt x="25273" y="4918798"/>
                  </a:lnTo>
                  <a:lnTo>
                    <a:pt x="6603" y="4874628"/>
                  </a:lnTo>
                  <a:lnTo>
                    <a:pt x="0" y="4825453"/>
                  </a:lnTo>
                  <a:lnTo>
                    <a:pt x="0" y="184912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6032" y="1719071"/>
              <a:ext cx="4060190" cy="399415"/>
            </a:xfrm>
            <a:custGeom>
              <a:avLst/>
              <a:gdLst/>
              <a:ahLst/>
              <a:cxnLst/>
              <a:rect l="l" t="t" r="r" b="b"/>
              <a:pathLst>
                <a:path w="4060190" h="399414">
                  <a:moveTo>
                    <a:pt x="405993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059935" y="398907"/>
                  </a:lnTo>
                  <a:lnTo>
                    <a:pt x="4059935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55234" y="403986"/>
            <a:ext cx="134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14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spc="150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6031" y="1719072"/>
            <a:ext cx="406019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1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955280" y="1813560"/>
            <a:ext cx="2319527" cy="4114799"/>
            <a:chOff x="7955280" y="1813560"/>
            <a:chExt cx="2319527" cy="411479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280" y="1813560"/>
              <a:ext cx="204216" cy="20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280" y="3688080"/>
              <a:ext cx="795527" cy="798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80" y="2371344"/>
              <a:ext cx="777240" cy="7772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0" y="5166360"/>
              <a:ext cx="762000" cy="76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6181725"/>
            <a:chOff x="82296" y="512063"/>
            <a:chExt cx="5843270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6181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6104890"/>
            </a:xfrm>
            <a:custGeom>
              <a:avLst/>
              <a:gdLst/>
              <a:ahLst/>
              <a:cxnLst/>
              <a:rect l="l" t="t" r="r" b="b"/>
              <a:pathLst>
                <a:path w="5757545" h="610489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983236"/>
                  </a:lnTo>
                  <a:lnTo>
                    <a:pt x="9550" y="6030531"/>
                  </a:lnTo>
                  <a:lnTo>
                    <a:pt x="35598" y="6069164"/>
                  </a:lnTo>
                  <a:lnTo>
                    <a:pt x="74231" y="6095212"/>
                  </a:lnTo>
                  <a:lnTo>
                    <a:pt x="121526" y="6104763"/>
                  </a:lnTo>
                  <a:lnTo>
                    <a:pt x="5635625" y="6104763"/>
                  </a:lnTo>
                  <a:lnTo>
                    <a:pt x="5682995" y="6095212"/>
                  </a:lnTo>
                  <a:lnTo>
                    <a:pt x="5721604" y="6069164"/>
                  </a:lnTo>
                  <a:lnTo>
                    <a:pt x="5747639" y="6030531"/>
                  </a:lnTo>
                  <a:lnTo>
                    <a:pt x="5757164" y="5983236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609600"/>
            <a:ext cx="5715000" cy="1664335"/>
            <a:chOff x="143255" y="609600"/>
            <a:chExt cx="5715000" cy="1664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1072895"/>
              <a:ext cx="5715000" cy="1200785"/>
            </a:xfrm>
            <a:custGeom>
              <a:avLst/>
              <a:gdLst/>
              <a:ahLst/>
              <a:cxnLst/>
              <a:rect l="l" t="t" r="r" b="b"/>
              <a:pathLst>
                <a:path w="5715000" h="1200785">
                  <a:moveTo>
                    <a:pt x="5714746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5714746" y="1200785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87805" y="2727552"/>
            <a:ext cx="838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0952" y="4872354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8056" y="2666999"/>
            <a:ext cx="3684904" cy="2166620"/>
          </a:xfrm>
          <a:custGeom>
            <a:avLst/>
            <a:gdLst/>
            <a:ahLst/>
            <a:cxnLst/>
            <a:rect l="l" t="t" r="r" b="b"/>
            <a:pathLst>
              <a:path w="3684904" h="2166620">
                <a:moveTo>
                  <a:pt x="3684892" y="229870"/>
                </a:moveTo>
                <a:lnTo>
                  <a:pt x="1972818" y="229870"/>
                </a:lnTo>
                <a:lnTo>
                  <a:pt x="1972818" y="0"/>
                </a:lnTo>
                <a:lnTo>
                  <a:pt x="711974" y="0"/>
                </a:lnTo>
                <a:lnTo>
                  <a:pt x="711974" y="229870"/>
                </a:lnTo>
                <a:lnTo>
                  <a:pt x="0" y="229870"/>
                </a:lnTo>
                <a:lnTo>
                  <a:pt x="0" y="2166620"/>
                </a:lnTo>
                <a:lnTo>
                  <a:pt x="3684892" y="2166620"/>
                </a:lnTo>
                <a:lnTo>
                  <a:pt x="3684892" y="22987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2605" y="1087882"/>
            <a:ext cx="3638550" cy="369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"aws_iam_user"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"admin-user"</a:t>
            </a:r>
            <a:r>
              <a:rPr sz="12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200" spc="-5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200" spc="-6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Description</a:t>
            </a:r>
            <a:r>
              <a:rPr sz="12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"Technical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07645" marR="311785" indent="-167640">
              <a:lnSpc>
                <a:spcPct val="100000"/>
              </a:lnSpc>
              <a:spcBef>
                <a:spcPts val="1010"/>
              </a:spcBef>
              <a:tabLst>
                <a:tab pos="795655" algn="l"/>
              </a:tabLst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"aws_iam_policy" "adminUser"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200" spc="-64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200">
              <a:latin typeface="Consolas"/>
              <a:cs typeface="Consolas"/>
            </a:endParaRPr>
          </a:p>
          <a:p>
            <a:pPr marL="207645">
              <a:lnSpc>
                <a:spcPct val="100000"/>
              </a:lnSpc>
              <a:spcBef>
                <a:spcPts val="100"/>
              </a:spcBef>
              <a:tabLst>
                <a:tab pos="1027430" algn="l"/>
              </a:tabLst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policy</a:t>
            </a:r>
            <a:r>
              <a:rPr sz="1200" spc="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	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&lt;&lt;EOF</a:t>
            </a:r>
            <a:endParaRPr sz="12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98806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26515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200">
              <a:latin typeface="Consolas"/>
              <a:cs typeface="Consolas"/>
            </a:endParaRPr>
          </a:p>
          <a:p>
            <a:pPr marL="98806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65278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755" y="5242941"/>
            <a:ext cx="533209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-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"aws_iam_user_policy_attachment"</a:t>
            </a:r>
            <a:r>
              <a:rPr sz="12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"lucy-admin-access"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user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aws_iam_user.admin-user.name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47980">
              <a:lnSpc>
                <a:spcPct val="100000"/>
              </a:lnSpc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policy_arn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 =</a:t>
            </a:r>
            <a:r>
              <a:rPr sz="12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aws_iam_policy.adminUser.arn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431" y="4742688"/>
            <a:ext cx="1259205" cy="277495"/>
          </a:xfrm>
          <a:custGeom>
            <a:avLst/>
            <a:gdLst/>
            <a:ahLst/>
            <a:cxnLst/>
            <a:rect l="l" t="t" r="r" b="b"/>
            <a:pathLst>
              <a:path w="1259205" h="277495">
                <a:moveTo>
                  <a:pt x="1258696" y="0"/>
                </a:moveTo>
                <a:lnTo>
                  <a:pt x="0" y="0"/>
                </a:lnTo>
                <a:lnTo>
                  <a:pt x="0" y="277241"/>
                </a:lnTo>
                <a:lnTo>
                  <a:pt x="1258696" y="277241"/>
                </a:lnTo>
                <a:lnTo>
                  <a:pt x="1258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5648" y="4760163"/>
            <a:ext cx="277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88F492"/>
                </a:solidFill>
                <a:latin typeface="Consolas"/>
                <a:cs typeface="Consolas"/>
              </a:rPr>
              <a:t>E</a:t>
            </a:r>
            <a:r>
              <a:rPr sz="1200" spc="5" dirty="0">
                <a:solidFill>
                  <a:srgbClr val="88F492"/>
                </a:solidFill>
                <a:latin typeface="Consolas"/>
                <a:cs typeface="Consolas"/>
              </a:rPr>
              <a:t>O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F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6959" y="505968"/>
            <a:ext cx="5858510" cy="6205855"/>
            <a:chOff x="6156959" y="505968"/>
            <a:chExt cx="5858510" cy="620585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959" y="505968"/>
              <a:ext cx="5858255" cy="620572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81343" y="530352"/>
              <a:ext cx="5760720" cy="6105525"/>
            </a:xfrm>
            <a:custGeom>
              <a:avLst/>
              <a:gdLst/>
              <a:ahLst/>
              <a:cxnLst/>
              <a:rect l="l" t="t" r="r" b="b"/>
              <a:pathLst>
                <a:path w="5760720" h="6105525">
                  <a:moveTo>
                    <a:pt x="5638673" y="0"/>
                  </a:moveTo>
                  <a:lnTo>
                    <a:pt x="121538" y="0"/>
                  </a:lnTo>
                  <a:lnTo>
                    <a:pt x="74294" y="9525"/>
                  </a:lnTo>
                  <a:lnTo>
                    <a:pt x="35559" y="35560"/>
                  </a:lnTo>
                  <a:lnTo>
                    <a:pt x="9525" y="74168"/>
                  </a:lnTo>
                  <a:lnTo>
                    <a:pt x="0" y="121538"/>
                  </a:lnTo>
                  <a:lnTo>
                    <a:pt x="0" y="5983566"/>
                  </a:lnTo>
                  <a:lnTo>
                    <a:pt x="9525" y="6030887"/>
                  </a:lnTo>
                  <a:lnTo>
                    <a:pt x="35559" y="6069533"/>
                  </a:lnTo>
                  <a:lnTo>
                    <a:pt x="74294" y="6095593"/>
                  </a:lnTo>
                  <a:lnTo>
                    <a:pt x="121538" y="6105144"/>
                  </a:lnTo>
                  <a:lnTo>
                    <a:pt x="5638673" y="6105144"/>
                  </a:lnTo>
                  <a:lnTo>
                    <a:pt x="5685916" y="6095593"/>
                  </a:lnTo>
                  <a:lnTo>
                    <a:pt x="5724652" y="6069533"/>
                  </a:lnTo>
                  <a:lnTo>
                    <a:pt x="5750686" y="6030887"/>
                  </a:lnTo>
                  <a:lnTo>
                    <a:pt x="5760211" y="5983566"/>
                  </a:lnTo>
                  <a:lnTo>
                    <a:pt x="5760211" y="121538"/>
                  </a:lnTo>
                  <a:lnTo>
                    <a:pt x="5750686" y="74168"/>
                  </a:lnTo>
                  <a:lnTo>
                    <a:pt x="5724652" y="35560"/>
                  </a:lnTo>
                  <a:lnTo>
                    <a:pt x="5685916" y="9525"/>
                  </a:lnTo>
                  <a:lnTo>
                    <a:pt x="56386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81343" y="521208"/>
              <a:ext cx="5760720" cy="399415"/>
            </a:xfrm>
            <a:custGeom>
              <a:avLst/>
              <a:gdLst/>
              <a:ahLst/>
              <a:cxnLst/>
              <a:rect l="l" t="t" r="r" b="b"/>
              <a:pathLst>
                <a:path w="5760720" h="399415">
                  <a:moveTo>
                    <a:pt x="576021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60211" y="399161"/>
                  </a:lnTo>
                  <a:lnTo>
                    <a:pt x="576021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181344" y="521208"/>
            <a:ext cx="576072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admin-policy.json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3744" y="618744"/>
            <a:ext cx="204216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6181725"/>
            <a:chOff x="82296" y="512063"/>
            <a:chExt cx="5843270" cy="6181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6181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6104890"/>
            </a:xfrm>
            <a:custGeom>
              <a:avLst/>
              <a:gdLst/>
              <a:ahLst/>
              <a:cxnLst/>
              <a:rect l="l" t="t" r="r" b="b"/>
              <a:pathLst>
                <a:path w="5757545" h="610489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983236"/>
                  </a:lnTo>
                  <a:lnTo>
                    <a:pt x="9550" y="6030531"/>
                  </a:lnTo>
                  <a:lnTo>
                    <a:pt x="35598" y="6069164"/>
                  </a:lnTo>
                  <a:lnTo>
                    <a:pt x="74231" y="6095212"/>
                  </a:lnTo>
                  <a:lnTo>
                    <a:pt x="121526" y="6104763"/>
                  </a:lnTo>
                  <a:lnTo>
                    <a:pt x="5635625" y="6104763"/>
                  </a:lnTo>
                  <a:lnTo>
                    <a:pt x="5682995" y="6095212"/>
                  </a:lnTo>
                  <a:lnTo>
                    <a:pt x="5721604" y="6069164"/>
                  </a:lnTo>
                  <a:lnTo>
                    <a:pt x="5747639" y="6030531"/>
                  </a:lnTo>
                  <a:lnTo>
                    <a:pt x="5757164" y="5983236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3255" y="609600"/>
            <a:ext cx="5715000" cy="2033270"/>
            <a:chOff x="143255" y="609600"/>
            <a:chExt cx="5715000" cy="2033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3255" y="1072895"/>
              <a:ext cx="5715000" cy="1569720"/>
            </a:xfrm>
            <a:custGeom>
              <a:avLst/>
              <a:gdLst/>
              <a:ahLst/>
              <a:cxnLst/>
              <a:rect l="l" t="t" r="r" b="b"/>
              <a:pathLst>
                <a:path w="5715000" h="1569720">
                  <a:moveTo>
                    <a:pt x="5714746" y="0"/>
                  </a:moveTo>
                  <a:lnTo>
                    <a:pt x="0" y="0"/>
                  </a:lnTo>
                  <a:lnTo>
                    <a:pt x="0" y="1569465"/>
                  </a:lnTo>
                  <a:lnTo>
                    <a:pt x="5714746" y="1569465"/>
                  </a:lnTo>
                  <a:lnTo>
                    <a:pt x="57147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2605" y="1082420"/>
            <a:ext cx="476567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3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"aws_iam_user" "admin-user"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name</a:t>
            </a:r>
            <a:r>
              <a:rPr sz="16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"lucy"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tags</a:t>
            </a:r>
            <a:r>
              <a:rPr sz="1600" spc="-7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680085">
              <a:lnSpc>
                <a:spcPct val="100000"/>
              </a:lnSpc>
            </a:pP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Description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"Technical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Team</a:t>
            </a:r>
            <a:r>
              <a:rPr sz="16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Leader"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9738" y="3210023"/>
            <a:ext cx="11239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?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2455" y="3157727"/>
            <a:ext cx="1259205" cy="338455"/>
          </a:xfrm>
          <a:custGeom>
            <a:avLst/>
            <a:gdLst/>
            <a:ahLst/>
            <a:cxnLst/>
            <a:rect l="l" t="t" r="r" b="b"/>
            <a:pathLst>
              <a:path w="1259205" h="338454">
                <a:moveTo>
                  <a:pt x="1258696" y="0"/>
                </a:moveTo>
                <a:lnTo>
                  <a:pt x="0" y="0"/>
                </a:lnTo>
                <a:lnTo>
                  <a:pt x="0" y="338200"/>
                </a:lnTo>
                <a:lnTo>
                  <a:pt x="1258696" y="338200"/>
                </a:lnTo>
                <a:lnTo>
                  <a:pt x="1258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52625" y="3236439"/>
            <a:ext cx="54864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sz="1600" spc="-25" dirty="0">
                <a:solidFill>
                  <a:srgbClr val="88F492"/>
                </a:solidFill>
                <a:latin typeface="Consolas"/>
                <a:cs typeface="Consolas"/>
              </a:rPr>
              <a:t>&lt;&lt;EOF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3568" y="3755135"/>
            <a:ext cx="1261745" cy="340995"/>
          </a:xfrm>
          <a:custGeom>
            <a:avLst/>
            <a:gdLst/>
            <a:ahLst/>
            <a:cxnLst/>
            <a:rect l="l" t="t" r="r" b="b"/>
            <a:pathLst>
              <a:path w="1261745" h="340995">
                <a:moveTo>
                  <a:pt x="1261745" y="0"/>
                </a:moveTo>
                <a:lnTo>
                  <a:pt x="0" y="0"/>
                </a:lnTo>
                <a:lnTo>
                  <a:pt x="0" y="340868"/>
                </a:lnTo>
                <a:lnTo>
                  <a:pt x="1261745" y="340868"/>
                </a:lnTo>
                <a:lnTo>
                  <a:pt x="126174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2605" y="3668078"/>
            <a:ext cx="5338445" cy="21812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894"/>
              </a:spcBef>
            </a:pP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  <a:spcBef>
                <a:spcPts val="1260"/>
              </a:spcBef>
            </a:pPr>
            <a:r>
              <a:rPr sz="12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200" spc="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"aws_iam_user_policy_attachment"</a:t>
            </a:r>
            <a:r>
              <a:rPr sz="1200" spc="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"lucy-admin-access"</a:t>
            </a:r>
            <a:r>
              <a:rPr sz="1200" spc="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353695" marR="1532255">
              <a:lnSpc>
                <a:spcPts val="3050"/>
              </a:lnSpc>
              <a:spcBef>
                <a:spcPts val="229"/>
              </a:spcBef>
            </a:pP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user</a:t>
            </a:r>
            <a:r>
              <a:rPr sz="12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aws_iam_user.admin-user.name </a:t>
            </a:r>
            <a:r>
              <a:rPr sz="12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policy_arn</a:t>
            </a:r>
            <a:r>
              <a:rPr sz="12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2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aws_iam_policy.adminUser.arn</a:t>
            </a:r>
            <a:endParaRPr sz="12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  <a:spcBef>
                <a:spcPts val="1070"/>
              </a:spcBef>
            </a:pPr>
            <a:r>
              <a:rPr sz="12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81344" y="496823"/>
            <a:ext cx="5934710" cy="6205855"/>
            <a:chOff x="6181344" y="496823"/>
            <a:chExt cx="5934710" cy="620585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7544" y="496823"/>
              <a:ext cx="5858256" cy="62057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81928" y="521207"/>
              <a:ext cx="5760720" cy="6104890"/>
            </a:xfrm>
            <a:custGeom>
              <a:avLst/>
              <a:gdLst/>
              <a:ahLst/>
              <a:cxnLst/>
              <a:rect l="l" t="t" r="r" b="b"/>
              <a:pathLst>
                <a:path w="5760720" h="6104890">
                  <a:moveTo>
                    <a:pt x="5638673" y="0"/>
                  </a:moveTo>
                  <a:lnTo>
                    <a:pt x="121538" y="0"/>
                  </a:lnTo>
                  <a:lnTo>
                    <a:pt x="74295" y="9525"/>
                  </a:lnTo>
                  <a:lnTo>
                    <a:pt x="35560" y="35559"/>
                  </a:lnTo>
                  <a:lnTo>
                    <a:pt x="9525" y="74167"/>
                  </a:lnTo>
                  <a:lnTo>
                    <a:pt x="0" y="121538"/>
                  </a:lnTo>
                  <a:lnTo>
                    <a:pt x="0" y="5983236"/>
                  </a:lnTo>
                  <a:lnTo>
                    <a:pt x="9525" y="6030531"/>
                  </a:lnTo>
                  <a:lnTo>
                    <a:pt x="35560" y="6069164"/>
                  </a:lnTo>
                  <a:lnTo>
                    <a:pt x="74295" y="6095212"/>
                  </a:lnTo>
                  <a:lnTo>
                    <a:pt x="121538" y="6104763"/>
                  </a:lnTo>
                  <a:lnTo>
                    <a:pt x="5638673" y="6104763"/>
                  </a:lnTo>
                  <a:lnTo>
                    <a:pt x="5685917" y="6095212"/>
                  </a:lnTo>
                  <a:lnTo>
                    <a:pt x="5724652" y="6069164"/>
                  </a:lnTo>
                  <a:lnTo>
                    <a:pt x="5750687" y="6030531"/>
                  </a:lnTo>
                  <a:lnTo>
                    <a:pt x="5760212" y="5983236"/>
                  </a:lnTo>
                  <a:lnTo>
                    <a:pt x="5760212" y="121538"/>
                  </a:lnTo>
                  <a:lnTo>
                    <a:pt x="5750687" y="74167"/>
                  </a:lnTo>
                  <a:lnTo>
                    <a:pt x="5724652" y="35559"/>
                  </a:lnTo>
                  <a:lnTo>
                    <a:pt x="5685917" y="9525"/>
                  </a:lnTo>
                  <a:lnTo>
                    <a:pt x="56386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81344" y="521207"/>
              <a:ext cx="5760720" cy="399415"/>
            </a:xfrm>
            <a:custGeom>
              <a:avLst/>
              <a:gdLst/>
              <a:ahLst/>
              <a:cxnLst/>
              <a:rect l="l" t="t" r="r" b="b"/>
              <a:pathLst>
                <a:path w="5760720" h="399415">
                  <a:moveTo>
                    <a:pt x="576021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60211" y="399161"/>
                  </a:lnTo>
                  <a:lnTo>
                    <a:pt x="576021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81344" y="521208"/>
            <a:ext cx="576072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58115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admin-policy.json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33744" y="618744"/>
            <a:ext cx="4288155" cy="3066415"/>
            <a:chOff x="6333744" y="618744"/>
            <a:chExt cx="4288155" cy="306641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3744" y="618744"/>
              <a:ext cx="204216" cy="2042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33744" y="1130808"/>
              <a:ext cx="4288155" cy="2554605"/>
            </a:xfrm>
            <a:custGeom>
              <a:avLst/>
              <a:gdLst/>
              <a:ahLst/>
              <a:cxnLst/>
              <a:rect l="l" t="t" r="r" b="b"/>
              <a:pathLst>
                <a:path w="4288155" h="2554604">
                  <a:moveTo>
                    <a:pt x="4288028" y="0"/>
                  </a:moveTo>
                  <a:lnTo>
                    <a:pt x="0" y="0"/>
                  </a:lnTo>
                  <a:lnTo>
                    <a:pt x="0" y="2554224"/>
                  </a:lnTo>
                  <a:lnTo>
                    <a:pt x="4288028" y="2554224"/>
                  </a:lnTo>
                  <a:lnTo>
                    <a:pt x="42880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13753" y="1140713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59016" y="1384554"/>
            <a:ext cx="2894330" cy="197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6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6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  <a:spcBef>
                <a:spcPts val="5"/>
              </a:spcBef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600" spc="-1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6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</a:pP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6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"*"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13753" y="3336798"/>
            <a:ext cx="137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2455" y="3142488"/>
            <a:ext cx="4209415" cy="341630"/>
          </a:xfrm>
          <a:custGeom>
            <a:avLst/>
            <a:gdLst/>
            <a:ahLst/>
            <a:cxnLst/>
            <a:rect l="l" t="t" r="r" b="b"/>
            <a:pathLst>
              <a:path w="4209415" h="341629">
                <a:moveTo>
                  <a:pt x="4209161" y="0"/>
                </a:moveTo>
                <a:lnTo>
                  <a:pt x="0" y="0"/>
                </a:lnTo>
                <a:lnTo>
                  <a:pt x="0" y="341249"/>
                </a:lnTo>
                <a:lnTo>
                  <a:pt x="4209161" y="341249"/>
                </a:lnTo>
                <a:lnTo>
                  <a:pt x="420916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2605" y="2652775"/>
            <a:ext cx="4326890" cy="770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5"/>
              </a:spcBef>
              <a:tabLst>
                <a:tab pos="1015365" algn="l"/>
              </a:tabLst>
            </a:pPr>
            <a:r>
              <a:rPr sz="1600" spc="-15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"aws_iam_policy" "adminUser"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9CDCFC"/>
                </a:solidFill>
                <a:latin typeface="Consolas"/>
                <a:cs typeface="Consolas"/>
              </a:rPr>
              <a:t>name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"AdminUsers"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  <a:spcBef>
                <a:spcPts val="100"/>
              </a:spcBef>
            </a:pPr>
            <a:r>
              <a:rPr sz="2400" spc="-30" baseline="1736" dirty="0">
                <a:solidFill>
                  <a:srgbClr val="9CDCFC"/>
                </a:solidFill>
                <a:latin typeface="Consolas"/>
                <a:cs typeface="Consolas"/>
              </a:rPr>
              <a:t>policy</a:t>
            </a:r>
            <a:r>
              <a:rPr sz="2400" spc="-37" baseline="1736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400" baseline="1736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400" spc="-135" baseline="1736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file(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"admin-policy.json"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2485390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17830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AWS</a:t>
            </a:r>
            <a:r>
              <a:rPr spc="-85" dirty="0"/>
              <a:t> </a:t>
            </a:r>
            <a:r>
              <a:rPr spc="-5" dirty="0"/>
              <a:t>S3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95088" y="4620767"/>
            <a:ext cx="575945" cy="536575"/>
            <a:chOff x="4895088" y="4620767"/>
            <a:chExt cx="575945" cy="536575"/>
          </a:xfrm>
        </p:grpSpPr>
        <p:sp>
          <p:nvSpPr>
            <p:cNvPr id="3" name="object 3"/>
            <p:cNvSpPr/>
            <p:nvPr/>
          </p:nvSpPr>
          <p:spPr>
            <a:xfrm>
              <a:off x="4895088" y="4620767"/>
              <a:ext cx="575945" cy="536575"/>
            </a:xfrm>
            <a:custGeom>
              <a:avLst/>
              <a:gdLst/>
              <a:ahLst/>
              <a:cxnLst/>
              <a:rect l="l" t="t" r="r" b="b"/>
              <a:pathLst>
                <a:path w="575945" h="536575">
                  <a:moveTo>
                    <a:pt x="575691" y="0"/>
                  </a:moveTo>
                  <a:lnTo>
                    <a:pt x="210058" y="65176"/>
                  </a:lnTo>
                  <a:lnTo>
                    <a:pt x="210058" y="95885"/>
                  </a:lnTo>
                  <a:lnTo>
                    <a:pt x="161290" y="165735"/>
                  </a:lnTo>
                  <a:lnTo>
                    <a:pt x="101981" y="176276"/>
                  </a:lnTo>
                  <a:lnTo>
                    <a:pt x="143002" y="117602"/>
                  </a:lnTo>
                  <a:lnTo>
                    <a:pt x="150876" y="106426"/>
                  </a:lnTo>
                  <a:lnTo>
                    <a:pt x="210058" y="95885"/>
                  </a:lnTo>
                  <a:lnTo>
                    <a:pt x="210058" y="65176"/>
                  </a:lnTo>
                  <a:lnTo>
                    <a:pt x="87757" y="86982"/>
                  </a:lnTo>
                  <a:lnTo>
                    <a:pt x="87757" y="117602"/>
                  </a:lnTo>
                  <a:lnTo>
                    <a:pt x="44323" y="180086"/>
                  </a:lnTo>
                  <a:lnTo>
                    <a:pt x="34544" y="126619"/>
                  </a:lnTo>
                  <a:lnTo>
                    <a:pt x="87757" y="117602"/>
                  </a:lnTo>
                  <a:lnTo>
                    <a:pt x="87757" y="86982"/>
                  </a:lnTo>
                  <a:lnTo>
                    <a:pt x="0" y="102616"/>
                  </a:lnTo>
                  <a:lnTo>
                    <a:pt x="19558" y="213106"/>
                  </a:lnTo>
                  <a:lnTo>
                    <a:pt x="20955" y="508635"/>
                  </a:lnTo>
                  <a:lnTo>
                    <a:pt x="23368" y="520319"/>
                  </a:lnTo>
                  <a:lnTo>
                    <a:pt x="29845" y="529844"/>
                  </a:lnTo>
                  <a:lnTo>
                    <a:pt x="39370" y="536321"/>
                  </a:lnTo>
                  <a:lnTo>
                    <a:pt x="40005" y="536448"/>
                  </a:lnTo>
                  <a:lnTo>
                    <a:pt x="195453" y="380746"/>
                  </a:lnTo>
                  <a:lnTo>
                    <a:pt x="141097" y="380746"/>
                  </a:lnTo>
                  <a:lnTo>
                    <a:pt x="141097" y="290576"/>
                  </a:lnTo>
                  <a:lnTo>
                    <a:pt x="285496" y="290576"/>
                  </a:lnTo>
                  <a:lnTo>
                    <a:pt x="383159" y="192786"/>
                  </a:lnTo>
                  <a:lnTo>
                    <a:pt x="179324" y="192786"/>
                  </a:lnTo>
                  <a:lnTo>
                    <a:pt x="251333" y="180086"/>
                  </a:lnTo>
                  <a:lnTo>
                    <a:pt x="272542" y="176276"/>
                  </a:lnTo>
                  <a:lnTo>
                    <a:pt x="395478" y="154432"/>
                  </a:lnTo>
                  <a:lnTo>
                    <a:pt x="223647" y="154432"/>
                  </a:lnTo>
                  <a:lnTo>
                    <a:pt x="264541" y="95885"/>
                  </a:lnTo>
                  <a:lnTo>
                    <a:pt x="272415" y="84582"/>
                  </a:lnTo>
                  <a:lnTo>
                    <a:pt x="331597" y="74041"/>
                  </a:lnTo>
                  <a:lnTo>
                    <a:pt x="386842" y="74041"/>
                  </a:lnTo>
                  <a:lnTo>
                    <a:pt x="394716" y="62738"/>
                  </a:lnTo>
                  <a:lnTo>
                    <a:pt x="453898" y="52197"/>
                  </a:lnTo>
                  <a:lnTo>
                    <a:pt x="508508" y="52197"/>
                  </a:lnTo>
                  <a:lnTo>
                    <a:pt x="516255" y="41021"/>
                  </a:lnTo>
                  <a:lnTo>
                    <a:pt x="538861" y="36957"/>
                  </a:lnTo>
                  <a:lnTo>
                    <a:pt x="575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735" y="4672964"/>
              <a:ext cx="284861" cy="10223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3407664" y="4821935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322961" y="55753"/>
                </a:moveTo>
                <a:lnTo>
                  <a:pt x="308991" y="41783"/>
                </a:lnTo>
                <a:lnTo>
                  <a:pt x="273812" y="19304"/>
                </a:lnTo>
                <a:lnTo>
                  <a:pt x="233807" y="5080"/>
                </a:lnTo>
                <a:lnTo>
                  <a:pt x="190246" y="0"/>
                </a:lnTo>
                <a:lnTo>
                  <a:pt x="146431" y="5080"/>
                </a:lnTo>
                <a:lnTo>
                  <a:pt x="106426" y="19304"/>
                </a:lnTo>
                <a:lnTo>
                  <a:pt x="71120" y="41783"/>
                </a:lnTo>
                <a:lnTo>
                  <a:pt x="41783" y="71247"/>
                </a:lnTo>
                <a:lnTo>
                  <a:pt x="19304" y="106553"/>
                </a:lnTo>
                <a:lnTo>
                  <a:pt x="5080" y="146558"/>
                </a:lnTo>
                <a:lnTo>
                  <a:pt x="0" y="190246"/>
                </a:lnTo>
                <a:lnTo>
                  <a:pt x="5080" y="233807"/>
                </a:lnTo>
                <a:lnTo>
                  <a:pt x="19304" y="273812"/>
                </a:lnTo>
                <a:lnTo>
                  <a:pt x="41783" y="309118"/>
                </a:lnTo>
                <a:lnTo>
                  <a:pt x="55626" y="323088"/>
                </a:lnTo>
                <a:lnTo>
                  <a:pt x="124206" y="254508"/>
                </a:lnTo>
                <a:lnTo>
                  <a:pt x="80899" y="211328"/>
                </a:lnTo>
                <a:lnTo>
                  <a:pt x="104902" y="187325"/>
                </a:lnTo>
                <a:lnTo>
                  <a:pt x="148082" y="230632"/>
                </a:lnTo>
                <a:lnTo>
                  <a:pt x="191389" y="187325"/>
                </a:lnTo>
                <a:lnTo>
                  <a:pt x="322961" y="5575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4808" y="4623815"/>
            <a:ext cx="606425" cy="551180"/>
          </a:xfrm>
          <a:custGeom>
            <a:avLst/>
            <a:gdLst/>
            <a:ahLst/>
            <a:cxnLst/>
            <a:rect l="l" t="t" r="r" b="b"/>
            <a:pathLst>
              <a:path w="606425" h="551179">
                <a:moveTo>
                  <a:pt x="165214" y="189230"/>
                </a:moveTo>
                <a:lnTo>
                  <a:pt x="163436" y="180467"/>
                </a:lnTo>
                <a:lnTo>
                  <a:pt x="158623" y="173228"/>
                </a:lnTo>
                <a:lnTo>
                  <a:pt x="151511" y="168402"/>
                </a:lnTo>
                <a:lnTo>
                  <a:pt x="142748" y="166624"/>
                </a:lnTo>
                <a:lnTo>
                  <a:pt x="133985" y="168402"/>
                </a:lnTo>
                <a:lnTo>
                  <a:pt x="126746" y="173228"/>
                </a:lnTo>
                <a:lnTo>
                  <a:pt x="121920" y="180467"/>
                </a:lnTo>
                <a:lnTo>
                  <a:pt x="120142" y="189230"/>
                </a:lnTo>
                <a:lnTo>
                  <a:pt x="121920" y="198120"/>
                </a:lnTo>
                <a:lnTo>
                  <a:pt x="126746" y="205359"/>
                </a:lnTo>
                <a:lnTo>
                  <a:pt x="133985" y="210185"/>
                </a:lnTo>
                <a:lnTo>
                  <a:pt x="142748" y="211963"/>
                </a:lnTo>
                <a:lnTo>
                  <a:pt x="151511" y="210185"/>
                </a:lnTo>
                <a:lnTo>
                  <a:pt x="158623" y="205359"/>
                </a:lnTo>
                <a:lnTo>
                  <a:pt x="163436" y="198120"/>
                </a:lnTo>
                <a:lnTo>
                  <a:pt x="165214" y="189230"/>
                </a:lnTo>
                <a:close/>
              </a:path>
              <a:path w="606425" h="551179">
                <a:moveTo>
                  <a:pt x="319024" y="289052"/>
                </a:moveTo>
                <a:lnTo>
                  <a:pt x="250571" y="176657"/>
                </a:lnTo>
                <a:lnTo>
                  <a:pt x="248412" y="173990"/>
                </a:lnTo>
                <a:lnTo>
                  <a:pt x="245110" y="172466"/>
                </a:lnTo>
                <a:lnTo>
                  <a:pt x="235585" y="172466"/>
                </a:lnTo>
                <a:lnTo>
                  <a:pt x="232283" y="173990"/>
                </a:lnTo>
                <a:lnTo>
                  <a:pt x="230251" y="176657"/>
                </a:lnTo>
                <a:lnTo>
                  <a:pt x="66789" y="444627"/>
                </a:lnTo>
                <a:lnTo>
                  <a:pt x="64516" y="447929"/>
                </a:lnTo>
                <a:lnTo>
                  <a:pt x="64262" y="452247"/>
                </a:lnTo>
                <a:lnTo>
                  <a:pt x="67818" y="458978"/>
                </a:lnTo>
                <a:lnTo>
                  <a:pt x="71488" y="460756"/>
                </a:lnTo>
                <a:lnTo>
                  <a:pt x="75057" y="460248"/>
                </a:lnTo>
                <a:lnTo>
                  <a:pt x="149098" y="460248"/>
                </a:lnTo>
                <a:lnTo>
                  <a:pt x="291592" y="316738"/>
                </a:lnTo>
                <a:lnTo>
                  <a:pt x="267716" y="302260"/>
                </a:lnTo>
                <a:lnTo>
                  <a:pt x="241681" y="325628"/>
                </a:lnTo>
                <a:lnTo>
                  <a:pt x="215773" y="302260"/>
                </a:lnTo>
                <a:lnTo>
                  <a:pt x="172720" y="328422"/>
                </a:lnTo>
                <a:lnTo>
                  <a:pt x="240411" y="217932"/>
                </a:lnTo>
                <a:lnTo>
                  <a:pt x="297307" y="311023"/>
                </a:lnTo>
                <a:lnTo>
                  <a:pt x="319024" y="289052"/>
                </a:lnTo>
                <a:close/>
              </a:path>
              <a:path w="606425" h="551179">
                <a:moveTo>
                  <a:pt x="606044" y="0"/>
                </a:moveTo>
                <a:lnTo>
                  <a:pt x="82664" y="0"/>
                </a:lnTo>
                <a:lnTo>
                  <a:pt x="82664" y="83312"/>
                </a:lnTo>
                <a:lnTo>
                  <a:pt x="0" y="83312"/>
                </a:lnTo>
                <a:lnTo>
                  <a:pt x="0" y="551053"/>
                </a:lnTo>
                <a:lnTo>
                  <a:pt x="58915" y="551053"/>
                </a:lnTo>
                <a:lnTo>
                  <a:pt x="102362" y="507238"/>
                </a:lnTo>
                <a:lnTo>
                  <a:pt x="45085" y="507238"/>
                </a:lnTo>
                <a:lnTo>
                  <a:pt x="45085" y="127127"/>
                </a:lnTo>
                <a:lnTo>
                  <a:pt x="479806" y="127127"/>
                </a:lnTo>
                <a:lnTo>
                  <a:pt x="523367" y="83312"/>
                </a:lnTo>
                <a:lnTo>
                  <a:pt x="127762" y="83312"/>
                </a:lnTo>
                <a:lnTo>
                  <a:pt x="127762" y="45466"/>
                </a:lnTo>
                <a:lnTo>
                  <a:pt x="560959" y="45466"/>
                </a:lnTo>
                <a:lnTo>
                  <a:pt x="60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1382" y="4987290"/>
            <a:ext cx="42545" cy="30480"/>
          </a:xfrm>
          <a:custGeom>
            <a:avLst/>
            <a:gdLst/>
            <a:ahLst/>
            <a:cxnLst/>
            <a:rect l="l" t="t" r="r" b="b"/>
            <a:pathLst>
              <a:path w="42545" h="30479">
                <a:moveTo>
                  <a:pt x="42545" y="0"/>
                </a:moveTo>
                <a:lnTo>
                  <a:pt x="0" y="0"/>
                </a:lnTo>
                <a:lnTo>
                  <a:pt x="0" y="30099"/>
                </a:lnTo>
                <a:lnTo>
                  <a:pt x="12319" y="30099"/>
                </a:lnTo>
                <a:lnTo>
                  <a:pt x="42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71382" y="4806101"/>
            <a:ext cx="98425" cy="30480"/>
          </a:xfrm>
          <a:custGeom>
            <a:avLst/>
            <a:gdLst/>
            <a:ahLst/>
            <a:cxnLst/>
            <a:rect l="l" t="t" r="r" b="b"/>
            <a:pathLst>
              <a:path w="98425" h="30479">
                <a:moveTo>
                  <a:pt x="98061" y="0"/>
                </a:moveTo>
                <a:lnTo>
                  <a:pt x="0" y="0"/>
                </a:lnTo>
                <a:lnTo>
                  <a:pt x="0" y="30185"/>
                </a:lnTo>
                <a:lnTo>
                  <a:pt x="98061" y="30185"/>
                </a:lnTo>
                <a:lnTo>
                  <a:pt x="9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80832" y="4587239"/>
            <a:ext cx="414655" cy="533400"/>
          </a:xfrm>
          <a:custGeom>
            <a:avLst/>
            <a:gdLst/>
            <a:ahLst/>
            <a:cxnLst/>
            <a:rect l="l" t="t" r="r" b="b"/>
            <a:pathLst>
              <a:path w="414654" h="533400">
                <a:moveTo>
                  <a:pt x="193421" y="339598"/>
                </a:moveTo>
                <a:lnTo>
                  <a:pt x="90551" y="339598"/>
                </a:lnTo>
                <a:lnTo>
                  <a:pt x="90551" y="369824"/>
                </a:lnTo>
                <a:lnTo>
                  <a:pt x="163322" y="369824"/>
                </a:lnTo>
                <a:lnTo>
                  <a:pt x="193421" y="339598"/>
                </a:lnTo>
                <a:close/>
              </a:path>
              <a:path w="414654" h="533400">
                <a:moveTo>
                  <a:pt x="253873" y="279273"/>
                </a:moveTo>
                <a:lnTo>
                  <a:pt x="90551" y="279273"/>
                </a:lnTo>
                <a:lnTo>
                  <a:pt x="90551" y="309372"/>
                </a:lnTo>
                <a:lnTo>
                  <a:pt x="223647" y="309372"/>
                </a:lnTo>
                <a:lnTo>
                  <a:pt x="253873" y="279273"/>
                </a:lnTo>
                <a:close/>
              </a:path>
              <a:path w="414654" h="533400">
                <a:moveTo>
                  <a:pt x="414147" y="118999"/>
                </a:moveTo>
                <a:lnTo>
                  <a:pt x="373380" y="83058"/>
                </a:lnTo>
                <a:lnTo>
                  <a:pt x="373380" y="158496"/>
                </a:lnTo>
                <a:lnTo>
                  <a:pt x="279146" y="158496"/>
                </a:lnTo>
                <a:lnTo>
                  <a:pt x="279146" y="64135"/>
                </a:lnTo>
                <a:lnTo>
                  <a:pt x="373380" y="158496"/>
                </a:lnTo>
                <a:lnTo>
                  <a:pt x="373380" y="83058"/>
                </a:lnTo>
                <a:lnTo>
                  <a:pt x="351904" y="64135"/>
                </a:lnTo>
                <a:lnTo>
                  <a:pt x="330581" y="45339"/>
                </a:lnTo>
                <a:lnTo>
                  <a:pt x="279146" y="0"/>
                </a:lnTo>
                <a:lnTo>
                  <a:pt x="0" y="0"/>
                </a:lnTo>
                <a:lnTo>
                  <a:pt x="0" y="533146"/>
                </a:lnTo>
                <a:lnTo>
                  <a:pt x="45212" y="487807"/>
                </a:lnTo>
                <a:lnTo>
                  <a:pt x="45212" y="45339"/>
                </a:lnTo>
                <a:lnTo>
                  <a:pt x="233807" y="45339"/>
                </a:lnTo>
                <a:lnTo>
                  <a:pt x="233807" y="203835"/>
                </a:lnTo>
                <a:lnTo>
                  <a:pt x="329311" y="203835"/>
                </a:lnTo>
                <a:lnTo>
                  <a:pt x="374650" y="158496"/>
                </a:lnTo>
                <a:lnTo>
                  <a:pt x="414147" y="118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1384" y="5660135"/>
            <a:ext cx="606552" cy="7223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4232" y="5715000"/>
            <a:ext cx="594360" cy="6096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07664" y="5870447"/>
            <a:ext cx="398780" cy="399415"/>
            <a:chOff x="3407664" y="5870447"/>
            <a:chExt cx="398780" cy="399415"/>
          </a:xfrm>
        </p:grpSpPr>
        <p:sp>
          <p:nvSpPr>
            <p:cNvPr id="13" name="object 13"/>
            <p:cNvSpPr/>
            <p:nvPr/>
          </p:nvSpPr>
          <p:spPr>
            <a:xfrm>
              <a:off x="3407664" y="5870447"/>
              <a:ext cx="377825" cy="399415"/>
            </a:xfrm>
            <a:custGeom>
              <a:avLst/>
              <a:gdLst/>
              <a:ahLst/>
              <a:cxnLst/>
              <a:rect l="l" t="t" r="r" b="b"/>
              <a:pathLst>
                <a:path w="377825" h="399414">
                  <a:moveTo>
                    <a:pt x="199516" y="0"/>
                  </a:moveTo>
                  <a:lnTo>
                    <a:pt x="153670" y="5283"/>
                  </a:lnTo>
                  <a:lnTo>
                    <a:pt x="111633" y="20294"/>
                  </a:lnTo>
                  <a:lnTo>
                    <a:pt x="74675" y="43853"/>
                  </a:lnTo>
                  <a:lnTo>
                    <a:pt x="43814" y="74739"/>
                  </a:lnTo>
                  <a:lnTo>
                    <a:pt x="20320" y="111759"/>
                  </a:lnTo>
                  <a:lnTo>
                    <a:pt x="5207" y="153733"/>
                  </a:lnTo>
                  <a:lnTo>
                    <a:pt x="0" y="199478"/>
                  </a:lnTo>
                  <a:lnTo>
                    <a:pt x="5207" y="245211"/>
                  </a:lnTo>
                  <a:lnTo>
                    <a:pt x="20320" y="287197"/>
                  </a:lnTo>
                  <a:lnTo>
                    <a:pt x="43814" y="324230"/>
                  </a:lnTo>
                  <a:lnTo>
                    <a:pt x="74675" y="355117"/>
                  </a:lnTo>
                  <a:lnTo>
                    <a:pt x="111633" y="378663"/>
                  </a:lnTo>
                  <a:lnTo>
                    <a:pt x="153670" y="393674"/>
                  </a:lnTo>
                  <a:lnTo>
                    <a:pt x="199389" y="398932"/>
                  </a:lnTo>
                  <a:lnTo>
                    <a:pt x="245110" y="393674"/>
                  </a:lnTo>
                  <a:lnTo>
                    <a:pt x="287020" y="378663"/>
                  </a:lnTo>
                  <a:lnTo>
                    <a:pt x="324103" y="355117"/>
                  </a:lnTo>
                  <a:lnTo>
                    <a:pt x="354964" y="324218"/>
                  </a:lnTo>
                  <a:lnTo>
                    <a:pt x="377571" y="288594"/>
                  </a:lnTo>
                  <a:lnTo>
                    <a:pt x="135382" y="288582"/>
                  </a:lnTo>
                  <a:lnTo>
                    <a:pt x="110362" y="263474"/>
                  </a:lnTo>
                  <a:lnTo>
                    <a:pt x="174244" y="199453"/>
                  </a:lnTo>
                  <a:lnTo>
                    <a:pt x="110236" y="135432"/>
                  </a:lnTo>
                  <a:lnTo>
                    <a:pt x="135382" y="110324"/>
                  </a:lnTo>
                  <a:lnTo>
                    <a:pt x="377571" y="110324"/>
                  </a:lnTo>
                  <a:lnTo>
                    <a:pt x="354964" y="74701"/>
                  </a:lnTo>
                  <a:lnTo>
                    <a:pt x="324103" y="43814"/>
                  </a:lnTo>
                  <a:lnTo>
                    <a:pt x="287147" y="20294"/>
                  </a:lnTo>
                  <a:lnTo>
                    <a:pt x="245237" y="5283"/>
                  </a:lnTo>
                  <a:lnTo>
                    <a:pt x="19951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046" y="5980772"/>
              <a:ext cx="263398" cy="17826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61432" y="1984248"/>
            <a:ext cx="1444752" cy="144475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150352" y="5626608"/>
            <a:ext cx="530225" cy="716280"/>
          </a:xfrm>
          <a:custGeom>
            <a:avLst/>
            <a:gdLst/>
            <a:ahLst/>
            <a:cxnLst/>
            <a:rect l="l" t="t" r="r" b="b"/>
            <a:pathLst>
              <a:path w="530225" h="716279">
                <a:moveTo>
                  <a:pt x="530098" y="489966"/>
                </a:moveTo>
                <a:lnTo>
                  <a:pt x="520573" y="509955"/>
                </a:lnTo>
                <a:lnTo>
                  <a:pt x="493776" y="527939"/>
                </a:lnTo>
                <a:lnTo>
                  <a:pt x="473202" y="535470"/>
                </a:lnTo>
                <a:lnTo>
                  <a:pt x="473202" y="621880"/>
                </a:lnTo>
                <a:lnTo>
                  <a:pt x="471932" y="629602"/>
                </a:lnTo>
                <a:lnTo>
                  <a:pt x="467995" y="635546"/>
                </a:lnTo>
                <a:lnTo>
                  <a:pt x="462026" y="639381"/>
                </a:lnTo>
                <a:lnTo>
                  <a:pt x="454279" y="640727"/>
                </a:lnTo>
                <a:lnTo>
                  <a:pt x="446532" y="639381"/>
                </a:lnTo>
                <a:lnTo>
                  <a:pt x="440563" y="635546"/>
                </a:lnTo>
                <a:lnTo>
                  <a:pt x="436753" y="629602"/>
                </a:lnTo>
                <a:lnTo>
                  <a:pt x="435356" y="621880"/>
                </a:lnTo>
                <a:lnTo>
                  <a:pt x="436753" y="614172"/>
                </a:lnTo>
                <a:lnTo>
                  <a:pt x="440563" y="608228"/>
                </a:lnTo>
                <a:lnTo>
                  <a:pt x="446532" y="604393"/>
                </a:lnTo>
                <a:lnTo>
                  <a:pt x="454279" y="603046"/>
                </a:lnTo>
                <a:lnTo>
                  <a:pt x="462026" y="604393"/>
                </a:lnTo>
                <a:lnTo>
                  <a:pt x="467995" y="608228"/>
                </a:lnTo>
                <a:lnTo>
                  <a:pt x="471932" y="614172"/>
                </a:lnTo>
                <a:lnTo>
                  <a:pt x="473202" y="621880"/>
                </a:lnTo>
                <a:lnTo>
                  <a:pt x="473202" y="535470"/>
                </a:lnTo>
                <a:lnTo>
                  <a:pt x="452247" y="543204"/>
                </a:lnTo>
                <a:lnTo>
                  <a:pt x="398526" y="555015"/>
                </a:lnTo>
                <a:lnTo>
                  <a:pt x="335280" y="562648"/>
                </a:lnTo>
                <a:lnTo>
                  <a:pt x="265049" y="565353"/>
                </a:lnTo>
                <a:lnTo>
                  <a:pt x="194818" y="562648"/>
                </a:lnTo>
                <a:lnTo>
                  <a:pt x="131572" y="555015"/>
                </a:lnTo>
                <a:lnTo>
                  <a:pt x="77851" y="543204"/>
                </a:lnTo>
                <a:lnTo>
                  <a:pt x="36322" y="527939"/>
                </a:lnTo>
                <a:lnTo>
                  <a:pt x="0" y="489966"/>
                </a:lnTo>
                <a:lnTo>
                  <a:pt x="0" y="640727"/>
                </a:lnTo>
                <a:lnTo>
                  <a:pt x="36322" y="678700"/>
                </a:lnTo>
                <a:lnTo>
                  <a:pt x="77851" y="693966"/>
                </a:lnTo>
                <a:lnTo>
                  <a:pt x="131572" y="705777"/>
                </a:lnTo>
                <a:lnTo>
                  <a:pt x="194818" y="713409"/>
                </a:lnTo>
                <a:lnTo>
                  <a:pt x="265049" y="716114"/>
                </a:lnTo>
                <a:lnTo>
                  <a:pt x="335280" y="713409"/>
                </a:lnTo>
                <a:lnTo>
                  <a:pt x="398526" y="705777"/>
                </a:lnTo>
                <a:lnTo>
                  <a:pt x="452247" y="693966"/>
                </a:lnTo>
                <a:lnTo>
                  <a:pt x="493776" y="678700"/>
                </a:lnTo>
                <a:lnTo>
                  <a:pt x="530098" y="640727"/>
                </a:lnTo>
                <a:lnTo>
                  <a:pt x="530098" y="489966"/>
                </a:lnTo>
                <a:close/>
              </a:path>
              <a:path w="530225" h="716279">
                <a:moveTo>
                  <a:pt x="530098" y="301523"/>
                </a:moveTo>
                <a:lnTo>
                  <a:pt x="520573" y="321500"/>
                </a:lnTo>
                <a:lnTo>
                  <a:pt x="493776" y="339483"/>
                </a:lnTo>
                <a:lnTo>
                  <a:pt x="473202" y="347014"/>
                </a:lnTo>
                <a:lnTo>
                  <a:pt x="473202" y="433438"/>
                </a:lnTo>
                <a:lnTo>
                  <a:pt x="471932" y="441147"/>
                </a:lnTo>
                <a:lnTo>
                  <a:pt x="467995" y="447103"/>
                </a:lnTo>
                <a:lnTo>
                  <a:pt x="462026" y="450926"/>
                </a:lnTo>
                <a:lnTo>
                  <a:pt x="454279" y="452285"/>
                </a:lnTo>
                <a:lnTo>
                  <a:pt x="446532" y="450926"/>
                </a:lnTo>
                <a:lnTo>
                  <a:pt x="440563" y="447103"/>
                </a:lnTo>
                <a:lnTo>
                  <a:pt x="436753" y="441147"/>
                </a:lnTo>
                <a:lnTo>
                  <a:pt x="435356" y="433438"/>
                </a:lnTo>
                <a:lnTo>
                  <a:pt x="436753" y="425716"/>
                </a:lnTo>
                <a:lnTo>
                  <a:pt x="440563" y="419773"/>
                </a:lnTo>
                <a:lnTo>
                  <a:pt x="446532" y="415950"/>
                </a:lnTo>
                <a:lnTo>
                  <a:pt x="454279" y="414591"/>
                </a:lnTo>
                <a:lnTo>
                  <a:pt x="462026" y="415950"/>
                </a:lnTo>
                <a:lnTo>
                  <a:pt x="467995" y="419773"/>
                </a:lnTo>
                <a:lnTo>
                  <a:pt x="471932" y="425716"/>
                </a:lnTo>
                <a:lnTo>
                  <a:pt x="473202" y="433438"/>
                </a:lnTo>
                <a:lnTo>
                  <a:pt x="473202" y="347014"/>
                </a:lnTo>
                <a:lnTo>
                  <a:pt x="452247" y="354761"/>
                </a:lnTo>
                <a:lnTo>
                  <a:pt x="398526" y="366572"/>
                </a:lnTo>
                <a:lnTo>
                  <a:pt x="335280" y="374192"/>
                </a:lnTo>
                <a:lnTo>
                  <a:pt x="265049" y="376897"/>
                </a:lnTo>
                <a:lnTo>
                  <a:pt x="194818" y="374192"/>
                </a:lnTo>
                <a:lnTo>
                  <a:pt x="131572" y="366572"/>
                </a:lnTo>
                <a:lnTo>
                  <a:pt x="77851" y="354761"/>
                </a:lnTo>
                <a:lnTo>
                  <a:pt x="36322" y="339483"/>
                </a:lnTo>
                <a:lnTo>
                  <a:pt x="0" y="301523"/>
                </a:lnTo>
                <a:lnTo>
                  <a:pt x="0" y="452285"/>
                </a:lnTo>
                <a:lnTo>
                  <a:pt x="36322" y="490245"/>
                </a:lnTo>
                <a:lnTo>
                  <a:pt x="77851" y="505523"/>
                </a:lnTo>
                <a:lnTo>
                  <a:pt x="131572" y="517334"/>
                </a:lnTo>
                <a:lnTo>
                  <a:pt x="194818" y="524954"/>
                </a:lnTo>
                <a:lnTo>
                  <a:pt x="265049" y="527659"/>
                </a:lnTo>
                <a:lnTo>
                  <a:pt x="335280" y="524954"/>
                </a:lnTo>
                <a:lnTo>
                  <a:pt x="398526" y="517334"/>
                </a:lnTo>
                <a:lnTo>
                  <a:pt x="452247" y="505523"/>
                </a:lnTo>
                <a:lnTo>
                  <a:pt x="493776" y="490245"/>
                </a:lnTo>
                <a:lnTo>
                  <a:pt x="530098" y="452285"/>
                </a:lnTo>
                <a:lnTo>
                  <a:pt x="530098" y="301523"/>
                </a:lnTo>
                <a:close/>
              </a:path>
              <a:path w="530225" h="716279">
                <a:moveTo>
                  <a:pt x="530098" y="113068"/>
                </a:moveTo>
                <a:lnTo>
                  <a:pt x="520573" y="133045"/>
                </a:lnTo>
                <a:lnTo>
                  <a:pt x="493776" y="151041"/>
                </a:lnTo>
                <a:lnTo>
                  <a:pt x="473202" y="158572"/>
                </a:lnTo>
                <a:lnTo>
                  <a:pt x="473202" y="244983"/>
                </a:lnTo>
                <a:lnTo>
                  <a:pt x="471932" y="252691"/>
                </a:lnTo>
                <a:lnTo>
                  <a:pt x="467995" y="258648"/>
                </a:lnTo>
                <a:lnTo>
                  <a:pt x="462026" y="262470"/>
                </a:lnTo>
                <a:lnTo>
                  <a:pt x="454279" y="263829"/>
                </a:lnTo>
                <a:lnTo>
                  <a:pt x="446532" y="262470"/>
                </a:lnTo>
                <a:lnTo>
                  <a:pt x="440563" y="258648"/>
                </a:lnTo>
                <a:lnTo>
                  <a:pt x="436753" y="252691"/>
                </a:lnTo>
                <a:lnTo>
                  <a:pt x="435356" y="244983"/>
                </a:lnTo>
                <a:lnTo>
                  <a:pt x="436753" y="237274"/>
                </a:lnTo>
                <a:lnTo>
                  <a:pt x="440563" y="231317"/>
                </a:lnTo>
                <a:lnTo>
                  <a:pt x="446532" y="227495"/>
                </a:lnTo>
                <a:lnTo>
                  <a:pt x="454279" y="226136"/>
                </a:lnTo>
                <a:lnTo>
                  <a:pt x="462026" y="227495"/>
                </a:lnTo>
                <a:lnTo>
                  <a:pt x="467995" y="231317"/>
                </a:lnTo>
                <a:lnTo>
                  <a:pt x="471932" y="237274"/>
                </a:lnTo>
                <a:lnTo>
                  <a:pt x="473202" y="244983"/>
                </a:lnTo>
                <a:lnTo>
                  <a:pt x="473202" y="158572"/>
                </a:lnTo>
                <a:lnTo>
                  <a:pt x="452247" y="166306"/>
                </a:lnTo>
                <a:lnTo>
                  <a:pt x="398526" y="178117"/>
                </a:lnTo>
                <a:lnTo>
                  <a:pt x="335280" y="185737"/>
                </a:lnTo>
                <a:lnTo>
                  <a:pt x="265049" y="188442"/>
                </a:lnTo>
                <a:lnTo>
                  <a:pt x="194818" y="185737"/>
                </a:lnTo>
                <a:lnTo>
                  <a:pt x="131572" y="178117"/>
                </a:lnTo>
                <a:lnTo>
                  <a:pt x="77851" y="166306"/>
                </a:lnTo>
                <a:lnTo>
                  <a:pt x="36322" y="151041"/>
                </a:lnTo>
                <a:lnTo>
                  <a:pt x="0" y="113068"/>
                </a:lnTo>
                <a:lnTo>
                  <a:pt x="0" y="263829"/>
                </a:lnTo>
                <a:lnTo>
                  <a:pt x="36322" y="301802"/>
                </a:lnTo>
                <a:lnTo>
                  <a:pt x="77851" y="317068"/>
                </a:lnTo>
                <a:lnTo>
                  <a:pt x="131572" y="328879"/>
                </a:lnTo>
                <a:lnTo>
                  <a:pt x="194818" y="336499"/>
                </a:lnTo>
                <a:lnTo>
                  <a:pt x="265049" y="339204"/>
                </a:lnTo>
                <a:lnTo>
                  <a:pt x="335280" y="336499"/>
                </a:lnTo>
                <a:lnTo>
                  <a:pt x="398526" y="328879"/>
                </a:lnTo>
                <a:lnTo>
                  <a:pt x="452247" y="317068"/>
                </a:lnTo>
                <a:lnTo>
                  <a:pt x="493776" y="301802"/>
                </a:lnTo>
                <a:lnTo>
                  <a:pt x="530098" y="263829"/>
                </a:lnTo>
                <a:lnTo>
                  <a:pt x="530098" y="113068"/>
                </a:lnTo>
                <a:close/>
              </a:path>
              <a:path w="530225" h="716279">
                <a:moveTo>
                  <a:pt x="530098" y="75374"/>
                </a:moveTo>
                <a:lnTo>
                  <a:pt x="493903" y="37325"/>
                </a:lnTo>
                <a:lnTo>
                  <a:pt x="452374" y="22072"/>
                </a:lnTo>
                <a:lnTo>
                  <a:pt x="398780" y="10287"/>
                </a:lnTo>
                <a:lnTo>
                  <a:pt x="335534" y="2692"/>
                </a:lnTo>
                <a:lnTo>
                  <a:pt x="265049" y="0"/>
                </a:lnTo>
                <a:lnTo>
                  <a:pt x="194564" y="2692"/>
                </a:lnTo>
                <a:lnTo>
                  <a:pt x="131318" y="10287"/>
                </a:lnTo>
                <a:lnTo>
                  <a:pt x="77597" y="22072"/>
                </a:lnTo>
                <a:lnTo>
                  <a:pt x="36195" y="37325"/>
                </a:lnTo>
                <a:lnTo>
                  <a:pt x="0" y="75374"/>
                </a:lnTo>
                <a:lnTo>
                  <a:pt x="9525" y="95415"/>
                </a:lnTo>
                <a:lnTo>
                  <a:pt x="77597" y="128676"/>
                </a:lnTo>
                <a:lnTo>
                  <a:pt x="131318" y="140462"/>
                </a:lnTo>
                <a:lnTo>
                  <a:pt x="194564" y="148069"/>
                </a:lnTo>
                <a:lnTo>
                  <a:pt x="265049" y="150761"/>
                </a:lnTo>
                <a:lnTo>
                  <a:pt x="335534" y="148069"/>
                </a:lnTo>
                <a:lnTo>
                  <a:pt x="398780" y="140462"/>
                </a:lnTo>
                <a:lnTo>
                  <a:pt x="452374" y="128676"/>
                </a:lnTo>
                <a:lnTo>
                  <a:pt x="493903" y="113423"/>
                </a:lnTo>
                <a:lnTo>
                  <a:pt x="530098" y="75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95088" y="3160776"/>
            <a:ext cx="575945" cy="539750"/>
            <a:chOff x="4895088" y="3160776"/>
            <a:chExt cx="575945" cy="539750"/>
          </a:xfrm>
        </p:grpSpPr>
        <p:sp>
          <p:nvSpPr>
            <p:cNvPr id="3" name="object 3"/>
            <p:cNvSpPr/>
            <p:nvPr/>
          </p:nvSpPr>
          <p:spPr>
            <a:xfrm>
              <a:off x="4895088" y="3160775"/>
              <a:ext cx="575945" cy="539750"/>
            </a:xfrm>
            <a:custGeom>
              <a:avLst/>
              <a:gdLst/>
              <a:ahLst/>
              <a:cxnLst/>
              <a:rect l="l" t="t" r="r" b="b"/>
              <a:pathLst>
                <a:path w="575945" h="539750">
                  <a:moveTo>
                    <a:pt x="575691" y="0"/>
                  </a:moveTo>
                  <a:lnTo>
                    <a:pt x="210058" y="65582"/>
                  </a:lnTo>
                  <a:lnTo>
                    <a:pt x="210058" y="96393"/>
                  </a:lnTo>
                  <a:lnTo>
                    <a:pt x="161290" y="166751"/>
                  </a:lnTo>
                  <a:lnTo>
                    <a:pt x="101981" y="177292"/>
                  </a:lnTo>
                  <a:lnTo>
                    <a:pt x="143002" y="118364"/>
                  </a:lnTo>
                  <a:lnTo>
                    <a:pt x="150876" y="106934"/>
                  </a:lnTo>
                  <a:lnTo>
                    <a:pt x="210058" y="96393"/>
                  </a:lnTo>
                  <a:lnTo>
                    <a:pt x="210058" y="65582"/>
                  </a:lnTo>
                  <a:lnTo>
                    <a:pt x="87757" y="87515"/>
                  </a:lnTo>
                  <a:lnTo>
                    <a:pt x="87757" y="118364"/>
                  </a:lnTo>
                  <a:lnTo>
                    <a:pt x="44323" y="181102"/>
                  </a:lnTo>
                  <a:lnTo>
                    <a:pt x="34544" y="127381"/>
                  </a:lnTo>
                  <a:lnTo>
                    <a:pt x="87757" y="118364"/>
                  </a:lnTo>
                  <a:lnTo>
                    <a:pt x="87757" y="87515"/>
                  </a:lnTo>
                  <a:lnTo>
                    <a:pt x="0" y="103251"/>
                  </a:lnTo>
                  <a:lnTo>
                    <a:pt x="19558" y="214376"/>
                  </a:lnTo>
                  <a:lnTo>
                    <a:pt x="20955" y="511556"/>
                  </a:lnTo>
                  <a:lnTo>
                    <a:pt x="23368" y="523240"/>
                  </a:lnTo>
                  <a:lnTo>
                    <a:pt x="29845" y="532892"/>
                  </a:lnTo>
                  <a:lnTo>
                    <a:pt x="39370" y="539369"/>
                  </a:lnTo>
                  <a:lnTo>
                    <a:pt x="40005" y="539496"/>
                  </a:lnTo>
                  <a:lnTo>
                    <a:pt x="195453" y="382905"/>
                  </a:lnTo>
                  <a:lnTo>
                    <a:pt x="141097" y="382905"/>
                  </a:lnTo>
                  <a:lnTo>
                    <a:pt x="141097" y="292227"/>
                  </a:lnTo>
                  <a:lnTo>
                    <a:pt x="285496" y="292227"/>
                  </a:lnTo>
                  <a:lnTo>
                    <a:pt x="383159" y="193929"/>
                  </a:lnTo>
                  <a:lnTo>
                    <a:pt x="179324" y="193929"/>
                  </a:lnTo>
                  <a:lnTo>
                    <a:pt x="251333" y="181102"/>
                  </a:lnTo>
                  <a:lnTo>
                    <a:pt x="272542" y="177292"/>
                  </a:lnTo>
                  <a:lnTo>
                    <a:pt x="395478" y="155321"/>
                  </a:lnTo>
                  <a:lnTo>
                    <a:pt x="223647" y="155321"/>
                  </a:lnTo>
                  <a:lnTo>
                    <a:pt x="264541" y="96393"/>
                  </a:lnTo>
                  <a:lnTo>
                    <a:pt x="272415" y="85090"/>
                  </a:lnTo>
                  <a:lnTo>
                    <a:pt x="331597" y="74422"/>
                  </a:lnTo>
                  <a:lnTo>
                    <a:pt x="386842" y="74422"/>
                  </a:lnTo>
                  <a:lnTo>
                    <a:pt x="394716" y="63119"/>
                  </a:lnTo>
                  <a:lnTo>
                    <a:pt x="453898" y="52578"/>
                  </a:lnTo>
                  <a:lnTo>
                    <a:pt x="508508" y="52578"/>
                  </a:lnTo>
                  <a:lnTo>
                    <a:pt x="516255" y="41148"/>
                  </a:lnTo>
                  <a:lnTo>
                    <a:pt x="538861" y="37084"/>
                  </a:lnTo>
                  <a:lnTo>
                    <a:pt x="575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735" y="3213354"/>
              <a:ext cx="284861" cy="10274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6464808" y="3166871"/>
            <a:ext cx="606425" cy="548005"/>
          </a:xfrm>
          <a:custGeom>
            <a:avLst/>
            <a:gdLst/>
            <a:ahLst/>
            <a:cxnLst/>
            <a:rect l="l" t="t" r="r" b="b"/>
            <a:pathLst>
              <a:path w="606425" h="548004">
                <a:moveTo>
                  <a:pt x="165214" y="188214"/>
                </a:moveTo>
                <a:lnTo>
                  <a:pt x="163436" y="179451"/>
                </a:lnTo>
                <a:lnTo>
                  <a:pt x="158623" y="172212"/>
                </a:lnTo>
                <a:lnTo>
                  <a:pt x="151511" y="167386"/>
                </a:lnTo>
                <a:lnTo>
                  <a:pt x="142748" y="165608"/>
                </a:lnTo>
                <a:lnTo>
                  <a:pt x="133985" y="167386"/>
                </a:lnTo>
                <a:lnTo>
                  <a:pt x="126746" y="172212"/>
                </a:lnTo>
                <a:lnTo>
                  <a:pt x="121920" y="179451"/>
                </a:lnTo>
                <a:lnTo>
                  <a:pt x="120142" y="188214"/>
                </a:lnTo>
                <a:lnTo>
                  <a:pt x="121920" y="196977"/>
                </a:lnTo>
                <a:lnTo>
                  <a:pt x="126746" y="204216"/>
                </a:lnTo>
                <a:lnTo>
                  <a:pt x="133985" y="209042"/>
                </a:lnTo>
                <a:lnTo>
                  <a:pt x="142748" y="210820"/>
                </a:lnTo>
                <a:lnTo>
                  <a:pt x="151511" y="209042"/>
                </a:lnTo>
                <a:lnTo>
                  <a:pt x="158623" y="204216"/>
                </a:lnTo>
                <a:lnTo>
                  <a:pt x="163436" y="196977"/>
                </a:lnTo>
                <a:lnTo>
                  <a:pt x="165214" y="188214"/>
                </a:lnTo>
                <a:close/>
              </a:path>
              <a:path w="606425" h="548004">
                <a:moveTo>
                  <a:pt x="319024" y="287528"/>
                </a:moveTo>
                <a:lnTo>
                  <a:pt x="250571" y="175768"/>
                </a:lnTo>
                <a:lnTo>
                  <a:pt x="248412" y="172974"/>
                </a:lnTo>
                <a:lnTo>
                  <a:pt x="245110" y="171450"/>
                </a:lnTo>
                <a:lnTo>
                  <a:pt x="235585" y="171450"/>
                </a:lnTo>
                <a:lnTo>
                  <a:pt x="232283" y="172974"/>
                </a:lnTo>
                <a:lnTo>
                  <a:pt x="230251" y="175768"/>
                </a:lnTo>
                <a:lnTo>
                  <a:pt x="66789" y="442214"/>
                </a:lnTo>
                <a:lnTo>
                  <a:pt x="64516" y="445389"/>
                </a:lnTo>
                <a:lnTo>
                  <a:pt x="64262" y="449707"/>
                </a:lnTo>
                <a:lnTo>
                  <a:pt x="67818" y="456438"/>
                </a:lnTo>
                <a:lnTo>
                  <a:pt x="71488" y="458216"/>
                </a:lnTo>
                <a:lnTo>
                  <a:pt x="75057" y="457708"/>
                </a:lnTo>
                <a:lnTo>
                  <a:pt x="149098" y="457708"/>
                </a:lnTo>
                <a:lnTo>
                  <a:pt x="291592" y="314960"/>
                </a:lnTo>
                <a:lnTo>
                  <a:pt x="267716" y="300609"/>
                </a:lnTo>
                <a:lnTo>
                  <a:pt x="241681" y="323723"/>
                </a:lnTo>
                <a:lnTo>
                  <a:pt x="215773" y="300609"/>
                </a:lnTo>
                <a:lnTo>
                  <a:pt x="172720" y="326644"/>
                </a:lnTo>
                <a:lnTo>
                  <a:pt x="240411" y="216789"/>
                </a:lnTo>
                <a:lnTo>
                  <a:pt x="297307" y="309245"/>
                </a:lnTo>
                <a:lnTo>
                  <a:pt x="319024" y="287528"/>
                </a:lnTo>
                <a:close/>
              </a:path>
              <a:path w="606425" h="548004">
                <a:moveTo>
                  <a:pt x="606044" y="0"/>
                </a:moveTo>
                <a:lnTo>
                  <a:pt x="82664" y="0"/>
                </a:lnTo>
                <a:lnTo>
                  <a:pt x="82664" y="82804"/>
                </a:lnTo>
                <a:lnTo>
                  <a:pt x="0" y="82804"/>
                </a:lnTo>
                <a:lnTo>
                  <a:pt x="0" y="548005"/>
                </a:lnTo>
                <a:lnTo>
                  <a:pt x="58915" y="548005"/>
                </a:lnTo>
                <a:lnTo>
                  <a:pt x="102362" y="504444"/>
                </a:lnTo>
                <a:lnTo>
                  <a:pt x="45085" y="504444"/>
                </a:lnTo>
                <a:lnTo>
                  <a:pt x="45085" y="126365"/>
                </a:lnTo>
                <a:lnTo>
                  <a:pt x="479806" y="126365"/>
                </a:lnTo>
                <a:lnTo>
                  <a:pt x="523367" y="82804"/>
                </a:lnTo>
                <a:lnTo>
                  <a:pt x="127762" y="82804"/>
                </a:lnTo>
                <a:lnTo>
                  <a:pt x="127762" y="45212"/>
                </a:lnTo>
                <a:lnTo>
                  <a:pt x="560959" y="45212"/>
                </a:lnTo>
                <a:lnTo>
                  <a:pt x="6060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71382" y="3528059"/>
            <a:ext cx="42545" cy="30480"/>
          </a:xfrm>
          <a:custGeom>
            <a:avLst/>
            <a:gdLst/>
            <a:ahLst/>
            <a:cxnLst/>
            <a:rect l="l" t="t" r="r" b="b"/>
            <a:pathLst>
              <a:path w="42545" h="30479">
                <a:moveTo>
                  <a:pt x="42545" y="0"/>
                </a:moveTo>
                <a:lnTo>
                  <a:pt x="0" y="0"/>
                </a:lnTo>
                <a:lnTo>
                  <a:pt x="0" y="29972"/>
                </a:lnTo>
                <a:lnTo>
                  <a:pt x="12319" y="29972"/>
                </a:lnTo>
                <a:lnTo>
                  <a:pt x="42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71382" y="3347933"/>
            <a:ext cx="98425" cy="30480"/>
          </a:xfrm>
          <a:custGeom>
            <a:avLst/>
            <a:gdLst/>
            <a:ahLst/>
            <a:cxnLst/>
            <a:rect l="l" t="t" r="r" b="b"/>
            <a:pathLst>
              <a:path w="98425" h="30479">
                <a:moveTo>
                  <a:pt x="98061" y="0"/>
                </a:moveTo>
                <a:lnTo>
                  <a:pt x="0" y="0"/>
                </a:lnTo>
                <a:lnTo>
                  <a:pt x="0" y="30012"/>
                </a:lnTo>
                <a:lnTo>
                  <a:pt x="98061" y="30012"/>
                </a:lnTo>
                <a:lnTo>
                  <a:pt x="9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80832" y="3130295"/>
            <a:ext cx="414655" cy="530225"/>
          </a:xfrm>
          <a:custGeom>
            <a:avLst/>
            <a:gdLst/>
            <a:ahLst/>
            <a:cxnLst/>
            <a:rect l="l" t="t" r="r" b="b"/>
            <a:pathLst>
              <a:path w="414654" h="530225">
                <a:moveTo>
                  <a:pt x="193421" y="337693"/>
                </a:moveTo>
                <a:lnTo>
                  <a:pt x="90551" y="337693"/>
                </a:lnTo>
                <a:lnTo>
                  <a:pt x="90551" y="367665"/>
                </a:lnTo>
                <a:lnTo>
                  <a:pt x="163322" y="367665"/>
                </a:lnTo>
                <a:lnTo>
                  <a:pt x="193421" y="337693"/>
                </a:lnTo>
                <a:close/>
              </a:path>
              <a:path w="414654" h="530225">
                <a:moveTo>
                  <a:pt x="253873" y="277622"/>
                </a:moveTo>
                <a:lnTo>
                  <a:pt x="90551" y="277622"/>
                </a:lnTo>
                <a:lnTo>
                  <a:pt x="90551" y="307721"/>
                </a:lnTo>
                <a:lnTo>
                  <a:pt x="223647" y="307721"/>
                </a:lnTo>
                <a:lnTo>
                  <a:pt x="253873" y="277622"/>
                </a:lnTo>
                <a:close/>
              </a:path>
              <a:path w="414654" h="530225">
                <a:moveTo>
                  <a:pt x="414147" y="118237"/>
                </a:moveTo>
                <a:lnTo>
                  <a:pt x="373380" y="82550"/>
                </a:lnTo>
                <a:lnTo>
                  <a:pt x="373380" y="157607"/>
                </a:lnTo>
                <a:lnTo>
                  <a:pt x="279146" y="157607"/>
                </a:lnTo>
                <a:lnTo>
                  <a:pt x="279146" y="63754"/>
                </a:lnTo>
                <a:lnTo>
                  <a:pt x="373380" y="157607"/>
                </a:lnTo>
                <a:lnTo>
                  <a:pt x="373380" y="82550"/>
                </a:lnTo>
                <a:lnTo>
                  <a:pt x="351904" y="63754"/>
                </a:lnTo>
                <a:lnTo>
                  <a:pt x="330581" y="45085"/>
                </a:lnTo>
                <a:lnTo>
                  <a:pt x="279146" y="0"/>
                </a:lnTo>
                <a:lnTo>
                  <a:pt x="0" y="0"/>
                </a:lnTo>
                <a:lnTo>
                  <a:pt x="0" y="530098"/>
                </a:lnTo>
                <a:lnTo>
                  <a:pt x="45212" y="485013"/>
                </a:lnTo>
                <a:lnTo>
                  <a:pt x="45212" y="45085"/>
                </a:lnTo>
                <a:lnTo>
                  <a:pt x="233807" y="45085"/>
                </a:lnTo>
                <a:lnTo>
                  <a:pt x="233807" y="202565"/>
                </a:lnTo>
                <a:lnTo>
                  <a:pt x="329311" y="202565"/>
                </a:lnTo>
                <a:lnTo>
                  <a:pt x="374650" y="157607"/>
                </a:lnTo>
                <a:lnTo>
                  <a:pt x="414147" y="118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2711" y="6757415"/>
            <a:ext cx="1158240" cy="1005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1264" y="588263"/>
            <a:ext cx="1027176" cy="102717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903220" y="1879092"/>
            <a:ext cx="6391910" cy="3749040"/>
          </a:xfrm>
          <a:custGeom>
            <a:avLst/>
            <a:gdLst/>
            <a:ahLst/>
            <a:cxnLst/>
            <a:rect l="l" t="t" r="r" b="b"/>
            <a:pathLst>
              <a:path w="6391909" h="3749040">
                <a:moveTo>
                  <a:pt x="0" y="624713"/>
                </a:moveTo>
                <a:lnTo>
                  <a:pt x="1905" y="575945"/>
                </a:lnTo>
                <a:lnTo>
                  <a:pt x="7493" y="528193"/>
                </a:lnTo>
                <a:lnTo>
                  <a:pt x="16510" y="481584"/>
                </a:lnTo>
                <a:lnTo>
                  <a:pt x="28956" y="436245"/>
                </a:lnTo>
                <a:lnTo>
                  <a:pt x="44704" y="392303"/>
                </a:lnTo>
                <a:lnTo>
                  <a:pt x="63500" y="350012"/>
                </a:lnTo>
                <a:lnTo>
                  <a:pt x="85343" y="309499"/>
                </a:lnTo>
                <a:lnTo>
                  <a:pt x="109981" y="270763"/>
                </a:lnTo>
                <a:lnTo>
                  <a:pt x="137287" y="234061"/>
                </a:lnTo>
                <a:lnTo>
                  <a:pt x="167259" y="199390"/>
                </a:lnTo>
                <a:lnTo>
                  <a:pt x="199517" y="167132"/>
                </a:lnTo>
                <a:lnTo>
                  <a:pt x="234187" y="137287"/>
                </a:lnTo>
                <a:lnTo>
                  <a:pt x="270891" y="109982"/>
                </a:lnTo>
                <a:lnTo>
                  <a:pt x="309625" y="85344"/>
                </a:lnTo>
                <a:lnTo>
                  <a:pt x="350139" y="63500"/>
                </a:lnTo>
                <a:lnTo>
                  <a:pt x="392556" y="44704"/>
                </a:lnTo>
                <a:lnTo>
                  <a:pt x="436371" y="28956"/>
                </a:lnTo>
                <a:lnTo>
                  <a:pt x="481710" y="16510"/>
                </a:lnTo>
                <a:lnTo>
                  <a:pt x="528446" y="7366"/>
                </a:lnTo>
                <a:lnTo>
                  <a:pt x="576199" y="1905"/>
                </a:lnTo>
                <a:lnTo>
                  <a:pt x="625094" y="0"/>
                </a:lnTo>
                <a:lnTo>
                  <a:pt x="5766308" y="0"/>
                </a:lnTo>
                <a:lnTo>
                  <a:pt x="5815203" y="1905"/>
                </a:lnTo>
                <a:lnTo>
                  <a:pt x="5862955" y="7366"/>
                </a:lnTo>
                <a:lnTo>
                  <a:pt x="5909690" y="16510"/>
                </a:lnTo>
                <a:lnTo>
                  <a:pt x="5955030" y="28956"/>
                </a:lnTo>
                <a:lnTo>
                  <a:pt x="5998845" y="44704"/>
                </a:lnTo>
                <a:lnTo>
                  <a:pt x="6041262" y="63500"/>
                </a:lnTo>
                <a:lnTo>
                  <a:pt x="6081776" y="85344"/>
                </a:lnTo>
                <a:lnTo>
                  <a:pt x="6120510" y="109982"/>
                </a:lnTo>
                <a:lnTo>
                  <a:pt x="6157213" y="137287"/>
                </a:lnTo>
                <a:lnTo>
                  <a:pt x="6191884" y="167132"/>
                </a:lnTo>
                <a:lnTo>
                  <a:pt x="6224143" y="199390"/>
                </a:lnTo>
                <a:lnTo>
                  <a:pt x="6254114" y="234061"/>
                </a:lnTo>
                <a:lnTo>
                  <a:pt x="6281420" y="270763"/>
                </a:lnTo>
                <a:lnTo>
                  <a:pt x="6306058" y="309499"/>
                </a:lnTo>
                <a:lnTo>
                  <a:pt x="6327902" y="350012"/>
                </a:lnTo>
                <a:lnTo>
                  <a:pt x="6346698" y="392303"/>
                </a:lnTo>
                <a:lnTo>
                  <a:pt x="6362446" y="436245"/>
                </a:lnTo>
                <a:lnTo>
                  <a:pt x="6374891" y="481584"/>
                </a:lnTo>
                <a:lnTo>
                  <a:pt x="6383908" y="528193"/>
                </a:lnTo>
                <a:lnTo>
                  <a:pt x="6389497" y="575945"/>
                </a:lnTo>
                <a:lnTo>
                  <a:pt x="6391402" y="624713"/>
                </a:lnTo>
                <a:lnTo>
                  <a:pt x="6391402" y="3123819"/>
                </a:lnTo>
                <a:lnTo>
                  <a:pt x="6389497" y="3172714"/>
                </a:lnTo>
                <a:lnTo>
                  <a:pt x="6383908" y="3220466"/>
                </a:lnTo>
                <a:lnTo>
                  <a:pt x="6374891" y="3267075"/>
                </a:lnTo>
                <a:lnTo>
                  <a:pt x="6362446" y="3312414"/>
                </a:lnTo>
                <a:lnTo>
                  <a:pt x="6346698" y="3356356"/>
                </a:lnTo>
                <a:lnTo>
                  <a:pt x="6327902" y="3398647"/>
                </a:lnTo>
                <a:lnTo>
                  <a:pt x="6306058" y="3439160"/>
                </a:lnTo>
                <a:lnTo>
                  <a:pt x="6281420" y="3477895"/>
                </a:lnTo>
                <a:lnTo>
                  <a:pt x="6254114" y="3514598"/>
                </a:lnTo>
                <a:lnTo>
                  <a:pt x="6224143" y="3549269"/>
                </a:lnTo>
                <a:lnTo>
                  <a:pt x="6191884" y="3581527"/>
                </a:lnTo>
                <a:lnTo>
                  <a:pt x="6157213" y="3611372"/>
                </a:lnTo>
                <a:lnTo>
                  <a:pt x="6120510" y="3638677"/>
                </a:lnTo>
                <a:lnTo>
                  <a:pt x="6081776" y="3663315"/>
                </a:lnTo>
                <a:lnTo>
                  <a:pt x="6041262" y="3685159"/>
                </a:lnTo>
                <a:lnTo>
                  <a:pt x="5998845" y="3703955"/>
                </a:lnTo>
                <a:lnTo>
                  <a:pt x="5955030" y="3719690"/>
                </a:lnTo>
                <a:lnTo>
                  <a:pt x="5909690" y="3732149"/>
                </a:lnTo>
                <a:lnTo>
                  <a:pt x="5862955" y="3741229"/>
                </a:lnTo>
                <a:lnTo>
                  <a:pt x="5815203" y="3746779"/>
                </a:lnTo>
                <a:lnTo>
                  <a:pt x="5766308" y="3748659"/>
                </a:lnTo>
                <a:lnTo>
                  <a:pt x="625094" y="3748659"/>
                </a:lnTo>
                <a:lnTo>
                  <a:pt x="576199" y="3746779"/>
                </a:lnTo>
                <a:lnTo>
                  <a:pt x="528446" y="3741229"/>
                </a:lnTo>
                <a:lnTo>
                  <a:pt x="481710" y="3732149"/>
                </a:lnTo>
                <a:lnTo>
                  <a:pt x="436371" y="3719690"/>
                </a:lnTo>
                <a:lnTo>
                  <a:pt x="392556" y="3703955"/>
                </a:lnTo>
                <a:lnTo>
                  <a:pt x="350139" y="3685159"/>
                </a:lnTo>
                <a:lnTo>
                  <a:pt x="309625" y="3663315"/>
                </a:lnTo>
                <a:lnTo>
                  <a:pt x="270891" y="3638677"/>
                </a:lnTo>
                <a:lnTo>
                  <a:pt x="234187" y="3611372"/>
                </a:lnTo>
                <a:lnTo>
                  <a:pt x="199517" y="3581527"/>
                </a:lnTo>
                <a:lnTo>
                  <a:pt x="167259" y="3549269"/>
                </a:lnTo>
                <a:lnTo>
                  <a:pt x="137287" y="3514598"/>
                </a:lnTo>
                <a:lnTo>
                  <a:pt x="109981" y="3477895"/>
                </a:lnTo>
                <a:lnTo>
                  <a:pt x="85343" y="3439160"/>
                </a:lnTo>
                <a:lnTo>
                  <a:pt x="63500" y="3398647"/>
                </a:lnTo>
                <a:lnTo>
                  <a:pt x="44704" y="3356356"/>
                </a:lnTo>
                <a:lnTo>
                  <a:pt x="28956" y="3312414"/>
                </a:lnTo>
                <a:lnTo>
                  <a:pt x="16510" y="3267075"/>
                </a:lnTo>
                <a:lnTo>
                  <a:pt x="7493" y="3220466"/>
                </a:lnTo>
                <a:lnTo>
                  <a:pt x="1905" y="3172714"/>
                </a:lnTo>
                <a:lnTo>
                  <a:pt x="0" y="3123819"/>
                </a:lnTo>
                <a:lnTo>
                  <a:pt x="0" y="624713"/>
                </a:lnTo>
                <a:close/>
              </a:path>
            </a:pathLst>
          </a:custGeom>
          <a:ln w="9144">
            <a:solidFill>
              <a:srgbClr val="4589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43447" y="5083886"/>
            <a:ext cx="706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all-pets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79740" y="3813428"/>
            <a:ext cx="6788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s.</a:t>
            </a:r>
            <a:r>
              <a:rPr sz="1400" spc="-10" dirty="0">
                <a:latin typeface="Calibri"/>
                <a:cs typeface="Calibri"/>
              </a:rPr>
              <a:t>j</a:t>
            </a:r>
            <a:r>
              <a:rPr sz="1400" dirty="0">
                <a:latin typeface="Calibri"/>
                <a:cs typeface="Calibri"/>
              </a:rPr>
              <a:t>so</a:t>
            </a:r>
            <a:r>
              <a:rPr sz="1400" spc="-5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37706" y="3808602"/>
            <a:ext cx="5568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sz="1400" spc="-10" dirty="0">
                <a:latin typeface="Calibri"/>
                <a:cs typeface="Calibri"/>
              </a:rPr>
              <a:t>j</a:t>
            </a:r>
            <a:r>
              <a:rPr sz="1400" spc="-15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43094" y="3852113"/>
            <a:ext cx="6032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latin typeface="Calibri"/>
                <a:cs typeface="Calibri"/>
              </a:rPr>
              <a:t>cat.mp4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52249" y="4312920"/>
            <a:ext cx="5507990" cy="1094105"/>
            <a:chOff x="3252249" y="4312920"/>
            <a:chExt cx="5507990" cy="1094105"/>
          </a:xfrm>
        </p:grpSpPr>
        <p:sp>
          <p:nvSpPr>
            <p:cNvPr id="17" name="object 17"/>
            <p:cNvSpPr/>
            <p:nvPr/>
          </p:nvSpPr>
          <p:spPr>
            <a:xfrm>
              <a:off x="6522720" y="4312919"/>
              <a:ext cx="2237105" cy="474980"/>
            </a:xfrm>
            <a:custGeom>
              <a:avLst/>
              <a:gdLst/>
              <a:ahLst/>
              <a:cxnLst/>
              <a:rect l="l" t="t" r="r" b="b"/>
              <a:pathLst>
                <a:path w="2237104" h="474979">
                  <a:moveTo>
                    <a:pt x="370840" y="189611"/>
                  </a:moveTo>
                  <a:lnTo>
                    <a:pt x="161671" y="189611"/>
                  </a:lnTo>
                  <a:lnTo>
                    <a:pt x="152908" y="190881"/>
                  </a:lnTo>
                  <a:lnTo>
                    <a:pt x="145161" y="194564"/>
                  </a:lnTo>
                  <a:lnTo>
                    <a:pt x="138684" y="200279"/>
                  </a:lnTo>
                  <a:lnTo>
                    <a:pt x="133985" y="207518"/>
                  </a:lnTo>
                  <a:lnTo>
                    <a:pt x="24384" y="474980"/>
                  </a:lnTo>
                  <a:lnTo>
                    <a:pt x="86360" y="474980"/>
                  </a:lnTo>
                  <a:lnTo>
                    <a:pt x="370840" y="189611"/>
                  </a:lnTo>
                  <a:close/>
                </a:path>
                <a:path w="2237104" h="474979">
                  <a:moveTo>
                    <a:pt x="476631" y="83566"/>
                  </a:moveTo>
                  <a:lnTo>
                    <a:pt x="292481" y="83566"/>
                  </a:lnTo>
                  <a:lnTo>
                    <a:pt x="203073" y="24003"/>
                  </a:lnTo>
                  <a:lnTo>
                    <a:pt x="197358" y="20828"/>
                  </a:lnTo>
                  <a:lnTo>
                    <a:pt x="191770" y="18288"/>
                  </a:lnTo>
                  <a:lnTo>
                    <a:pt x="32499" y="18288"/>
                  </a:lnTo>
                  <a:lnTo>
                    <a:pt x="19799" y="20955"/>
                  </a:lnTo>
                  <a:lnTo>
                    <a:pt x="9525" y="27940"/>
                  </a:lnTo>
                  <a:lnTo>
                    <a:pt x="2527" y="38354"/>
                  </a:lnTo>
                  <a:lnTo>
                    <a:pt x="0" y="50927"/>
                  </a:lnTo>
                  <a:lnTo>
                    <a:pt x="0" y="450469"/>
                  </a:lnTo>
                  <a:lnTo>
                    <a:pt x="16383" y="411353"/>
                  </a:lnTo>
                  <a:lnTo>
                    <a:pt x="104775" y="195326"/>
                  </a:lnTo>
                  <a:lnTo>
                    <a:pt x="114300" y="179705"/>
                  </a:lnTo>
                  <a:lnTo>
                    <a:pt x="127381" y="167513"/>
                  </a:lnTo>
                  <a:lnTo>
                    <a:pt x="143510" y="159766"/>
                  </a:lnTo>
                  <a:lnTo>
                    <a:pt x="161671" y="156972"/>
                  </a:lnTo>
                  <a:lnTo>
                    <a:pt x="403352" y="156972"/>
                  </a:lnTo>
                  <a:lnTo>
                    <a:pt x="476631" y="83566"/>
                  </a:lnTo>
                  <a:close/>
                </a:path>
                <a:path w="2237104" h="474979">
                  <a:moveTo>
                    <a:pt x="2172208" y="97917"/>
                  </a:moveTo>
                  <a:lnTo>
                    <a:pt x="2169541" y="85217"/>
                  </a:lnTo>
                  <a:lnTo>
                    <a:pt x="2162556" y="74803"/>
                  </a:lnTo>
                  <a:lnTo>
                    <a:pt x="2152269" y="67818"/>
                  </a:lnTo>
                  <a:lnTo>
                    <a:pt x="2139696" y="65278"/>
                  </a:lnTo>
                  <a:lnTo>
                    <a:pt x="1895983" y="65278"/>
                  </a:lnTo>
                  <a:lnTo>
                    <a:pt x="1800860" y="2413"/>
                  </a:lnTo>
                  <a:lnTo>
                    <a:pt x="1795272" y="0"/>
                  </a:lnTo>
                  <a:lnTo>
                    <a:pt x="1636014" y="0"/>
                  </a:lnTo>
                  <a:lnTo>
                    <a:pt x="1623314" y="2540"/>
                  </a:lnTo>
                  <a:lnTo>
                    <a:pt x="1613027" y="9525"/>
                  </a:lnTo>
                  <a:lnTo>
                    <a:pt x="1606042" y="19939"/>
                  </a:lnTo>
                  <a:lnTo>
                    <a:pt x="1603502" y="32639"/>
                  </a:lnTo>
                  <a:lnTo>
                    <a:pt x="1603502" y="432181"/>
                  </a:lnTo>
                  <a:lnTo>
                    <a:pt x="1708277" y="176911"/>
                  </a:lnTo>
                  <a:lnTo>
                    <a:pt x="1717802" y="161290"/>
                  </a:lnTo>
                  <a:lnTo>
                    <a:pt x="1730883" y="149225"/>
                  </a:lnTo>
                  <a:lnTo>
                    <a:pt x="1747012" y="141351"/>
                  </a:lnTo>
                  <a:lnTo>
                    <a:pt x="1765173" y="138684"/>
                  </a:lnTo>
                  <a:lnTo>
                    <a:pt x="2172208" y="138684"/>
                  </a:lnTo>
                  <a:lnTo>
                    <a:pt x="2172208" y="97917"/>
                  </a:lnTo>
                  <a:close/>
                </a:path>
                <a:path w="2237104" h="474979">
                  <a:moveTo>
                    <a:pt x="2237105" y="203835"/>
                  </a:moveTo>
                  <a:lnTo>
                    <a:pt x="2234946" y="191770"/>
                  </a:lnTo>
                  <a:lnTo>
                    <a:pt x="2228977" y="181737"/>
                  </a:lnTo>
                  <a:lnTo>
                    <a:pt x="2219706" y="174625"/>
                  </a:lnTo>
                  <a:lnTo>
                    <a:pt x="2207895" y="171196"/>
                  </a:lnTo>
                  <a:lnTo>
                    <a:pt x="1765173" y="171196"/>
                  </a:lnTo>
                  <a:lnTo>
                    <a:pt x="1627886" y="456692"/>
                  </a:lnTo>
                  <a:lnTo>
                    <a:pt x="2123440" y="456692"/>
                  </a:lnTo>
                  <a:lnTo>
                    <a:pt x="2236343" y="213614"/>
                  </a:lnTo>
                  <a:lnTo>
                    <a:pt x="2237105" y="208788"/>
                  </a:lnTo>
                  <a:lnTo>
                    <a:pt x="2237105" y="203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2249" y="4572000"/>
              <a:ext cx="798830" cy="835025"/>
            </a:xfrm>
            <a:custGeom>
              <a:avLst/>
              <a:gdLst/>
              <a:ahLst/>
              <a:cxnLst/>
              <a:rect l="l" t="t" r="r" b="b"/>
              <a:pathLst>
                <a:path w="798829" h="835025">
                  <a:moveTo>
                    <a:pt x="376648" y="0"/>
                  </a:moveTo>
                  <a:lnTo>
                    <a:pt x="316831" y="2031"/>
                  </a:lnTo>
                  <a:lnTo>
                    <a:pt x="257395" y="7747"/>
                  </a:lnTo>
                  <a:lnTo>
                    <a:pt x="199991" y="17144"/>
                  </a:lnTo>
                  <a:lnTo>
                    <a:pt x="146524" y="29718"/>
                  </a:lnTo>
                  <a:lnTo>
                    <a:pt x="98772" y="45338"/>
                  </a:lnTo>
                  <a:lnTo>
                    <a:pt x="58513" y="63754"/>
                  </a:lnTo>
                  <a:lnTo>
                    <a:pt x="7586" y="107950"/>
                  </a:lnTo>
                  <a:lnTo>
                    <a:pt x="474" y="133223"/>
                  </a:lnTo>
                  <a:lnTo>
                    <a:pt x="474" y="134619"/>
                  </a:lnTo>
                  <a:lnTo>
                    <a:pt x="79" y="135508"/>
                  </a:lnTo>
                  <a:lnTo>
                    <a:pt x="80230" y="739775"/>
                  </a:lnTo>
                  <a:lnTo>
                    <a:pt x="119854" y="788797"/>
                  </a:lnTo>
                  <a:lnTo>
                    <a:pt x="161637" y="806069"/>
                  </a:lnTo>
                  <a:lnTo>
                    <a:pt x="212183" y="819022"/>
                  </a:lnTo>
                  <a:lnTo>
                    <a:pt x="267428" y="827913"/>
                  </a:lnTo>
                  <a:lnTo>
                    <a:pt x="323181" y="832993"/>
                  </a:lnTo>
                  <a:lnTo>
                    <a:pt x="375124" y="834644"/>
                  </a:lnTo>
                  <a:lnTo>
                    <a:pt x="419701" y="833628"/>
                  </a:lnTo>
                  <a:lnTo>
                    <a:pt x="464151" y="830199"/>
                  </a:lnTo>
                  <a:lnTo>
                    <a:pt x="508347" y="824357"/>
                  </a:lnTo>
                  <a:lnTo>
                    <a:pt x="552162" y="816102"/>
                  </a:lnTo>
                  <a:lnTo>
                    <a:pt x="593818" y="804291"/>
                  </a:lnTo>
                  <a:lnTo>
                    <a:pt x="605976" y="799972"/>
                  </a:lnTo>
                  <a:lnTo>
                    <a:pt x="374362" y="799972"/>
                  </a:lnTo>
                  <a:lnTo>
                    <a:pt x="300067" y="796925"/>
                  </a:lnTo>
                  <a:lnTo>
                    <a:pt x="236694" y="788924"/>
                  </a:lnTo>
                  <a:lnTo>
                    <a:pt x="185259" y="777494"/>
                  </a:lnTo>
                  <a:lnTo>
                    <a:pt x="147032" y="764286"/>
                  </a:lnTo>
                  <a:lnTo>
                    <a:pt x="115028" y="739266"/>
                  </a:lnTo>
                  <a:lnTo>
                    <a:pt x="114901" y="736091"/>
                  </a:lnTo>
                  <a:lnTo>
                    <a:pt x="42384" y="191262"/>
                  </a:lnTo>
                  <a:lnTo>
                    <a:pt x="141779" y="191262"/>
                  </a:lnTo>
                  <a:lnTo>
                    <a:pt x="110837" y="182752"/>
                  </a:lnTo>
                  <a:lnTo>
                    <a:pt x="72229" y="167258"/>
                  </a:lnTo>
                  <a:lnTo>
                    <a:pt x="35399" y="136017"/>
                  </a:lnTo>
                  <a:lnTo>
                    <a:pt x="34383" y="132080"/>
                  </a:lnTo>
                  <a:lnTo>
                    <a:pt x="41622" y="118110"/>
                  </a:lnTo>
                  <a:lnTo>
                    <a:pt x="90898" y="86360"/>
                  </a:lnTo>
                  <a:lnTo>
                    <a:pt x="131284" y="70866"/>
                  </a:lnTo>
                  <a:lnTo>
                    <a:pt x="180687" y="57023"/>
                  </a:lnTo>
                  <a:lnTo>
                    <a:pt x="238472" y="45719"/>
                  </a:lnTo>
                  <a:lnTo>
                    <a:pt x="303623" y="38226"/>
                  </a:lnTo>
                  <a:lnTo>
                    <a:pt x="375124" y="35560"/>
                  </a:lnTo>
                  <a:lnTo>
                    <a:pt x="623900" y="35560"/>
                  </a:lnTo>
                  <a:lnTo>
                    <a:pt x="606137" y="29718"/>
                  </a:lnTo>
                  <a:lnTo>
                    <a:pt x="552924" y="17144"/>
                  </a:lnTo>
                  <a:lnTo>
                    <a:pt x="495774" y="7747"/>
                  </a:lnTo>
                  <a:lnTo>
                    <a:pt x="436338" y="2031"/>
                  </a:lnTo>
                  <a:lnTo>
                    <a:pt x="376648" y="0"/>
                  </a:lnTo>
                  <a:close/>
                </a:path>
                <a:path w="798829" h="835025">
                  <a:moveTo>
                    <a:pt x="382871" y="326898"/>
                  </a:moveTo>
                  <a:lnTo>
                    <a:pt x="464278" y="404749"/>
                  </a:lnTo>
                  <a:lnTo>
                    <a:pt x="517491" y="428244"/>
                  </a:lnTo>
                  <a:lnTo>
                    <a:pt x="571339" y="450469"/>
                  </a:lnTo>
                  <a:lnTo>
                    <a:pt x="623663" y="469900"/>
                  </a:lnTo>
                  <a:lnTo>
                    <a:pt x="667605" y="483869"/>
                  </a:lnTo>
                  <a:lnTo>
                    <a:pt x="633696" y="736091"/>
                  </a:lnTo>
                  <a:lnTo>
                    <a:pt x="633696" y="738378"/>
                  </a:lnTo>
                  <a:lnTo>
                    <a:pt x="632045" y="742315"/>
                  </a:lnTo>
                  <a:lnTo>
                    <a:pt x="593691" y="766444"/>
                  </a:lnTo>
                  <a:lnTo>
                    <a:pt x="556226" y="778891"/>
                  </a:lnTo>
                  <a:lnTo>
                    <a:pt x="501616" y="790194"/>
                  </a:lnTo>
                  <a:lnTo>
                    <a:pt x="459452" y="795782"/>
                  </a:lnTo>
                  <a:lnTo>
                    <a:pt x="416907" y="799084"/>
                  </a:lnTo>
                  <a:lnTo>
                    <a:pt x="374362" y="799972"/>
                  </a:lnTo>
                  <a:lnTo>
                    <a:pt x="605976" y="799972"/>
                  </a:lnTo>
                  <a:lnTo>
                    <a:pt x="607407" y="799465"/>
                  </a:lnTo>
                  <a:lnTo>
                    <a:pt x="653762" y="772287"/>
                  </a:lnTo>
                  <a:lnTo>
                    <a:pt x="703546" y="492760"/>
                  </a:lnTo>
                  <a:lnTo>
                    <a:pt x="782672" y="492760"/>
                  </a:lnTo>
                  <a:lnTo>
                    <a:pt x="790541" y="486918"/>
                  </a:lnTo>
                  <a:lnTo>
                    <a:pt x="794605" y="480949"/>
                  </a:lnTo>
                  <a:lnTo>
                    <a:pt x="797145" y="474218"/>
                  </a:lnTo>
                  <a:lnTo>
                    <a:pt x="798288" y="467106"/>
                  </a:lnTo>
                  <a:lnTo>
                    <a:pt x="798176" y="465836"/>
                  </a:lnTo>
                  <a:lnTo>
                    <a:pt x="743424" y="465836"/>
                  </a:lnTo>
                  <a:lnTo>
                    <a:pt x="712055" y="459867"/>
                  </a:lnTo>
                  <a:lnTo>
                    <a:pt x="708118" y="458724"/>
                  </a:lnTo>
                  <a:lnTo>
                    <a:pt x="709577" y="448310"/>
                  </a:lnTo>
                  <a:lnTo>
                    <a:pt x="672304" y="448310"/>
                  </a:lnTo>
                  <a:lnTo>
                    <a:pt x="620488" y="430402"/>
                  </a:lnTo>
                  <a:lnTo>
                    <a:pt x="564608" y="408686"/>
                  </a:lnTo>
                  <a:lnTo>
                    <a:pt x="504918" y="383539"/>
                  </a:lnTo>
                  <a:lnTo>
                    <a:pt x="443704" y="355981"/>
                  </a:lnTo>
                  <a:lnTo>
                    <a:pt x="382871" y="326898"/>
                  </a:lnTo>
                  <a:close/>
                </a:path>
                <a:path w="798829" h="835025">
                  <a:moveTo>
                    <a:pt x="782672" y="492760"/>
                  </a:moveTo>
                  <a:lnTo>
                    <a:pt x="703546" y="492760"/>
                  </a:lnTo>
                  <a:lnTo>
                    <a:pt x="715992" y="495681"/>
                  </a:lnTo>
                  <a:lnTo>
                    <a:pt x="751933" y="499363"/>
                  </a:lnTo>
                  <a:lnTo>
                    <a:pt x="762474" y="499363"/>
                  </a:lnTo>
                  <a:lnTo>
                    <a:pt x="772634" y="497331"/>
                  </a:lnTo>
                  <a:lnTo>
                    <a:pt x="782159" y="493141"/>
                  </a:lnTo>
                  <a:lnTo>
                    <a:pt x="782672" y="492760"/>
                  </a:lnTo>
                  <a:close/>
                </a:path>
                <a:path w="798829" h="835025">
                  <a:moveTo>
                    <a:pt x="762347" y="416051"/>
                  </a:moveTo>
                  <a:lnTo>
                    <a:pt x="762347" y="464566"/>
                  </a:lnTo>
                  <a:lnTo>
                    <a:pt x="743424" y="465836"/>
                  </a:lnTo>
                  <a:lnTo>
                    <a:pt x="798176" y="465836"/>
                  </a:lnTo>
                  <a:lnTo>
                    <a:pt x="797653" y="459867"/>
                  </a:lnTo>
                  <a:lnTo>
                    <a:pt x="789906" y="442468"/>
                  </a:lnTo>
                  <a:lnTo>
                    <a:pt x="773015" y="424052"/>
                  </a:lnTo>
                  <a:lnTo>
                    <a:pt x="762347" y="416051"/>
                  </a:lnTo>
                  <a:close/>
                </a:path>
                <a:path w="798829" h="835025">
                  <a:moveTo>
                    <a:pt x="762347" y="425195"/>
                  </a:moveTo>
                  <a:lnTo>
                    <a:pt x="712817" y="425195"/>
                  </a:lnTo>
                  <a:lnTo>
                    <a:pt x="726025" y="433069"/>
                  </a:lnTo>
                  <a:lnTo>
                    <a:pt x="747234" y="448182"/>
                  </a:lnTo>
                  <a:lnTo>
                    <a:pt x="758283" y="458597"/>
                  </a:lnTo>
                  <a:lnTo>
                    <a:pt x="762347" y="464566"/>
                  </a:lnTo>
                  <a:lnTo>
                    <a:pt x="762347" y="425195"/>
                  </a:lnTo>
                  <a:close/>
                </a:path>
                <a:path w="798829" h="835025">
                  <a:moveTo>
                    <a:pt x="715103" y="78358"/>
                  </a:moveTo>
                  <a:lnTo>
                    <a:pt x="715103" y="136906"/>
                  </a:lnTo>
                  <a:lnTo>
                    <a:pt x="706975" y="147319"/>
                  </a:lnTo>
                  <a:lnTo>
                    <a:pt x="706975" y="191262"/>
                  </a:lnTo>
                  <a:lnTo>
                    <a:pt x="672304" y="448310"/>
                  </a:lnTo>
                  <a:lnTo>
                    <a:pt x="709577" y="448310"/>
                  </a:lnTo>
                  <a:lnTo>
                    <a:pt x="712817" y="425195"/>
                  </a:lnTo>
                  <a:lnTo>
                    <a:pt x="762347" y="425195"/>
                  </a:lnTo>
                  <a:lnTo>
                    <a:pt x="762347" y="416051"/>
                  </a:lnTo>
                  <a:lnTo>
                    <a:pt x="746218" y="403860"/>
                  </a:lnTo>
                  <a:lnTo>
                    <a:pt x="718024" y="386969"/>
                  </a:lnTo>
                  <a:lnTo>
                    <a:pt x="751425" y="143001"/>
                  </a:lnTo>
                  <a:lnTo>
                    <a:pt x="751298" y="133223"/>
                  </a:lnTo>
                  <a:lnTo>
                    <a:pt x="744313" y="107950"/>
                  </a:lnTo>
                  <a:lnTo>
                    <a:pt x="724501" y="84708"/>
                  </a:lnTo>
                  <a:lnTo>
                    <a:pt x="715103" y="78358"/>
                  </a:lnTo>
                  <a:close/>
                </a:path>
                <a:path w="798829" h="835025">
                  <a:moveTo>
                    <a:pt x="141779" y="191262"/>
                  </a:moveTo>
                  <a:lnTo>
                    <a:pt x="42384" y="191262"/>
                  </a:lnTo>
                  <a:lnTo>
                    <a:pt x="55592" y="197738"/>
                  </a:lnTo>
                  <a:lnTo>
                    <a:pt x="68419" y="204597"/>
                  </a:lnTo>
                  <a:lnTo>
                    <a:pt x="72610" y="206120"/>
                  </a:lnTo>
                  <a:lnTo>
                    <a:pt x="75531" y="207518"/>
                  </a:lnTo>
                  <a:lnTo>
                    <a:pt x="94327" y="213994"/>
                  </a:lnTo>
                  <a:lnTo>
                    <a:pt x="108932" y="219456"/>
                  </a:lnTo>
                  <a:lnTo>
                    <a:pt x="112361" y="220344"/>
                  </a:lnTo>
                  <a:lnTo>
                    <a:pt x="115917" y="221487"/>
                  </a:lnTo>
                  <a:lnTo>
                    <a:pt x="155795" y="231648"/>
                  </a:lnTo>
                  <a:lnTo>
                    <a:pt x="157954" y="232029"/>
                  </a:lnTo>
                  <a:lnTo>
                    <a:pt x="161764" y="233044"/>
                  </a:lnTo>
                  <a:lnTo>
                    <a:pt x="198340" y="239522"/>
                  </a:lnTo>
                  <a:lnTo>
                    <a:pt x="207357" y="241300"/>
                  </a:lnTo>
                  <a:lnTo>
                    <a:pt x="208500" y="241426"/>
                  </a:lnTo>
                  <a:lnTo>
                    <a:pt x="212056" y="242062"/>
                  </a:lnTo>
                  <a:lnTo>
                    <a:pt x="260570" y="248031"/>
                  </a:lnTo>
                  <a:lnTo>
                    <a:pt x="262221" y="248157"/>
                  </a:lnTo>
                  <a:lnTo>
                    <a:pt x="265015" y="248538"/>
                  </a:lnTo>
                  <a:lnTo>
                    <a:pt x="319625" y="252475"/>
                  </a:lnTo>
                  <a:lnTo>
                    <a:pt x="374235" y="253745"/>
                  </a:lnTo>
                  <a:lnTo>
                    <a:pt x="375124" y="253745"/>
                  </a:lnTo>
                  <a:lnTo>
                    <a:pt x="428845" y="252475"/>
                  </a:lnTo>
                  <a:lnTo>
                    <a:pt x="429353" y="252475"/>
                  </a:lnTo>
                  <a:lnTo>
                    <a:pt x="431512" y="252349"/>
                  </a:lnTo>
                  <a:lnTo>
                    <a:pt x="483455" y="248538"/>
                  </a:lnTo>
                  <a:lnTo>
                    <a:pt x="483836" y="248412"/>
                  </a:lnTo>
                  <a:lnTo>
                    <a:pt x="487900" y="248157"/>
                  </a:lnTo>
                  <a:lnTo>
                    <a:pt x="536668" y="242062"/>
                  </a:lnTo>
                  <a:lnTo>
                    <a:pt x="536795" y="241935"/>
                  </a:lnTo>
                  <a:lnTo>
                    <a:pt x="542637" y="241300"/>
                  </a:lnTo>
                  <a:lnTo>
                    <a:pt x="584674" y="233425"/>
                  </a:lnTo>
                  <a:lnTo>
                    <a:pt x="587087" y="233044"/>
                  </a:lnTo>
                  <a:lnTo>
                    <a:pt x="587341" y="232918"/>
                  </a:lnTo>
                  <a:lnTo>
                    <a:pt x="594199" y="231648"/>
                  </a:lnTo>
                  <a:lnTo>
                    <a:pt x="632426" y="221742"/>
                  </a:lnTo>
                  <a:lnTo>
                    <a:pt x="633188" y="221487"/>
                  </a:lnTo>
                  <a:lnTo>
                    <a:pt x="641189" y="219456"/>
                  </a:lnTo>
                  <a:lnTo>
                    <a:pt x="644364" y="218186"/>
                  </a:lnTo>
                  <a:lnTo>
                    <a:pt x="375378" y="218186"/>
                  </a:lnTo>
                  <a:lnTo>
                    <a:pt x="295114" y="215519"/>
                  </a:lnTo>
                  <a:lnTo>
                    <a:pt x="223359" y="207899"/>
                  </a:lnTo>
                  <a:lnTo>
                    <a:pt x="161637" y="196723"/>
                  </a:lnTo>
                  <a:lnTo>
                    <a:pt x="141779" y="191262"/>
                  </a:lnTo>
                  <a:close/>
                </a:path>
                <a:path w="798829" h="835025">
                  <a:moveTo>
                    <a:pt x="706975" y="147319"/>
                  </a:moveTo>
                  <a:lnTo>
                    <a:pt x="638268" y="183261"/>
                  </a:lnTo>
                  <a:lnTo>
                    <a:pt x="587722" y="196976"/>
                  </a:lnTo>
                  <a:lnTo>
                    <a:pt x="526254" y="208152"/>
                  </a:lnTo>
                  <a:lnTo>
                    <a:pt x="455007" y="215519"/>
                  </a:lnTo>
                  <a:lnTo>
                    <a:pt x="375378" y="218186"/>
                  </a:lnTo>
                  <a:lnTo>
                    <a:pt x="644364" y="218186"/>
                  </a:lnTo>
                  <a:lnTo>
                    <a:pt x="681702" y="204597"/>
                  </a:lnTo>
                  <a:lnTo>
                    <a:pt x="706848" y="191262"/>
                  </a:lnTo>
                  <a:lnTo>
                    <a:pt x="706975" y="147319"/>
                  </a:lnTo>
                  <a:close/>
                </a:path>
                <a:path w="798829" h="835025">
                  <a:moveTo>
                    <a:pt x="623900" y="35560"/>
                  </a:moveTo>
                  <a:lnTo>
                    <a:pt x="375124" y="35560"/>
                  </a:lnTo>
                  <a:lnTo>
                    <a:pt x="446498" y="38226"/>
                  </a:lnTo>
                  <a:lnTo>
                    <a:pt x="511649" y="45719"/>
                  </a:lnTo>
                  <a:lnTo>
                    <a:pt x="569307" y="57023"/>
                  </a:lnTo>
                  <a:lnTo>
                    <a:pt x="618710" y="70866"/>
                  </a:lnTo>
                  <a:lnTo>
                    <a:pt x="658969" y="86360"/>
                  </a:lnTo>
                  <a:lnTo>
                    <a:pt x="707991" y="118110"/>
                  </a:lnTo>
                  <a:lnTo>
                    <a:pt x="715103" y="132080"/>
                  </a:lnTo>
                  <a:lnTo>
                    <a:pt x="715103" y="78358"/>
                  </a:lnTo>
                  <a:lnTo>
                    <a:pt x="653635" y="45338"/>
                  </a:lnTo>
                  <a:lnTo>
                    <a:pt x="623900" y="35560"/>
                  </a:lnTo>
                  <a:close/>
                </a:path>
              </a:pathLst>
            </a:custGeom>
            <a:solidFill>
              <a:srgbClr val="6CA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7496" y="4876800"/>
              <a:ext cx="79248" cy="762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129778" y="4804359"/>
            <a:ext cx="4889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Calibri"/>
                <a:cs typeface="Calibri"/>
              </a:rPr>
              <a:t>vi</a:t>
            </a: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5293" y="4847920"/>
            <a:ext cx="52832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Calibri"/>
                <a:cs typeface="Calibri"/>
              </a:rPr>
              <a:t>im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g</a:t>
            </a:r>
            <a:r>
              <a:rPr sz="1400" spc="-5" dirty="0">
                <a:latin typeface="Calibri"/>
                <a:cs typeface="Calibri"/>
              </a:rPr>
              <a:t>es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352597" y="2248217"/>
          <a:ext cx="2709545" cy="2949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794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pets.json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dog.jpg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cat.mp4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pictures/cat.jpg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videos/dog.mp4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8032" y="1072895"/>
            <a:ext cx="7053071" cy="51054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21663" y="2240279"/>
            <a:ext cx="2630805" cy="362585"/>
            <a:chOff x="1121663" y="2240279"/>
            <a:chExt cx="2630805" cy="362585"/>
          </a:xfrm>
        </p:grpSpPr>
        <p:sp>
          <p:nvSpPr>
            <p:cNvPr id="4" name="object 4"/>
            <p:cNvSpPr/>
            <p:nvPr/>
          </p:nvSpPr>
          <p:spPr>
            <a:xfrm>
              <a:off x="1124711" y="2243327"/>
              <a:ext cx="2624455" cy="356870"/>
            </a:xfrm>
            <a:custGeom>
              <a:avLst/>
              <a:gdLst/>
              <a:ahLst/>
              <a:cxnLst/>
              <a:rect l="l" t="t" r="r" b="b"/>
              <a:pathLst>
                <a:path w="2624454" h="356869">
                  <a:moveTo>
                    <a:pt x="2585847" y="0"/>
                  </a:moveTo>
                  <a:lnTo>
                    <a:pt x="38417" y="0"/>
                  </a:lnTo>
                  <a:lnTo>
                    <a:pt x="23456" y="3048"/>
                  </a:lnTo>
                  <a:lnTo>
                    <a:pt x="11252" y="11175"/>
                  </a:lnTo>
                  <a:lnTo>
                    <a:pt x="3022" y="23368"/>
                  </a:lnTo>
                  <a:lnTo>
                    <a:pt x="0" y="38354"/>
                  </a:lnTo>
                  <a:lnTo>
                    <a:pt x="0" y="318008"/>
                  </a:lnTo>
                  <a:lnTo>
                    <a:pt x="3022" y="332994"/>
                  </a:lnTo>
                  <a:lnTo>
                    <a:pt x="11252" y="345186"/>
                  </a:lnTo>
                  <a:lnTo>
                    <a:pt x="23456" y="353313"/>
                  </a:lnTo>
                  <a:lnTo>
                    <a:pt x="38417" y="356362"/>
                  </a:lnTo>
                  <a:lnTo>
                    <a:pt x="2585847" y="356362"/>
                  </a:lnTo>
                  <a:lnTo>
                    <a:pt x="2600833" y="353313"/>
                  </a:lnTo>
                  <a:lnTo>
                    <a:pt x="2613025" y="345186"/>
                  </a:lnTo>
                  <a:lnTo>
                    <a:pt x="2621153" y="332994"/>
                  </a:lnTo>
                  <a:lnTo>
                    <a:pt x="2624201" y="318008"/>
                  </a:lnTo>
                  <a:lnTo>
                    <a:pt x="2624201" y="38354"/>
                  </a:lnTo>
                  <a:lnTo>
                    <a:pt x="2621153" y="23368"/>
                  </a:lnTo>
                  <a:lnTo>
                    <a:pt x="2613025" y="11175"/>
                  </a:lnTo>
                  <a:lnTo>
                    <a:pt x="2600833" y="3048"/>
                  </a:lnTo>
                  <a:lnTo>
                    <a:pt x="2585847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4711" y="2243327"/>
              <a:ext cx="2624455" cy="356870"/>
            </a:xfrm>
            <a:custGeom>
              <a:avLst/>
              <a:gdLst/>
              <a:ahLst/>
              <a:cxnLst/>
              <a:rect l="l" t="t" r="r" b="b"/>
              <a:pathLst>
                <a:path w="2624454" h="356869">
                  <a:moveTo>
                    <a:pt x="0" y="38354"/>
                  </a:moveTo>
                  <a:lnTo>
                    <a:pt x="3022" y="23368"/>
                  </a:lnTo>
                  <a:lnTo>
                    <a:pt x="11252" y="11175"/>
                  </a:lnTo>
                  <a:lnTo>
                    <a:pt x="23456" y="3048"/>
                  </a:lnTo>
                  <a:lnTo>
                    <a:pt x="38417" y="0"/>
                  </a:lnTo>
                  <a:lnTo>
                    <a:pt x="2585847" y="0"/>
                  </a:lnTo>
                  <a:lnTo>
                    <a:pt x="2600833" y="3048"/>
                  </a:lnTo>
                  <a:lnTo>
                    <a:pt x="2613025" y="11175"/>
                  </a:lnTo>
                  <a:lnTo>
                    <a:pt x="2621153" y="23368"/>
                  </a:lnTo>
                  <a:lnTo>
                    <a:pt x="2624201" y="38354"/>
                  </a:lnTo>
                  <a:lnTo>
                    <a:pt x="2624201" y="318008"/>
                  </a:lnTo>
                  <a:lnTo>
                    <a:pt x="2621153" y="332994"/>
                  </a:lnTo>
                  <a:lnTo>
                    <a:pt x="2613025" y="345186"/>
                  </a:lnTo>
                  <a:lnTo>
                    <a:pt x="2600833" y="353313"/>
                  </a:lnTo>
                  <a:lnTo>
                    <a:pt x="2585847" y="356362"/>
                  </a:lnTo>
                  <a:lnTo>
                    <a:pt x="38417" y="356362"/>
                  </a:lnTo>
                  <a:lnTo>
                    <a:pt x="23456" y="353313"/>
                  </a:lnTo>
                  <a:lnTo>
                    <a:pt x="11252" y="345186"/>
                  </a:lnTo>
                  <a:lnTo>
                    <a:pt x="3022" y="332994"/>
                  </a:lnTo>
                  <a:lnTo>
                    <a:pt x="0" y="318008"/>
                  </a:lnTo>
                  <a:lnTo>
                    <a:pt x="0" y="3835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58239" y="2785872"/>
            <a:ext cx="2590800" cy="356235"/>
          </a:xfrm>
          <a:custGeom>
            <a:avLst/>
            <a:gdLst/>
            <a:ahLst/>
            <a:cxnLst/>
            <a:rect l="l" t="t" r="r" b="b"/>
            <a:pathLst>
              <a:path w="2590800" h="356235">
                <a:moveTo>
                  <a:pt x="2550287" y="0"/>
                </a:moveTo>
                <a:lnTo>
                  <a:pt x="40576" y="0"/>
                </a:lnTo>
                <a:lnTo>
                  <a:pt x="24777" y="3175"/>
                </a:lnTo>
                <a:lnTo>
                  <a:pt x="11887" y="11937"/>
                </a:lnTo>
                <a:lnTo>
                  <a:pt x="3187" y="24764"/>
                </a:lnTo>
                <a:lnTo>
                  <a:pt x="0" y="40639"/>
                </a:lnTo>
                <a:lnTo>
                  <a:pt x="0" y="315340"/>
                </a:lnTo>
                <a:lnTo>
                  <a:pt x="3187" y="331215"/>
                </a:lnTo>
                <a:lnTo>
                  <a:pt x="11887" y="344169"/>
                </a:lnTo>
                <a:lnTo>
                  <a:pt x="24777" y="352932"/>
                </a:lnTo>
                <a:lnTo>
                  <a:pt x="40576" y="356107"/>
                </a:lnTo>
                <a:lnTo>
                  <a:pt x="2550287" y="356107"/>
                </a:lnTo>
                <a:lnTo>
                  <a:pt x="2566035" y="352932"/>
                </a:lnTo>
                <a:lnTo>
                  <a:pt x="2578862" y="344169"/>
                </a:lnTo>
                <a:lnTo>
                  <a:pt x="2587625" y="331215"/>
                </a:lnTo>
                <a:lnTo>
                  <a:pt x="2590800" y="315340"/>
                </a:lnTo>
                <a:lnTo>
                  <a:pt x="2590800" y="40639"/>
                </a:lnTo>
                <a:lnTo>
                  <a:pt x="2587625" y="24764"/>
                </a:lnTo>
                <a:lnTo>
                  <a:pt x="2578862" y="11937"/>
                </a:lnTo>
                <a:lnTo>
                  <a:pt x="2566035" y="3175"/>
                </a:lnTo>
                <a:lnTo>
                  <a:pt x="255028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31258" y="125729"/>
            <a:ext cx="7167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5" dirty="0">
                <a:latin typeface="Calibri"/>
                <a:cs typeface="Calibri"/>
              </a:rPr>
              <a:t>https://docs.aws.amazon.com/AmazonS3/latest/dev/BucketRestrictions.html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4711" y="3383279"/>
            <a:ext cx="2624455" cy="356235"/>
          </a:xfrm>
          <a:custGeom>
            <a:avLst/>
            <a:gdLst/>
            <a:ahLst/>
            <a:cxnLst/>
            <a:rect l="l" t="t" r="r" b="b"/>
            <a:pathLst>
              <a:path w="2624454" h="356235">
                <a:moveTo>
                  <a:pt x="2585974" y="0"/>
                </a:moveTo>
                <a:lnTo>
                  <a:pt x="38252" y="0"/>
                </a:lnTo>
                <a:lnTo>
                  <a:pt x="23355" y="3048"/>
                </a:lnTo>
                <a:lnTo>
                  <a:pt x="11201" y="11175"/>
                </a:lnTo>
                <a:lnTo>
                  <a:pt x="3009" y="23368"/>
                </a:lnTo>
                <a:lnTo>
                  <a:pt x="0" y="38354"/>
                </a:lnTo>
                <a:lnTo>
                  <a:pt x="0" y="317754"/>
                </a:lnTo>
                <a:lnTo>
                  <a:pt x="3009" y="332740"/>
                </a:lnTo>
                <a:lnTo>
                  <a:pt x="11201" y="344805"/>
                </a:lnTo>
                <a:lnTo>
                  <a:pt x="23355" y="353060"/>
                </a:lnTo>
                <a:lnTo>
                  <a:pt x="38252" y="356108"/>
                </a:lnTo>
                <a:lnTo>
                  <a:pt x="2585974" y="356108"/>
                </a:lnTo>
                <a:lnTo>
                  <a:pt x="2600833" y="353060"/>
                </a:lnTo>
                <a:lnTo>
                  <a:pt x="2613025" y="344805"/>
                </a:lnTo>
                <a:lnTo>
                  <a:pt x="2621153" y="332740"/>
                </a:lnTo>
                <a:lnTo>
                  <a:pt x="2624201" y="317754"/>
                </a:lnTo>
                <a:lnTo>
                  <a:pt x="2624201" y="38354"/>
                </a:lnTo>
                <a:lnTo>
                  <a:pt x="2621153" y="23368"/>
                </a:lnTo>
                <a:lnTo>
                  <a:pt x="2613025" y="11175"/>
                </a:lnTo>
                <a:lnTo>
                  <a:pt x="2600833" y="3048"/>
                </a:lnTo>
                <a:lnTo>
                  <a:pt x="2585974" y="0"/>
                </a:lnTo>
                <a:close/>
              </a:path>
            </a:pathLst>
          </a:custGeom>
          <a:solidFill>
            <a:srgbClr val="F0F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5367" y="2277618"/>
            <a:ext cx="2603500" cy="155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Unique</a:t>
            </a:r>
            <a:r>
              <a:rPr sz="1600" spc="-1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Bucket</a:t>
            </a:r>
            <a:r>
              <a:rPr sz="1600" spc="-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Name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DN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Co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p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an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9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Na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Arial MT"/>
              <a:cs typeface="Arial MT"/>
            </a:endParaRPr>
          </a:p>
          <a:p>
            <a:pPr marL="5080" algn="ctr">
              <a:lnSpc>
                <a:spcPct val="100000"/>
              </a:lnSpc>
            </a:pP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Files</a:t>
            </a:r>
            <a:r>
              <a:rPr sz="1600" spc="-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size</a:t>
            </a:r>
            <a:r>
              <a:rPr sz="1600" spc="-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between</a:t>
            </a:r>
            <a:r>
              <a:rPr sz="16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0</a:t>
            </a:r>
            <a:r>
              <a:rPr sz="16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tabLst>
                <a:tab pos="1101725" algn="l"/>
                <a:tab pos="2576830" algn="l"/>
              </a:tabLst>
            </a:pPr>
            <a:r>
              <a:rPr sz="1600" strike="sngStrike" dirty="0">
                <a:solidFill>
                  <a:srgbClr val="404040"/>
                </a:solidFill>
                <a:latin typeface="Arial MT"/>
                <a:cs typeface="Arial MT"/>
              </a:rPr>
              <a:t> 	5TB	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3655" y="963167"/>
            <a:ext cx="5026025" cy="356235"/>
          </a:xfrm>
          <a:custGeom>
            <a:avLst/>
            <a:gdLst/>
            <a:ahLst/>
            <a:cxnLst/>
            <a:rect l="l" t="t" r="r" b="b"/>
            <a:pathLst>
              <a:path w="5026025" h="356234">
                <a:moveTo>
                  <a:pt x="4985258" y="0"/>
                </a:moveTo>
                <a:lnTo>
                  <a:pt x="40513" y="0"/>
                </a:lnTo>
                <a:lnTo>
                  <a:pt x="24765" y="3175"/>
                </a:lnTo>
                <a:lnTo>
                  <a:pt x="11938" y="11937"/>
                </a:lnTo>
                <a:lnTo>
                  <a:pt x="3175" y="24765"/>
                </a:lnTo>
                <a:lnTo>
                  <a:pt x="0" y="40640"/>
                </a:lnTo>
                <a:lnTo>
                  <a:pt x="0" y="315468"/>
                </a:lnTo>
                <a:lnTo>
                  <a:pt x="3175" y="331343"/>
                </a:lnTo>
                <a:lnTo>
                  <a:pt x="11938" y="344170"/>
                </a:lnTo>
                <a:lnTo>
                  <a:pt x="24765" y="352933"/>
                </a:lnTo>
                <a:lnTo>
                  <a:pt x="40513" y="356108"/>
                </a:lnTo>
                <a:lnTo>
                  <a:pt x="4985258" y="356108"/>
                </a:lnTo>
                <a:lnTo>
                  <a:pt x="5001006" y="352933"/>
                </a:lnTo>
                <a:lnTo>
                  <a:pt x="5013833" y="344170"/>
                </a:lnTo>
                <a:lnTo>
                  <a:pt x="5022596" y="331343"/>
                </a:lnTo>
                <a:lnTo>
                  <a:pt x="5025771" y="315468"/>
                </a:lnTo>
                <a:lnTo>
                  <a:pt x="5025771" y="40640"/>
                </a:lnTo>
                <a:lnTo>
                  <a:pt x="5022596" y="24765"/>
                </a:lnTo>
                <a:lnTo>
                  <a:pt x="5013833" y="11937"/>
                </a:lnTo>
                <a:lnTo>
                  <a:pt x="5001006" y="3175"/>
                </a:lnTo>
                <a:lnTo>
                  <a:pt x="4985258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93084" y="995552"/>
            <a:ext cx="45294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https://&lt;bucket_name&gt;.&lt;region&gt;.amazonaws.com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340608" y="1767839"/>
            <a:ext cx="5032375" cy="365760"/>
            <a:chOff x="3340608" y="1767839"/>
            <a:chExt cx="5032375" cy="365760"/>
          </a:xfrm>
        </p:grpSpPr>
        <p:sp>
          <p:nvSpPr>
            <p:cNvPr id="5" name="object 5"/>
            <p:cNvSpPr/>
            <p:nvPr/>
          </p:nvSpPr>
          <p:spPr>
            <a:xfrm>
              <a:off x="3343656" y="1770887"/>
              <a:ext cx="5026025" cy="359410"/>
            </a:xfrm>
            <a:custGeom>
              <a:avLst/>
              <a:gdLst/>
              <a:ahLst/>
              <a:cxnLst/>
              <a:rect l="l" t="t" r="r" b="b"/>
              <a:pathLst>
                <a:path w="5026025" h="359410">
                  <a:moveTo>
                    <a:pt x="4985004" y="0"/>
                  </a:moveTo>
                  <a:lnTo>
                    <a:pt x="40767" y="0"/>
                  </a:lnTo>
                  <a:lnTo>
                    <a:pt x="24892" y="3175"/>
                  </a:lnTo>
                  <a:lnTo>
                    <a:pt x="11938" y="12064"/>
                  </a:lnTo>
                  <a:lnTo>
                    <a:pt x="3175" y="25146"/>
                  </a:lnTo>
                  <a:lnTo>
                    <a:pt x="0" y="41148"/>
                  </a:lnTo>
                  <a:lnTo>
                    <a:pt x="0" y="318262"/>
                  </a:lnTo>
                  <a:lnTo>
                    <a:pt x="3175" y="334263"/>
                  </a:lnTo>
                  <a:lnTo>
                    <a:pt x="11938" y="347345"/>
                  </a:lnTo>
                  <a:lnTo>
                    <a:pt x="24892" y="356235"/>
                  </a:lnTo>
                  <a:lnTo>
                    <a:pt x="40767" y="359410"/>
                  </a:lnTo>
                  <a:lnTo>
                    <a:pt x="4985004" y="359410"/>
                  </a:lnTo>
                  <a:lnTo>
                    <a:pt x="5000879" y="356235"/>
                  </a:lnTo>
                  <a:lnTo>
                    <a:pt x="5013833" y="347345"/>
                  </a:lnTo>
                  <a:lnTo>
                    <a:pt x="5022596" y="334263"/>
                  </a:lnTo>
                  <a:lnTo>
                    <a:pt x="5025771" y="318262"/>
                  </a:lnTo>
                  <a:lnTo>
                    <a:pt x="5025771" y="41148"/>
                  </a:lnTo>
                  <a:lnTo>
                    <a:pt x="5022596" y="25146"/>
                  </a:lnTo>
                  <a:lnTo>
                    <a:pt x="5013833" y="12064"/>
                  </a:lnTo>
                  <a:lnTo>
                    <a:pt x="5000879" y="3175"/>
                  </a:lnTo>
                  <a:lnTo>
                    <a:pt x="498500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43656" y="1770887"/>
              <a:ext cx="5026025" cy="359410"/>
            </a:xfrm>
            <a:custGeom>
              <a:avLst/>
              <a:gdLst/>
              <a:ahLst/>
              <a:cxnLst/>
              <a:rect l="l" t="t" r="r" b="b"/>
              <a:pathLst>
                <a:path w="5026025" h="359410">
                  <a:moveTo>
                    <a:pt x="0" y="41148"/>
                  </a:moveTo>
                  <a:lnTo>
                    <a:pt x="3175" y="25146"/>
                  </a:lnTo>
                  <a:lnTo>
                    <a:pt x="11938" y="12064"/>
                  </a:lnTo>
                  <a:lnTo>
                    <a:pt x="24892" y="3175"/>
                  </a:lnTo>
                  <a:lnTo>
                    <a:pt x="40767" y="0"/>
                  </a:lnTo>
                  <a:lnTo>
                    <a:pt x="4985004" y="0"/>
                  </a:lnTo>
                  <a:lnTo>
                    <a:pt x="5000879" y="3175"/>
                  </a:lnTo>
                  <a:lnTo>
                    <a:pt x="5013833" y="12064"/>
                  </a:lnTo>
                  <a:lnTo>
                    <a:pt x="5022596" y="25146"/>
                  </a:lnTo>
                  <a:lnTo>
                    <a:pt x="5025771" y="41148"/>
                  </a:lnTo>
                  <a:lnTo>
                    <a:pt x="5025771" y="318262"/>
                  </a:lnTo>
                  <a:lnTo>
                    <a:pt x="5022596" y="334263"/>
                  </a:lnTo>
                  <a:lnTo>
                    <a:pt x="5013833" y="347345"/>
                  </a:lnTo>
                  <a:lnTo>
                    <a:pt x="5000879" y="356235"/>
                  </a:lnTo>
                  <a:lnTo>
                    <a:pt x="4985004" y="359410"/>
                  </a:lnTo>
                  <a:lnTo>
                    <a:pt x="40767" y="359410"/>
                  </a:lnTo>
                  <a:lnTo>
                    <a:pt x="24892" y="356235"/>
                  </a:lnTo>
                  <a:lnTo>
                    <a:pt x="11938" y="347345"/>
                  </a:lnTo>
                  <a:lnTo>
                    <a:pt x="3175" y="334263"/>
                  </a:lnTo>
                  <a:lnTo>
                    <a:pt x="0" y="318262"/>
                  </a:lnTo>
                  <a:lnTo>
                    <a:pt x="0" y="41148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52672" y="1806320"/>
            <a:ext cx="50082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Arial MT"/>
                <a:cs typeface="Arial MT"/>
              </a:rPr>
              <a:t>https://all-pets.us-west-1.amazonaws.com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194496" y="2786570"/>
          <a:ext cx="7746365" cy="2949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6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793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pets.json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https://all-pets.us-west-1.amazonaws.com/pets.json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dog.jpg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https://all-pets.us-west-1.amazonaws.com/dog.jpg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cat.mp4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https://all-pets.us-west-1.amazonaws.com/cat.mp4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pictures/cat.jpg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608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https://all-pets.us-west-1.amazonaws.com/pictures/cat.jpg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videos/dog.mp4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8140" algn="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https://all-pets.us-west-1.amazonaws.com/videos/dog.mp4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1928" y="2752343"/>
            <a:ext cx="551815" cy="497205"/>
          </a:xfrm>
          <a:custGeom>
            <a:avLst/>
            <a:gdLst/>
            <a:ahLst/>
            <a:cxnLst/>
            <a:rect l="l" t="t" r="r" b="b"/>
            <a:pathLst>
              <a:path w="551814" h="497205">
                <a:moveTo>
                  <a:pt x="150368" y="170561"/>
                </a:moveTo>
                <a:lnTo>
                  <a:pt x="148717" y="162687"/>
                </a:lnTo>
                <a:lnTo>
                  <a:pt x="144399" y="156083"/>
                </a:lnTo>
                <a:lnTo>
                  <a:pt x="137795" y="151765"/>
                </a:lnTo>
                <a:lnTo>
                  <a:pt x="129794" y="150114"/>
                </a:lnTo>
                <a:lnTo>
                  <a:pt x="121920" y="151765"/>
                </a:lnTo>
                <a:lnTo>
                  <a:pt x="115316" y="156083"/>
                </a:lnTo>
                <a:lnTo>
                  <a:pt x="110998" y="162687"/>
                </a:lnTo>
                <a:lnTo>
                  <a:pt x="109347" y="170561"/>
                </a:lnTo>
                <a:lnTo>
                  <a:pt x="110998" y="178562"/>
                </a:lnTo>
                <a:lnTo>
                  <a:pt x="115316" y="185039"/>
                </a:lnTo>
                <a:lnTo>
                  <a:pt x="121920" y="189484"/>
                </a:lnTo>
                <a:lnTo>
                  <a:pt x="129794" y="191135"/>
                </a:lnTo>
                <a:lnTo>
                  <a:pt x="137795" y="189484"/>
                </a:lnTo>
                <a:lnTo>
                  <a:pt x="144399" y="185039"/>
                </a:lnTo>
                <a:lnTo>
                  <a:pt x="148717" y="178562"/>
                </a:lnTo>
                <a:lnTo>
                  <a:pt x="150368" y="170561"/>
                </a:lnTo>
                <a:close/>
              </a:path>
              <a:path w="551814" h="497205">
                <a:moveTo>
                  <a:pt x="290195" y="260604"/>
                </a:moveTo>
                <a:lnTo>
                  <a:pt x="227965" y="159258"/>
                </a:lnTo>
                <a:lnTo>
                  <a:pt x="226060" y="156845"/>
                </a:lnTo>
                <a:lnTo>
                  <a:pt x="223012" y="155448"/>
                </a:lnTo>
                <a:lnTo>
                  <a:pt x="217424" y="155575"/>
                </a:lnTo>
                <a:lnTo>
                  <a:pt x="214376" y="155448"/>
                </a:lnTo>
                <a:lnTo>
                  <a:pt x="211328" y="156845"/>
                </a:lnTo>
                <a:lnTo>
                  <a:pt x="209423" y="159258"/>
                </a:lnTo>
                <a:lnTo>
                  <a:pt x="60833" y="400812"/>
                </a:lnTo>
                <a:lnTo>
                  <a:pt x="58674" y="403733"/>
                </a:lnTo>
                <a:lnTo>
                  <a:pt x="58420" y="407670"/>
                </a:lnTo>
                <a:lnTo>
                  <a:pt x="61722" y="413766"/>
                </a:lnTo>
                <a:lnTo>
                  <a:pt x="65024" y="415417"/>
                </a:lnTo>
                <a:lnTo>
                  <a:pt x="68326" y="414909"/>
                </a:lnTo>
                <a:lnTo>
                  <a:pt x="135636" y="414909"/>
                </a:lnTo>
                <a:lnTo>
                  <a:pt x="265303" y="285496"/>
                </a:lnTo>
                <a:lnTo>
                  <a:pt x="243586" y="272415"/>
                </a:lnTo>
                <a:lnTo>
                  <a:pt x="219964" y="293497"/>
                </a:lnTo>
                <a:lnTo>
                  <a:pt x="196215" y="272415"/>
                </a:lnTo>
                <a:lnTo>
                  <a:pt x="157226" y="296037"/>
                </a:lnTo>
                <a:lnTo>
                  <a:pt x="218694" y="196469"/>
                </a:lnTo>
                <a:lnTo>
                  <a:pt x="270383" y="280289"/>
                </a:lnTo>
                <a:lnTo>
                  <a:pt x="290195" y="260604"/>
                </a:lnTo>
                <a:close/>
              </a:path>
              <a:path w="551814" h="497205">
                <a:moveTo>
                  <a:pt x="551307" y="0"/>
                </a:moveTo>
                <a:lnTo>
                  <a:pt x="75184" y="0"/>
                </a:lnTo>
                <a:lnTo>
                  <a:pt x="75184" y="75057"/>
                </a:lnTo>
                <a:lnTo>
                  <a:pt x="0" y="75057"/>
                </a:lnTo>
                <a:lnTo>
                  <a:pt x="0" y="496697"/>
                </a:lnTo>
                <a:lnTo>
                  <a:pt x="53594" y="496697"/>
                </a:lnTo>
                <a:lnTo>
                  <a:pt x="93218" y="457200"/>
                </a:lnTo>
                <a:lnTo>
                  <a:pt x="41021" y="457200"/>
                </a:lnTo>
                <a:lnTo>
                  <a:pt x="41021" y="114554"/>
                </a:lnTo>
                <a:lnTo>
                  <a:pt x="436499" y="114554"/>
                </a:lnTo>
                <a:lnTo>
                  <a:pt x="476123" y="75057"/>
                </a:lnTo>
                <a:lnTo>
                  <a:pt x="116205" y="75057"/>
                </a:lnTo>
                <a:lnTo>
                  <a:pt x="116205" y="40894"/>
                </a:lnTo>
                <a:lnTo>
                  <a:pt x="510286" y="40894"/>
                </a:lnTo>
                <a:lnTo>
                  <a:pt x="551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4176" y="3326714"/>
            <a:ext cx="71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.j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7120" y="2200655"/>
            <a:ext cx="4556760" cy="923925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681990">
              <a:lnSpc>
                <a:spcPct val="100000"/>
              </a:lnSpc>
              <a:spcBef>
                <a:spcPts val="770"/>
              </a:spcBef>
            </a:pPr>
            <a:r>
              <a:rPr sz="1400" b="1" spc="-50" dirty="0">
                <a:latin typeface="Calibri"/>
                <a:cs typeface="Calibri"/>
              </a:rPr>
              <a:t>K</a:t>
            </a:r>
            <a:r>
              <a:rPr sz="1400" b="1" spc="-60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y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sz="1400" spc="-10" dirty="0">
                <a:latin typeface="Calibri"/>
                <a:cs typeface="Calibri"/>
              </a:rPr>
              <a:t>j</a:t>
            </a:r>
            <a:r>
              <a:rPr sz="1400" spc="-15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  <a:p>
            <a:pPr marL="681990">
              <a:lnSpc>
                <a:spcPts val="1635"/>
              </a:lnSpc>
              <a:spcBef>
                <a:spcPts val="409"/>
              </a:spcBef>
            </a:pPr>
            <a:r>
              <a:rPr sz="1400" b="1" spc="-45" dirty="0">
                <a:latin typeface="Calibri"/>
                <a:cs typeface="Calibri"/>
              </a:rPr>
              <a:t>Value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2540" algn="ctr">
              <a:lnSpc>
                <a:spcPts val="2115"/>
              </a:lnSpc>
            </a:pPr>
            <a:r>
              <a:rPr sz="1800" spc="5" dirty="0">
                <a:solidFill>
                  <a:srgbClr val="0D0D0D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b</a:t>
            </a:r>
            <a:r>
              <a:rPr sz="1800" spc="-5" dirty="0">
                <a:solidFill>
                  <a:srgbClr val="0D0D0D"/>
                </a:solidFill>
                <a:latin typeface="Calibri"/>
                <a:cs typeface="Calibri"/>
              </a:rPr>
              <a:t>j</a:t>
            </a:r>
            <a:r>
              <a:rPr sz="1800" spc="-10" dirty="0">
                <a:solidFill>
                  <a:srgbClr val="0D0D0D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ct</a:t>
            </a:r>
            <a:r>
              <a:rPr sz="1800" spc="-7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0D0D0D"/>
                </a:solidFill>
                <a:latin typeface="Calibri"/>
                <a:cs typeface="Calibri"/>
              </a:rPr>
              <a:t>d</a:t>
            </a:r>
            <a:r>
              <a:rPr sz="1800" spc="-5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r>
              <a:rPr sz="1800" spc="-55" dirty="0">
                <a:solidFill>
                  <a:srgbClr val="0D0D0D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0D0D0D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0851" y="1571244"/>
            <a:ext cx="9692640" cy="3752215"/>
          </a:xfrm>
          <a:custGeom>
            <a:avLst/>
            <a:gdLst/>
            <a:ahLst/>
            <a:cxnLst/>
            <a:rect l="l" t="t" r="r" b="b"/>
            <a:pathLst>
              <a:path w="9692640" h="3752215">
                <a:moveTo>
                  <a:pt x="0" y="146811"/>
                </a:moveTo>
                <a:lnTo>
                  <a:pt x="7493" y="100456"/>
                </a:lnTo>
                <a:lnTo>
                  <a:pt x="28333" y="60197"/>
                </a:lnTo>
                <a:lnTo>
                  <a:pt x="60134" y="28320"/>
                </a:lnTo>
                <a:lnTo>
                  <a:pt x="100457" y="7492"/>
                </a:lnTo>
                <a:lnTo>
                  <a:pt x="146875" y="0"/>
                </a:lnTo>
                <a:lnTo>
                  <a:pt x="9545828" y="0"/>
                </a:lnTo>
                <a:lnTo>
                  <a:pt x="9592183" y="7492"/>
                </a:lnTo>
                <a:lnTo>
                  <a:pt x="9632569" y="28320"/>
                </a:lnTo>
                <a:lnTo>
                  <a:pt x="9664319" y="60197"/>
                </a:lnTo>
                <a:lnTo>
                  <a:pt x="9685147" y="100456"/>
                </a:lnTo>
                <a:lnTo>
                  <a:pt x="9692640" y="146811"/>
                </a:lnTo>
                <a:lnTo>
                  <a:pt x="9692640" y="3604894"/>
                </a:lnTo>
                <a:lnTo>
                  <a:pt x="9685147" y="3651250"/>
                </a:lnTo>
                <a:lnTo>
                  <a:pt x="9664319" y="3691508"/>
                </a:lnTo>
                <a:lnTo>
                  <a:pt x="9632569" y="3723385"/>
                </a:lnTo>
                <a:lnTo>
                  <a:pt x="9592183" y="3744214"/>
                </a:lnTo>
                <a:lnTo>
                  <a:pt x="9545828" y="3751706"/>
                </a:lnTo>
                <a:lnTo>
                  <a:pt x="146875" y="3751706"/>
                </a:lnTo>
                <a:lnTo>
                  <a:pt x="100457" y="3744214"/>
                </a:lnTo>
                <a:lnTo>
                  <a:pt x="60134" y="3723385"/>
                </a:lnTo>
                <a:lnTo>
                  <a:pt x="28333" y="3691508"/>
                </a:lnTo>
                <a:lnTo>
                  <a:pt x="7493" y="3651250"/>
                </a:lnTo>
                <a:lnTo>
                  <a:pt x="0" y="3604894"/>
                </a:lnTo>
                <a:lnTo>
                  <a:pt x="0" y="146811"/>
                </a:lnTo>
                <a:close/>
              </a:path>
            </a:pathLst>
          </a:custGeom>
          <a:ln w="9144">
            <a:solidFill>
              <a:srgbClr val="4589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0047" y="4917694"/>
            <a:ext cx="706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all-pets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375" y="3852671"/>
            <a:ext cx="819912" cy="8564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27120" y="3172967"/>
            <a:ext cx="4556760" cy="1286510"/>
          </a:xfrm>
          <a:prstGeom prst="rect">
            <a:avLst/>
          </a:prstGeom>
          <a:ln w="12192">
            <a:solidFill>
              <a:srgbClr val="2D528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305"/>
              </a:spcBef>
            </a:pPr>
            <a:r>
              <a:rPr sz="1400" b="1" spc="-15" dirty="0">
                <a:solidFill>
                  <a:srgbClr val="2E3030"/>
                </a:solidFill>
                <a:latin typeface="Calibri"/>
                <a:cs typeface="Calibri"/>
              </a:rPr>
              <a:t>Owner</a:t>
            </a:r>
            <a:r>
              <a:rPr sz="1400" b="1" spc="-6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Lucy</a:t>
            </a:r>
            <a:endParaRPr sz="1400">
              <a:latin typeface="Calibri"/>
              <a:cs typeface="Calibri"/>
            </a:endParaRPr>
          </a:p>
          <a:p>
            <a:pPr marL="313055">
              <a:lnSpc>
                <a:spcPct val="100000"/>
              </a:lnSpc>
              <a:spcBef>
                <a:spcPts val="1200"/>
              </a:spcBef>
              <a:tabLst>
                <a:tab pos="758190" algn="l"/>
              </a:tabLst>
            </a:pPr>
            <a:r>
              <a:rPr sz="1400" b="1" spc="-20" dirty="0">
                <a:solidFill>
                  <a:srgbClr val="2E3030"/>
                </a:solidFill>
                <a:latin typeface="Calibri"/>
                <a:cs typeface="Calibri"/>
              </a:rPr>
              <a:t>Size	</a:t>
            </a:r>
            <a:r>
              <a:rPr sz="1400" spc="-5" dirty="0">
                <a:latin typeface="Calibri"/>
                <a:cs typeface="Calibri"/>
              </a:rPr>
              <a:t>=</a:t>
            </a:r>
            <a:r>
              <a:rPr sz="1400" spc="18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5MB</a:t>
            </a:r>
            <a:endParaRPr sz="1400">
              <a:latin typeface="Calibri"/>
              <a:cs typeface="Calibri"/>
            </a:endParaRPr>
          </a:p>
          <a:p>
            <a:pPr marL="313055">
              <a:lnSpc>
                <a:spcPts val="1590"/>
              </a:lnSpc>
              <a:spcBef>
                <a:spcPts val="1105"/>
              </a:spcBef>
            </a:pPr>
            <a:r>
              <a:rPr sz="1400" b="1" spc="-10" dirty="0">
                <a:solidFill>
                  <a:srgbClr val="2E3030"/>
                </a:solidFill>
                <a:latin typeface="Calibri"/>
                <a:cs typeface="Calibri"/>
              </a:rPr>
              <a:t>Last</a:t>
            </a:r>
            <a:r>
              <a:rPr sz="1400" b="1" spc="-60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E3030"/>
                </a:solidFill>
                <a:latin typeface="Calibri"/>
                <a:cs typeface="Calibri"/>
              </a:rPr>
              <a:t>Modified</a:t>
            </a:r>
            <a:r>
              <a:rPr sz="1400" b="1" spc="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=</a:t>
            </a:r>
            <a:r>
              <a:rPr sz="1400" spc="310" dirty="0"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E3030"/>
                </a:solidFill>
                <a:latin typeface="Calibri"/>
                <a:cs typeface="Calibri"/>
              </a:rPr>
              <a:t>Jan</a:t>
            </a:r>
            <a:r>
              <a:rPr sz="1400" spc="-1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E3030"/>
                </a:solidFill>
                <a:latin typeface="Calibri"/>
                <a:cs typeface="Calibri"/>
              </a:rPr>
              <a:t>26,</a:t>
            </a:r>
            <a:r>
              <a:rPr sz="1400" spc="2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2E3030"/>
                </a:solidFill>
                <a:latin typeface="Calibri"/>
                <a:cs typeface="Calibri"/>
              </a:rPr>
              <a:t>2020</a:t>
            </a:r>
            <a:r>
              <a:rPr sz="1400" spc="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2E3030"/>
                </a:solidFill>
                <a:latin typeface="Calibri"/>
                <a:cs typeface="Calibri"/>
              </a:rPr>
              <a:t>12:55:21</a:t>
            </a:r>
            <a:r>
              <a:rPr sz="1400" spc="6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E3030"/>
                </a:solidFill>
                <a:latin typeface="Calibri"/>
                <a:cs typeface="Calibri"/>
              </a:rPr>
              <a:t>AM</a:t>
            </a:r>
            <a:r>
              <a:rPr sz="1400" spc="-25" dirty="0">
                <a:solidFill>
                  <a:srgbClr val="2E303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E3030"/>
                </a:solidFill>
                <a:latin typeface="Calibri"/>
                <a:cs typeface="Calibri"/>
              </a:rPr>
              <a:t>GMT-0500</a:t>
            </a:r>
            <a:endParaRPr sz="1400">
              <a:latin typeface="Calibri"/>
              <a:cs typeface="Calibri"/>
            </a:endParaRPr>
          </a:p>
          <a:p>
            <a:pPr marL="635" algn="ctr">
              <a:lnSpc>
                <a:spcPts val="2070"/>
              </a:lnSpc>
            </a:pPr>
            <a:r>
              <a:rPr sz="1800" spc="-15" dirty="0">
                <a:solidFill>
                  <a:srgbClr val="0D0D0D"/>
                </a:solidFill>
                <a:latin typeface="Calibri"/>
                <a:cs typeface="Calibri"/>
              </a:rPr>
              <a:t>Metadata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1928" y="2752343"/>
            <a:ext cx="551815" cy="497205"/>
          </a:xfrm>
          <a:custGeom>
            <a:avLst/>
            <a:gdLst/>
            <a:ahLst/>
            <a:cxnLst/>
            <a:rect l="l" t="t" r="r" b="b"/>
            <a:pathLst>
              <a:path w="551814" h="497205">
                <a:moveTo>
                  <a:pt x="150368" y="170561"/>
                </a:moveTo>
                <a:lnTo>
                  <a:pt x="148717" y="162687"/>
                </a:lnTo>
                <a:lnTo>
                  <a:pt x="144399" y="156083"/>
                </a:lnTo>
                <a:lnTo>
                  <a:pt x="137795" y="151765"/>
                </a:lnTo>
                <a:lnTo>
                  <a:pt x="129794" y="150114"/>
                </a:lnTo>
                <a:lnTo>
                  <a:pt x="121920" y="151765"/>
                </a:lnTo>
                <a:lnTo>
                  <a:pt x="115316" y="156083"/>
                </a:lnTo>
                <a:lnTo>
                  <a:pt x="110998" y="162687"/>
                </a:lnTo>
                <a:lnTo>
                  <a:pt x="109347" y="170561"/>
                </a:lnTo>
                <a:lnTo>
                  <a:pt x="110998" y="178562"/>
                </a:lnTo>
                <a:lnTo>
                  <a:pt x="115316" y="185039"/>
                </a:lnTo>
                <a:lnTo>
                  <a:pt x="121920" y="189484"/>
                </a:lnTo>
                <a:lnTo>
                  <a:pt x="129794" y="191135"/>
                </a:lnTo>
                <a:lnTo>
                  <a:pt x="137795" y="189484"/>
                </a:lnTo>
                <a:lnTo>
                  <a:pt x="144399" y="185039"/>
                </a:lnTo>
                <a:lnTo>
                  <a:pt x="148717" y="178562"/>
                </a:lnTo>
                <a:lnTo>
                  <a:pt x="150368" y="170561"/>
                </a:lnTo>
                <a:close/>
              </a:path>
              <a:path w="551814" h="497205">
                <a:moveTo>
                  <a:pt x="290195" y="260604"/>
                </a:moveTo>
                <a:lnTo>
                  <a:pt x="227965" y="159258"/>
                </a:lnTo>
                <a:lnTo>
                  <a:pt x="226060" y="156845"/>
                </a:lnTo>
                <a:lnTo>
                  <a:pt x="223012" y="155448"/>
                </a:lnTo>
                <a:lnTo>
                  <a:pt x="217424" y="155575"/>
                </a:lnTo>
                <a:lnTo>
                  <a:pt x="214376" y="155448"/>
                </a:lnTo>
                <a:lnTo>
                  <a:pt x="211328" y="156845"/>
                </a:lnTo>
                <a:lnTo>
                  <a:pt x="209423" y="159258"/>
                </a:lnTo>
                <a:lnTo>
                  <a:pt x="60833" y="400812"/>
                </a:lnTo>
                <a:lnTo>
                  <a:pt x="58674" y="403733"/>
                </a:lnTo>
                <a:lnTo>
                  <a:pt x="58420" y="407670"/>
                </a:lnTo>
                <a:lnTo>
                  <a:pt x="61722" y="413766"/>
                </a:lnTo>
                <a:lnTo>
                  <a:pt x="65024" y="415417"/>
                </a:lnTo>
                <a:lnTo>
                  <a:pt x="68326" y="414909"/>
                </a:lnTo>
                <a:lnTo>
                  <a:pt x="135636" y="414909"/>
                </a:lnTo>
                <a:lnTo>
                  <a:pt x="265303" y="285496"/>
                </a:lnTo>
                <a:lnTo>
                  <a:pt x="243586" y="272415"/>
                </a:lnTo>
                <a:lnTo>
                  <a:pt x="219964" y="293497"/>
                </a:lnTo>
                <a:lnTo>
                  <a:pt x="196215" y="272415"/>
                </a:lnTo>
                <a:lnTo>
                  <a:pt x="157226" y="296037"/>
                </a:lnTo>
                <a:lnTo>
                  <a:pt x="218694" y="196469"/>
                </a:lnTo>
                <a:lnTo>
                  <a:pt x="270383" y="280289"/>
                </a:lnTo>
                <a:lnTo>
                  <a:pt x="290195" y="260604"/>
                </a:lnTo>
                <a:close/>
              </a:path>
              <a:path w="551814" h="497205">
                <a:moveTo>
                  <a:pt x="551307" y="0"/>
                </a:moveTo>
                <a:lnTo>
                  <a:pt x="75184" y="0"/>
                </a:lnTo>
                <a:lnTo>
                  <a:pt x="75184" y="75057"/>
                </a:lnTo>
                <a:lnTo>
                  <a:pt x="0" y="75057"/>
                </a:lnTo>
                <a:lnTo>
                  <a:pt x="0" y="496697"/>
                </a:lnTo>
                <a:lnTo>
                  <a:pt x="53594" y="496697"/>
                </a:lnTo>
                <a:lnTo>
                  <a:pt x="93218" y="457200"/>
                </a:lnTo>
                <a:lnTo>
                  <a:pt x="41021" y="457200"/>
                </a:lnTo>
                <a:lnTo>
                  <a:pt x="41021" y="114554"/>
                </a:lnTo>
                <a:lnTo>
                  <a:pt x="436499" y="114554"/>
                </a:lnTo>
                <a:lnTo>
                  <a:pt x="476123" y="75057"/>
                </a:lnTo>
                <a:lnTo>
                  <a:pt x="116205" y="75057"/>
                </a:lnTo>
                <a:lnTo>
                  <a:pt x="116205" y="40894"/>
                </a:lnTo>
                <a:lnTo>
                  <a:pt x="510286" y="40894"/>
                </a:lnTo>
                <a:lnTo>
                  <a:pt x="551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4176" y="3326714"/>
            <a:ext cx="71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.j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6089" y="1566481"/>
            <a:ext cx="9702165" cy="3761740"/>
            <a:chOff x="716089" y="1566481"/>
            <a:chExt cx="9702165" cy="3761740"/>
          </a:xfrm>
        </p:grpSpPr>
        <p:sp>
          <p:nvSpPr>
            <p:cNvPr id="5" name="object 5"/>
            <p:cNvSpPr/>
            <p:nvPr/>
          </p:nvSpPr>
          <p:spPr>
            <a:xfrm>
              <a:off x="720851" y="1571244"/>
              <a:ext cx="9692640" cy="3752215"/>
            </a:xfrm>
            <a:custGeom>
              <a:avLst/>
              <a:gdLst/>
              <a:ahLst/>
              <a:cxnLst/>
              <a:rect l="l" t="t" r="r" b="b"/>
              <a:pathLst>
                <a:path w="9692640" h="3752215">
                  <a:moveTo>
                    <a:pt x="0" y="146811"/>
                  </a:moveTo>
                  <a:lnTo>
                    <a:pt x="7493" y="100456"/>
                  </a:lnTo>
                  <a:lnTo>
                    <a:pt x="28333" y="60197"/>
                  </a:lnTo>
                  <a:lnTo>
                    <a:pt x="60134" y="28320"/>
                  </a:lnTo>
                  <a:lnTo>
                    <a:pt x="100457" y="7492"/>
                  </a:lnTo>
                  <a:lnTo>
                    <a:pt x="146875" y="0"/>
                  </a:lnTo>
                  <a:lnTo>
                    <a:pt x="9545828" y="0"/>
                  </a:lnTo>
                  <a:lnTo>
                    <a:pt x="9592183" y="7492"/>
                  </a:lnTo>
                  <a:lnTo>
                    <a:pt x="9632569" y="28320"/>
                  </a:lnTo>
                  <a:lnTo>
                    <a:pt x="9664319" y="60197"/>
                  </a:lnTo>
                  <a:lnTo>
                    <a:pt x="9685147" y="100456"/>
                  </a:lnTo>
                  <a:lnTo>
                    <a:pt x="9692640" y="146811"/>
                  </a:lnTo>
                  <a:lnTo>
                    <a:pt x="9692640" y="3604894"/>
                  </a:lnTo>
                  <a:lnTo>
                    <a:pt x="9685147" y="3651250"/>
                  </a:lnTo>
                  <a:lnTo>
                    <a:pt x="9664319" y="3691508"/>
                  </a:lnTo>
                  <a:lnTo>
                    <a:pt x="9632569" y="3723385"/>
                  </a:lnTo>
                  <a:lnTo>
                    <a:pt x="9592183" y="3744214"/>
                  </a:lnTo>
                  <a:lnTo>
                    <a:pt x="9545828" y="3751706"/>
                  </a:lnTo>
                  <a:lnTo>
                    <a:pt x="146875" y="3751706"/>
                  </a:lnTo>
                  <a:lnTo>
                    <a:pt x="100457" y="3744214"/>
                  </a:lnTo>
                  <a:lnTo>
                    <a:pt x="60134" y="3723385"/>
                  </a:lnTo>
                  <a:lnTo>
                    <a:pt x="28333" y="3691508"/>
                  </a:lnTo>
                  <a:lnTo>
                    <a:pt x="7493" y="3651250"/>
                  </a:lnTo>
                  <a:lnTo>
                    <a:pt x="0" y="3604894"/>
                  </a:lnTo>
                  <a:lnTo>
                    <a:pt x="0" y="146811"/>
                  </a:lnTo>
                  <a:close/>
                </a:path>
              </a:pathLst>
            </a:custGeom>
            <a:ln w="9144">
              <a:solidFill>
                <a:srgbClr val="4589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" y="3852672"/>
              <a:ext cx="819912" cy="8564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65792" y="4276343"/>
              <a:ext cx="294640" cy="448309"/>
            </a:xfrm>
            <a:custGeom>
              <a:avLst/>
              <a:gdLst/>
              <a:ahLst/>
              <a:cxnLst/>
              <a:rect l="l" t="t" r="r" b="b"/>
              <a:pathLst>
                <a:path w="294640" h="448310">
                  <a:moveTo>
                    <a:pt x="294513" y="41910"/>
                  </a:moveTo>
                  <a:lnTo>
                    <a:pt x="280924" y="28321"/>
                  </a:lnTo>
                  <a:lnTo>
                    <a:pt x="240792" y="7493"/>
                  </a:lnTo>
                  <a:lnTo>
                    <a:pt x="194691" y="0"/>
                  </a:lnTo>
                  <a:lnTo>
                    <a:pt x="148590" y="7493"/>
                  </a:lnTo>
                  <a:lnTo>
                    <a:pt x="108458" y="28321"/>
                  </a:lnTo>
                  <a:lnTo>
                    <a:pt x="76835" y="60071"/>
                  </a:lnTo>
                  <a:lnTo>
                    <a:pt x="56134" y="100330"/>
                  </a:lnTo>
                  <a:lnTo>
                    <a:pt x="48641" y="146685"/>
                  </a:lnTo>
                  <a:lnTo>
                    <a:pt x="48641" y="226949"/>
                  </a:lnTo>
                  <a:lnTo>
                    <a:pt x="0" y="230378"/>
                  </a:lnTo>
                  <a:lnTo>
                    <a:pt x="0" y="447802"/>
                  </a:lnTo>
                  <a:lnTo>
                    <a:pt x="222885" y="224155"/>
                  </a:lnTo>
                  <a:lnTo>
                    <a:pt x="228092" y="218948"/>
                  </a:lnTo>
                  <a:lnTo>
                    <a:pt x="194691" y="216408"/>
                  </a:lnTo>
                  <a:lnTo>
                    <a:pt x="90424" y="224155"/>
                  </a:lnTo>
                  <a:lnTo>
                    <a:pt x="90424" y="146685"/>
                  </a:lnTo>
                  <a:lnTo>
                    <a:pt x="98552" y="105791"/>
                  </a:lnTo>
                  <a:lnTo>
                    <a:pt x="120904" y="72517"/>
                  </a:lnTo>
                  <a:lnTo>
                    <a:pt x="154051" y="50165"/>
                  </a:lnTo>
                  <a:lnTo>
                    <a:pt x="194691" y="41910"/>
                  </a:lnTo>
                  <a:lnTo>
                    <a:pt x="294513" y="4191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0483" y="4318254"/>
              <a:ext cx="140335" cy="1057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3251" y="1723644"/>
              <a:ext cx="9427210" cy="3145790"/>
            </a:xfrm>
            <a:custGeom>
              <a:avLst/>
              <a:gdLst/>
              <a:ahLst/>
              <a:cxnLst/>
              <a:rect l="l" t="t" r="r" b="b"/>
              <a:pathLst>
                <a:path w="9427210" h="3145790">
                  <a:moveTo>
                    <a:pt x="0" y="123189"/>
                  </a:moveTo>
                  <a:lnTo>
                    <a:pt x="9677" y="75183"/>
                  </a:lnTo>
                  <a:lnTo>
                    <a:pt x="36080" y="36067"/>
                  </a:lnTo>
                  <a:lnTo>
                    <a:pt x="75234" y="9651"/>
                  </a:lnTo>
                  <a:lnTo>
                    <a:pt x="123189" y="0"/>
                  </a:lnTo>
                  <a:lnTo>
                    <a:pt x="9303893" y="0"/>
                  </a:lnTo>
                  <a:lnTo>
                    <a:pt x="9351899" y="9651"/>
                  </a:lnTo>
                  <a:lnTo>
                    <a:pt x="9391015" y="36067"/>
                  </a:lnTo>
                  <a:lnTo>
                    <a:pt x="9417431" y="75183"/>
                  </a:lnTo>
                  <a:lnTo>
                    <a:pt x="9427083" y="123189"/>
                  </a:lnTo>
                  <a:lnTo>
                    <a:pt x="9427083" y="3022091"/>
                  </a:lnTo>
                  <a:lnTo>
                    <a:pt x="9417431" y="3070097"/>
                  </a:lnTo>
                  <a:lnTo>
                    <a:pt x="9391015" y="3109213"/>
                  </a:lnTo>
                  <a:lnTo>
                    <a:pt x="9351899" y="3135629"/>
                  </a:lnTo>
                  <a:lnTo>
                    <a:pt x="9303893" y="3145281"/>
                  </a:lnTo>
                  <a:lnTo>
                    <a:pt x="123189" y="3145281"/>
                  </a:lnTo>
                  <a:lnTo>
                    <a:pt x="75234" y="3135629"/>
                  </a:lnTo>
                  <a:lnTo>
                    <a:pt x="36080" y="3109213"/>
                  </a:lnTo>
                  <a:lnTo>
                    <a:pt x="9677" y="3070097"/>
                  </a:lnTo>
                  <a:lnTo>
                    <a:pt x="0" y="3022091"/>
                  </a:lnTo>
                  <a:lnTo>
                    <a:pt x="0" y="123189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98516" y="4470857"/>
            <a:ext cx="137350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58927"/>
                </a:solidFill>
                <a:latin typeface="Calibri"/>
                <a:cs typeface="Calibri"/>
              </a:rPr>
              <a:t>B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u</a:t>
            </a:r>
            <a:r>
              <a:rPr sz="1800" spc="-20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-75" dirty="0">
                <a:solidFill>
                  <a:srgbClr val="458927"/>
                </a:solidFill>
                <a:latin typeface="Calibri"/>
                <a:cs typeface="Calibri"/>
              </a:rPr>
              <a:t>k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</a:t>
            </a:r>
            <a:r>
              <a:rPr sz="1800" spc="-55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458927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ie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24765" algn="ctr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all-pets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2164079"/>
            <a:ext cx="2563495" cy="1524000"/>
            <a:chOff x="1505711" y="2164079"/>
            <a:chExt cx="2563495" cy="1524000"/>
          </a:xfrm>
        </p:grpSpPr>
        <p:sp>
          <p:nvSpPr>
            <p:cNvPr id="12" name="object 12"/>
            <p:cNvSpPr/>
            <p:nvPr/>
          </p:nvSpPr>
          <p:spPr>
            <a:xfrm>
              <a:off x="3773423" y="3358895"/>
              <a:ext cx="213360" cy="277495"/>
            </a:xfrm>
            <a:custGeom>
              <a:avLst/>
              <a:gdLst/>
              <a:ahLst/>
              <a:cxnLst/>
              <a:rect l="l" t="t" r="r" b="b"/>
              <a:pathLst>
                <a:path w="213360" h="277495">
                  <a:moveTo>
                    <a:pt x="106679" y="0"/>
                  </a:moveTo>
                  <a:lnTo>
                    <a:pt x="75564" y="6223"/>
                  </a:lnTo>
                  <a:lnTo>
                    <a:pt x="50037" y="23367"/>
                  </a:lnTo>
                  <a:lnTo>
                    <a:pt x="32892" y="48767"/>
                  </a:lnTo>
                  <a:lnTo>
                    <a:pt x="26670" y="79755"/>
                  </a:lnTo>
                  <a:lnTo>
                    <a:pt x="26670" y="123443"/>
                  </a:lnTo>
                  <a:lnTo>
                    <a:pt x="0" y="125349"/>
                  </a:lnTo>
                  <a:lnTo>
                    <a:pt x="0" y="269747"/>
                  </a:lnTo>
                  <a:lnTo>
                    <a:pt x="106679" y="277240"/>
                  </a:lnTo>
                  <a:lnTo>
                    <a:pt x="213360" y="269747"/>
                  </a:lnTo>
                  <a:lnTo>
                    <a:pt x="213360" y="239267"/>
                  </a:lnTo>
                  <a:lnTo>
                    <a:pt x="99060" y="239267"/>
                  </a:lnTo>
                  <a:lnTo>
                    <a:pt x="99060" y="219201"/>
                  </a:lnTo>
                  <a:lnTo>
                    <a:pt x="92963" y="215900"/>
                  </a:lnTo>
                  <a:lnTo>
                    <a:pt x="88137" y="211074"/>
                  </a:lnTo>
                  <a:lnTo>
                    <a:pt x="84962" y="204850"/>
                  </a:lnTo>
                  <a:lnTo>
                    <a:pt x="83820" y="197484"/>
                  </a:lnTo>
                  <a:lnTo>
                    <a:pt x="85598" y="188721"/>
                  </a:lnTo>
                  <a:lnTo>
                    <a:pt x="90550" y="181482"/>
                  </a:lnTo>
                  <a:lnTo>
                    <a:pt x="97789" y="176529"/>
                  </a:lnTo>
                  <a:lnTo>
                    <a:pt x="106679" y="174751"/>
                  </a:lnTo>
                  <a:lnTo>
                    <a:pt x="213360" y="174751"/>
                  </a:lnTo>
                  <a:lnTo>
                    <a:pt x="213360" y="125349"/>
                  </a:lnTo>
                  <a:lnTo>
                    <a:pt x="186689" y="123443"/>
                  </a:lnTo>
                  <a:lnTo>
                    <a:pt x="186689" y="121919"/>
                  </a:lnTo>
                  <a:lnTo>
                    <a:pt x="49529" y="121919"/>
                  </a:lnTo>
                  <a:lnTo>
                    <a:pt x="49529" y="79755"/>
                  </a:lnTo>
                  <a:lnTo>
                    <a:pt x="66293" y="39496"/>
                  </a:lnTo>
                  <a:lnTo>
                    <a:pt x="106679" y="22732"/>
                  </a:lnTo>
                  <a:lnTo>
                    <a:pt x="162433" y="22732"/>
                  </a:lnTo>
                  <a:lnTo>
                    <a:pt x="137795" y="6223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104" y="3533647"/>
              <a:ext cx="106680" cy="645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22954" y="3381628"/>
              <a:ext cx="137160" cy="99695"/>
            </a:xfrm>
            <a:custGeom>
              <a:avLst/>
              <a:gdLst/>
              <a:ahLst/>
              <a:cxnLst/>
              <a:rect l="l" t="t" r="r" b="b"/>
              <a:pathLst>
                <a:path w="137160" h="99695">
                  <a:moveTo>
                    <a:pt x="114300" y="99187"/>
                  </a:moveTo>
                  <a:lnTo>
                    <a:pt x="57150" y="94996"/>
                  </a:lnTo>
                  <a:lnTo>
                    <a:pt x="0" y="99187"/>
                  </a:lnTo>
                  <a:lnTo>
                    <a:pt x="114300" y="99187"/>
                  </a:lnTo>
                  <a:close/>
                </a:path>
                <a:path w="137160" h="99695">
                  <a:moveTo>
                    <a:pt x="137160" y="57023"/>
                  </a:moveTo>
                  <a:lnTo>
                    <a:pt x="130810" y="26035"/>
                  </a:lnTo>
                  <a:lnTo>
                    <a:pt x="113665" y="635"/>
                  </a:lnTo>
                  <a:lnTo>
                    <a:pt x="112903" y="0"/>
                  </a:lnTo>
                  <a:lnTo>
                    <a:pt x="57150" y="0"/>
                  </a:lnTo>
                  <a:lnTo>
                    <a:pt x="79375" y="4572"/>
                  </a:lnTo>
                  <a:lnTo>
                    <a:pt x="97536" y="16764"/>
                  </a:lnTo>
                  <a:lnTo>
                    <a:pt x="109855" y="34798"/>
                  </a:lnTo>
                  <a:lnTo>
                    <a:pt x="114300" y="57023"/>
                  </a:lnTo>
                  <a:lnTo>
                    <a:pt x="114300" y="99187"/>
                  </a:lnTo>
                  <a:lnTo>
                    <a:pt x="137160" y="99187"/>
                  </a:lnTo>
                  <a:lnTo>
                    <a:pt x="137160" y="5702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0283" y="2168651"/>
              <a:ext cx="2554605" cy="1515110"/>
            </a:xfrm>
            <a:custGeom>
              <a:avLst/>
              <a:gdLst/>
              <a:ahLst/>
              <a:cxnLst/>
              <a:rect l="l" t="t" r="r" b="b"/>
              <a:pathLst>
                <a:path w="2554604" h="1515110">
                  <a:moveTo>
                    <a:pt x="0" y="59309"/>
                  </a:moveTo>
                  <a:lnTo>
                    <a:pt x="4699" y="36195"/>
                  </a:lnTo>
                  <a:lnTo>
                    <a:pt x="17399" y="17399"/>
                  </a:lnTo>
                  <a:lnTo>
                    <a:pt x="36194" y="4699"/>
                  </a:lnTo>
                  <a:lnTo>
                    <a:pt x="59309" y="0"/>
                  </a:lnTo>
                  <a:lnTo>
                    <a:pt x="2494788" y="0"/>
                  </a:lnTo>
                  <a:lnTo>
                    <a:pt x="2517902" y="4699"/>
                  </a:lnTo>
                  <a:lnTo>
                    <a:pt x="2536698" y="17399"/>
                  </a:lnTo>
                  <a:lnTo>
                    <a:pt x="2549398" y="36195"/>
                  </a:lnTo>
                  <a:lnTo>
                    <a:pt x="2554096" y="59309"/>
                  </a:lnTo>
                  <a:lnTo>
                    <a:pt x="2554096" y="1455293"/>
                  </a:lnTo>
                  <a:lnTo>
                    <a:pt x="2549398" y="1478407"/>
                  </a:lnTo>
                  <a:lnTo>
                    <a:pt x="2536698" y="1497203"/>
                  </a:lnTo>
                  <a:lnTo>
                    <a:pt x="2517902" y="1509903"/>
                  </a:lnTo>
                  <a:lnTo>
                    <a:pt x="2494788" y="1514602"/>
                  </a:lnTo>
                  <a:lnTo>
                    <a:pt x="59309" y="1514602"/>
                  </a:lnTo>
                  <a:lnTo>
                    <a:pt x="36194" y="1509903"/>
                  </a:lnTo>
                  <a:lnTo>
                    <a:pt x="17399" y="1497203"/>
                  </a:lnTo>
                  <a:lnTo>
                    <a:pt x="4699" y="1478407"/>
                  </a:lnTo>
                  <a:lnTo>
                    <a:pt x="0" y="1455293"/>
                  </a:lnTo>
                  <a:lnTo>
                    <a:pt x="0" y="59309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67661" y="2187955"/>
            <a:ext cx="181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58927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cc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es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10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l</a:t>
            </a:r>
            <a:r>
              <a:rPr sz="1800" spc="-100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458927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1928" y="2752343"/>
            <a:ext cx="551815" cy="497205"/>
          </a:xfrm>
          <a:custGeom>
            <a:avLst/>
            <a:gdLst/>
            <a:ahLst/>
            <a:cxnLst/>
            <a:rect l="l" t="t" r="r" b="b"/>
            <a:pathLst>
              <a:path w="551814" h="497205">
                <a:moveTo>
                  <a:pt x="150368" y="170561"/>
                </a:moveTo>
                <a:lnTo>
                  <a:pt x="148717" y="162687"/>
                </a:lnTo>
                <a:lnTo>
                  <a:pt x="144399" y="156083"/>
                </a:lnTo>
                <a:lnTo>
                  <a:pt x="137795" y="151765"/>
                </a:lnTo>
                <a:lnTo>
                  <a:pt x="129794" y="150114"/>
                </a:lnTo>
                <a:lnTo>
                  <a:pt x="121920" y="151765"/>
                </a:lnTo>
                <a:lnTo>
                  <a:pt x="115316" y="156083"/>
                </a:lnTo>
                <a:lnTo>
                  <a:pt x="110998" y="162687"/>
                </a:lnTo>
                <a:lnTo>
                  <a:pt x="109347" y="170561"/>
                </a:lnTo>
                <a:lnTo>
                  <a:pt x="110998" y="178562"/>
                </a:lnTo>
                <a:lnTo>
                  <a:pt x="115316" y="185039"/>
                </a:lnTo>
                <a:lnTo>
                  <a:pt x="121920" y="189484"/>
                </a:lnTo>
                <a:lnTo>
                  <a:pt x="129794" y="191135"/>
                </a:lnTo>
                <a:lnTo>
                  <a:pt x="137795" y="189484"/>
                </a:lnTo>
                <a:lnTo>
                  <a:pt x="144399" y="185039"/>
                </a:lnTo>
                <a:lnTo>
                  <a:pt x="148717" y="178562"/>
                </a:lnTo>
                <a:lnTo>
                  <a:pt x="150368" y="170561"/>
                </a:lnTo>
                <a:close/>
              </a:path>
              <a:path w="551814" h="497205">
                <a:moveTo>
                  <a:pt x="290195" y="260604"/>
                </a:moveTo>
                <a:lnTo>
                  <a:pt x="227965" y="159258"/>
                </a:lnTo>
                <a:lnTo>
                  <a:pt x="226060" y="156845"/>
                </a:lnTo>
                <a:lnTo>
                  <a:pt x="223012" y="155448"/>
                </a:lnTo>
                <a:lnTo>
                  <a:pt x="217424" y="155575"/>
                </a:lnTo>
                <a:lnTo>
                  <a:pt x="214376" y="155448"/>
                </a:lnTo>
                <a:lnTo>
                  <a:pt x="211328" y="156845"/>
                </a:lnTo>
                <a:lnTo>
                  <a:pt x="209423" y="159258"/>
                </a:lnTo>
                <a:lnTo>
                  <a:pt x="60833" y="400812"/>
                </a:lnTo>
                <a:lnTo>
                  <a:pt x="58674" y="403733"/>
                </a:lnTo>
                <a:lnTo>
                  <a:pt x="58420" y="407670"/>
                </a:lnTo>
                <a:lnTo>
                  <a:pt x="61722" y="413766"/>
                </a:lnTo>
                <a:lnTo>
                  <a:pt x="65024" y="415417"/>
                </a:lnTo>
                <a:lnTo>
                  <a:pt x="68326" y="414909"/>
                </a:lnTo>
                <a:lnTo>
                  <a:pt x="135636" y="414909"/>
                </a:lnTo>
                <a:lnTo>
                  <a:pt x="265303" y="285496"/>
                </a:lnTo>
                <a:lnTo>
                  <a:pt x="243586" y="272415"/>
                </a:lnTo>
                <a:lnTo>
                  <a:pt x="219964" y="293497"/>
                </a:lnTo>
                <a:lnTo>
                  <a:pt x="196215" y="272415"/>
                </a:lnTo>
                <a:lnTo>
                  <a:pt x="157226" y="296037"/>
                </a:lnTo>
                <a:lnTo>
                  <a:pt x="218694" y="196469"/>
                </a:lnTo>
                <a:lnTo>
                  <a:pt x="270383" y="280289"/>
                </a:lnTo>
                <a:lnTo>
                  <a:pt x="290195" y="260604"/>
                </a:lnTo>
                <a:close/>
              </a:path>
              <a:path w="551814" h="497205">
                <a:moveTo>
                  <a:pt x="551307" y="0"/>
                </a:moveTo>
                <a:lnTo>
                  <a:pt x="75184" y="0"/>
                </a:lnTo>
                <a:lnTo>
                  <a:pt x="75184" y="75057"/>
                </a:lnTo>
                <a:lnTo>
                  <a:pt x="0" y="75057"/>
                </a:lnTo>
                <a:lnTo>
                  <a:pt x="0" y="496697"/>
                </a:lnTo>
                <a:lnTo>
                  <a:pt x="53594" y="496697"/>
                </a:lnTo>
                <a:lnTo>
                  <a:pt x="93218" y="457200"/>
                </a:lnTo>
                <a:lnTo>
                  <a:pt x="41021" y="457200"/>
                </a:lnTo>
                <a:lnTo>
                  <a:pt x="41021" y="114554"/>
                </a:lnTo>
                <a:lnTo>
                  <a:pt x="436499" y="114554"/>
                </a:lnTo>
                <a:lnTo>
                  <a:pt x="476123" y="75057"/>
                </a:lnTo>
                <a:lnTo>
                  <a:pt x="116205" y="75057"/>
                </a:lnTo>
                <a:lnTo>
                  <a:pt x="116205" y="40894"/>
                </a:lnTo>
                <a:lnTo>
                  <a:pt x="510286" y="40894"/>
                </a:lnTo>
                <a:lnTo>
                  <a:pt x="551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4176" y="3326714"/>
            <a:ext cx="71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spc="-5" dirty="0">
                <a:latin typeface="Calibri"/>
                <a:cs typeface="Calibri"/>
              </a:rPr>
              <a:t>.j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6089" y="1566481"/>
            <a:ext cx="4328795" cy="3761740"/>
            <a:chOff x="716089" y="1566481"/>
            <a:chExt cx="4328795" cy="3761740"/>
          </a:xfrm>
        </p:grpSpPr>
        <p:sp>
          <p:nvSpPr>
            <p:cNvPr id="5" name="object 5"/>
            <p:cNvSpPr/>
            <p:nvPr/>
          </p:nvSpPr>
          <p:spPr>
            <a:xfrm>
              <a:off x="720851" y="1571244"/>
              <a:ext cx="4319270" cy="3752215"/>
            </a:xfrm>
            <a:custGeom>
              <a:avLst/>
              <a:gdLst/>
              <a:ahLst/>
              <a:cxnLst/>
              <a:rect l="l" t="t" r="r" b="b"/>
              <a:pathLst>
                <a:path w="4319270" h="3752215">
                  <a:moveTo>
                    <a:pt x="0" y="146811"/>
                  </a:moveTo>
                  <a:lnTo>
                    <a:pt x="7493" y="100456"/>
                  </a:lnTo>
                  <a:lnTo>
                    <a:pt x="28333" y="60197"/>
                  </a:lnTo>
                  <a:lnTo>
                    <a:pt x="60134" y="28320"/>
                  </a:lnTo>
                  <a:lnTo>
                    <a:pt x="100444" y="7492"/>
                  </a:lnTo>
                  <a:lnTo>
                    <a:pt x="146862" y="0"/>
                  </a:lnTo>
                  <a:lnTo>
                    <a:pt x="4171950" y="0"/>
                  </a:lnTo>
                  <a:lnTo>
                    <a:pt x="4218305" y="7492"/>
                  </a:lnTo>
                  <a:lnTo>
                    <a:pt x="4258691" y="28320"/>
                  </a:lnTo>
                  <a:lnTo>
                    <a:pt x="4290441" y="60197"/>
                  </a:lnTo>
                  <a:lnTo>
                    <a:pt x="4311269" y="100456"/>
                  </a:lnTo>
                  <a:lnTo>
                    <a:pt x="4318762" y="146811"/>
                  </a:lnTo>
                  <a:lnTo>
                    <a:pt x="4318762" y="3604894"/>
                  </a:lnTo>
                  <a:lnTo>
                    <a:pt x="4311269" y="3651250"/>
                  </a:lnTo>
                  <a:lnTo>
                    <a:pt x="4290441" y="3691508"/>
                  </a:lnTo>
                  <a:lnTo>
                    <a:pt x="4258691" y="3723385"/>
                  </a:lnTo>
                  <a:lnTo>
                    <a:pt x="4218305" y="3744214"/>
                  </a:lnTo>
                  <a:lnTo>
                    <a:pt x="4171950" y="3751706"/>
                  </a:lnTo>
                  <a:lnTo>
                    <a:pt x="146862" y="3751706"/>
                  </a:lnTo>
                  <a:lnTo>
                    <a:pt x="100444" y="3744214"/>
                  </a:lnTo>
                  <a:lnTo>
                    <a:pt x="60134" y="3723385"/>
                  </a:lnTo>
                  <a:lnTo>
                    <a:pt x="28333" y="3691508"/>
                  </a:lnTo>
                  <a:lnTo>
                    <a:pt x="7493" y="3651250"/>
                  </a:lnTo>
                  <a:lnTo>
                    <a:pt x="0" y="3604894"/>
                  </a:lnTo>
                  <a:lnTo>
                    <a:pt x="0" y="146811"/>
                  </a:lnTo>
                  <a:close/>
                </a:path>
              </a:pathLst>
            </a:custGeom>
            <a:ln w="9144">
              <a:solidFill>
                <a:srgbClr val="4589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375" y="3852672"/>
              <a:ext cx="819912" cy="8564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67200" y="4276343"/>
              <a:ext cx="294640" cy="448309"/>
            </a:xfrm>
            <a:custGeom>
              <a:avLst/>
              <a:gdLst/>
              <a:ahLst/>
              <a:cxnLst/>
              <a:rect l="l" t="t" r="r" b="b"/>
              <a:pathLst>
                <a:path w="294639" h="448310">
                  <a:moveTo>
                    <a:pt x="294513" y="41910"/>
                  </a:moveTo>
                  <a:lnTo>
                    <a:pt x="280924" y="28321"/>
                  </a:lnTo>
                  <a:lnTo>
                    <a:pt x="240792" y="7493"/>
                  </a:lnTo>
                  <a:lnTo>
                    <a:pt x="194691" y="0"/>
                  </a:lnTo>
                  <a:lnTo>
                    <a:pt x="148590" y="7493"/>
                  </a:lnTo>
                  <a:lnTo>
                    <a:pt x="108458" y="28321"/>
                  </a:lnTo>
                  <a:lnTo>
                    <a:pt x="76835" y="60071"/>
                  </a:lnTo>
                  <a:lnTo>
                    <a:pt x="56134" y="100330"/>
                  </a:lnTo>
                  <a:lnTo>
                    <a:pt x="48641" y="146685"/>
                  </a:lnTo>
                  <a:lnTo>
                    <a:pt x="48641" y="226949"/>
                  </a:lnTo>
                  <a:lnTo>
                    <a:pt x="0" y="230378"/>
                  </a:lnTo>
                  <a:lnTo>
                    <a:pt x="0" y="447802"/>
                  </a:lnTo>
                  <a:lnTo>
                    <a:pt x="222885" y="224155"/>
                  </a:lnTo>
                  <a:lnTo>
                    <a:pt x="228092" y="218948"/>
                  </a:lnTo>
                  <a:lnTo>
                    <a:pt x="194691" y="216408"/>
                  </a:lnTo>
                  <a:lnTo>
                    <a:pt x="90424" y="224155"/>
                  </a:lnTo>
                  <a:lnTo>
                    <a:pt x="90424" y="146685"/>
                  </a:lnTo>
                  <a:lnTo>
                    <a:pt x="98552" y="105791"/>
                  </a:lnTo>
                  <a:lnTo>
                    <a:pt x="120904" y="72517"/>
                  </a:lnTo>
                  <a:lnTo>
                    <a:pt x="154051" y="50165"/>
                  </a:lnTo>
                  <a:lnTo>
                    <a:pt x="194691" y="41910"/>
                  </a:lnTo>
                  <a:lnTo>
                    <a:pt x="294513" y="4191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1891" y="4318254"/>
              <a:ext cx="140335" cy="1057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3251" y="1723644"/>
              <a:ext cx="3926204" cy="3145790"/>
            </a:xfrm>
            <a:custGeom>
              <a:avLst/>
              <a:gdLst/>
              <a:ahLst/>
              <a:cxnLst/>
              <a:rect l="l" t="t" r="r" b="b"/>
              <a:pathLst>
                <a:path w="3926204" h="3145790">
                  <a:moveTo>
                    <a:pt x="0" y="123189"/>
                  </a:moveTo>
                  <a:lnTo>
                    <a:pt x="9677" y="75183"/>
                  </a:lnTo>
                  <a:lnTo>
                    <a:pt x="36067" y="36067"/>
                  </a:lnTo>
                  <a:lnTo>
                    <a:pt x="75196" y="9651"/>
                  </a:lnTo>
                  <a:lnTo>
                    <a:pt x="123126" y="0"/>
                  </a:lnTo>
                  <a:lnTo>
                    <a:pt x="3802507" y="0"/>
                  </a:lnTo>
                  <a:lnTo>
                    <a:pt x="3850513" y="9651"/>
                  </a:lnTo>
                  <a:lnTo>
                    <a:pt x="3889629" y="36067"/>
                  </a:lnTo>
                  <a:lnTo>
                    <a:pt x="3916045" y="75183"/>
                  </a:lnTo>
                  <a:lnTo>
                    <a:pt x="3925697" y="123189"/>
                  </a:lnTo>
                  <a:lnTo>
                    <a:pt x="3925697" y="3022091"/>
                  </a:lnTo>
                  <a:lnTo>
                    <a:pt x="3916045" y="3070097"/>
                  </a:lnTo>
                  <a:lnTo>
                    <a:pt x="3889629" y="3109213"/>
                  </a:lnTo>
                  <a:lnTo>
                    <a:pt x="3850513" y="3135629"/>
                  </a:lnTo>
                  <a:lnTo>
                    <a:pt x="3802507" y="3145281"/>
                  </a:lnTo>
                  <a:lnTo>
                    <a:pt x="123126" y="3145281"/>
                  </a:lnTo>
                  <a:lnTo>
                    <a:pt x="75196" y="3135629"/>
                  </a:lnTo>
                  <a:lnTo>
                    <a:pt x="36067" y="3109213"/>
                  </a:lnTo>
                  <a:lnTo>
                    <a:pt x="9677" y="3070097"/>
                  </a:lnTo>
                  <a:lnTo>
                    <a:pt x="0" y="3022091"/>
                  </a:lnTo>
                  <a:lnTo>
                    <a:pt x="0" y="123189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37029" y="4470857"/>
            <a:ext cx="1376680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58927"/>
                </a:solidFill>
                <a:latin typeface="Calibri"/>
                <a:cs typeface="Calibri"/>
              </a:rPr>
              <a:t>B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u</a:t>
            </a:r>
            <a:r>
              <a:rPr sz="1800" spc="-20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-75" dirty="0">
                <a:solidFill>
                  <a:srgbClr val="458927"/>
                </a:solidFill>
                <a:latin typeface="Calibri"/>
                <a:cs typeface="Calibri"/>
              </a:rPr>
              <a:t>k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</a:t>
            </a:r>
            <a:r>
              <a:rPr sz="1800" spc="-25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458927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ie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396240">
              <a:lnSpc>
                <a:spcPct val="100000"/>
              </a:lnSpc>
              <a:spcBef>
                <a:spcPts val="1420"/>
              </a:spcBef>
            </a:pP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all-pets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5711" y="2164079"/>
            <a:ext cx="2563495" cy="1524000"/>
            <a:chOff x="1505711" y="2164079"/>
            <a:chExt cx="2563495" cy="1524000"/>
          </a:xfrm>
        </p:grpSpPr>
        <p:sp>
          <p:nvSpPr>
            <p:cNvPr id="12" name="object 12"/>
            <p:cNvSpPr/>
            <p:nvPr/>
          </p:nvSpPr>
          <p:spPr>
            <a:xfrm>
              <a:off x="3773423" y="3358895"/>
              <a:ext cx="213360" cy="277495"/>
            </a:xfrm>
            <a:custGeom>
              <a:avLst/>
              <a:gdLst/>
              <a:ahLst/>
              <a:cxnLst/>
              <a:rect l="l" t="t" r="r" b="b"/>
              <a:pathLst>
                <a:path w="213360" h="277495">
                  <a:moveTo>
                    <a:pt x="106679" y="0"/>
                  </a:moveTo>
                  <a:lnTo>
                    <a:pt x="75564" y="6223"/>
                  </a:lnTo>
                  <a:lnTo>
                    <a:pt x="50037" y="23367"/>
                  </a:lnTo>
                  <a:lnTo>
                    <a:pt x="32892" y="48767"/>
                  </a:lnTo>
                  <a:lnTo>
                    <a:pt x="26670" y="79755"/>
                  </a:lnTo>
                  <a:lnTo>
                    <a:pt x="26670" y="123443"/>
                  </a:lnTo>
                  <a:lnTo>
                    <a:pt x="0" y="125349"/>
                  </a:lnTo>
                  <a:lnTo>
                    <a:pt x="0" y="269747"/>
                  </a:lnTo>
                  <a:lnTo>
                    <a:pt x="106679" y="277240"/>
                  </a:lnTo>
                  <a:lnTo>
                    <a:pt x="213360" y="269747"/>
                  </a:lnTo>
                  <a:lnTo>
                    <a:pt x="213360" y="239267"/>
                  </a:lnTo>
                  <a:lnTo>
                    <a:pt x="99060" y="239267"/>
                  </a:lnTo>
                  <a:lnTo>
                    <a:pt x="99060" y="219201"/>
                  </a:lnTo>
                  <a:lnTo>
                    <a:pt x="92963" y="215900"/>
                  </a:lnTo>
                  <a:lnTo>
                    <a:pt x="88137" y="211074"/>
                  </a:lnTo>
                  <a:lnTo>
                    <a:pt x="84962" y="204850"/>
                  </a:lnTo>
                  <a:lnTo>
                    <a:pt x="83820" y="197484"/>
                  </a:lnTo>
                  <a:lnTo>
                    <a:pt x="85598" y="188721"/>
                  </a:lnTo>
                  <a:lnTo>
                    <a:pt x="90550" y="181482"/>
                  </a:lnTo>
                  <a:lnTo>
                    <a:pt x="97789" y="176529"/>
                  </a:lnTo>
                  <a:lnTo>
                    <a:pt x="106679" y="174751"/>
                  </a:lnTo>
                  <a:lnTo>
                    <a:pt x="213360" y="174751"/>
                  </a:lnTo>
                  <a:lnTo>
                    <a:pt x="213360" y="125349"/>
                  </a:lnTo>
                  <a:lnTo>
                    <a:pt x="186689" y="123443"/>
                  </a:lnTo>
                  <a:lnTo>
                    <a:pt x="186689" y="121919"/>
                  </a:lnTo>
                  <a:lnTo>
                    <a:pt x="49529" y="121919"/>
                  </a:lnTo>
                  <a:lnTo>
                    <a:pt x="49529" y="79755"/>
                  </a:lnTo>
                  <a:lnTo>
                    <a:pt x="66293" y="39496"/>
                  </a:lnTo>
                  <a:lnTo>
                    <a:pt x="106679" y="22732"/>
                  </a:lnTo>
                  <a:lnTo>
                    <a:pt x="162433" y="22732"/>
                  </a:lnTo>
                  <a:lnTo>
                    <a:pt x="137795" y="6223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104" y="3533647"/>
              <a:ext cx="106680" cy="645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22954" y="3381628"/>
              <a:ext cx="137160" cy="99695"/>
            </a:xfrm>
            <a:custGeom>
              <a:avLst/>
              <a:gdLst/>
              <a:ahLst/>
              <a:cxnLst/>
              <a:rect l="l" t="t" r="r" b="b"/>
              <a:pathLst>
                <a:path w="137160" h="99695">
                  <a:moveTo>
                    <a:pt x="114300" y="99187"/>
                  </a:moveTo>
                  <a:lnTo>
                    <a:pt x="57150" y="94996"/>
                  </a:lnTo>
                  <a:lnTo>
                    <a:pt x="0" y="99187"/>
                  </a:lnTo>
                  <a:lnTo>
                    <a:pt x="114300" y="99187"/>
                  </a:lnTo>
                  <a:close/>
                </a:path>
                <a:path w="137160" h="99695">
                  <a:moveTo>
                    <a:pt x="137160" y="57023"/>
                  </a:moveTo>
                  <a:lnTo>
                    <a:pt x="130810" y="26035"/>
                  </a:lnTo>
                  <a:lnTo>
                    <a:pt x="113665" y="635"/>
                  </a:lnTo>
                  <a:lnTo>
                    <a:pt x="112903" y="0"/>
                  </a:lnTo>
                  <a:lnTo>
                    <a:pt x="57150" y="0"/>
                  </a:lnTo>
                  <a:lnTo>
                    <a:pt x="79375" y="4572"/>
                  </a:lnTo>
                  <a:lnTo>
                    <a:pt x="97536" y="16764"/>
                  </a:lnTo>
                  <a:lnTo>
                    <a:pt x="109855" y="34798"/>
                  </a:lnTo>
                  <a:lnTo>
                    <a:pt x="114300" y="57023"/>
                  </a:lnTo>
                  <a:lnTo>
                    <a:pt x="114300" y="99187"/>
                  </a:lnTo>
                  <a:lnTo>
                    <a:pt x="137160" y="99187"/>
                  </a:lnTo>
                  <a:lnTo>
                    <a:pt x="137160" y="5702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0283" y="2168651"/>
              <a:ext cx="2554605" cy="1515110"/>
            </a:xfrm>
            <a:custGeom>
              <a:avLst/>
              <a:gdLst/>
              <a:ahLst/>
              <a:cxnLst/>
              <a:rect l="l" t="t" r="r" b="b"/>
              <a:pathLst>
                <a:path w="2554604" h="1515110">
                  <a:moveTo>
                    <a:pt x="0" y="59309"/>
                  </a:moveTo>
                  <a:lnTo>
                    <a:pt x="4699" y="36195"/>
                  </a:lnTo>
                  <a:lnTo>
                    <a:pt x="17399" y="17399"/>
                  </a:lnTo>
                  <a:lnTo>
                    <a:pt x="36194" y="4699"/>
                  </a:lnTo>
                  <a:lnTo>
                    <a:pt x="59309" y="0"/>
                  </a:lnTo>
                  <a:lnTo>
                    <a:pt x="2494788" y="0"/>
                  </a:lnTo>
                  <a:lnTo>
                    <a:pt x="2517902" y="4699"/>
                  </a:lnTo>
                  <a:lnTo>
                    <a:pt x="2536698" y="17399"/>
                  </a:lnTo>
                  <a:lnTo>
                    <a:pt x="2549398" y="36195"/>
                  </a:lnTo>
                  <a:lnTo>
                    <a:pt x="2554096" y="59309"/>
                  </a:lnTo>
                  <a:lnTo>
                    <a:pt x="2554096" y="1455293"/>
                  </a:lnTo>
                  <a:lnTo>
                    <a:pt x="2549398" y="1478407"/>
                  </a:lnTo>
                  <a:lnTo>
                    <a:pt x="2536698" y="1497203"/>
                  </a:lnTo>
                  <a:lnTo>
                    <a:pt x="2517902" y="1509903"/>
                  </a:lnTo>
                  <a:lnTo>
                    <a:pt x="2494788" y="1514602"/>
                  </a:lnTo>
                  <a:lnTo>
                    <a:pt x="59309" y="1514602"/>
                  </a:lnTo>
                  <a:lnTo>
                    <a:pt x="36194" y="1509903"/>
                  </a:lnTo>
                  <a:lnTo>
                    <a:pt x="17399" y="1497203"/>
                  </a:lnTo>
                  <a:lnTo>
                    <a:pt x="4699" y="1478407"/>
                  </a:lnTo>
                  <a:lnTo>
                    <a:pt x="0" y="1455293"/>
                  </a:lnTo>
                  <a:lnTo>
                    <a:pt x="0" y="59309"/>
                  </a:lnTo>
                  <a:close/>
                </a:path>
              </a:pathLst>
            </a:custGeom>
            <a:ln w="9144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67661" y="2187955"/>
            <a:ext cx="1816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58927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cc</a:t>
            </a:r>
            <a:r>
              <a:rPr sz="1800" spc="-10" dirty="0">
                <a:solidFill>
                  <a:srgbClr val="458927"/>
                </a:solidFill>
                <a:latin typeface="Calibri"/>
                <a:cs typeface="Calibri"/>
              </a:rPr>
              <a:t>es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C</a:t>
            </a:r>
            <a:r>
              <a:rPr sz="1800" spc="10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458927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l</a:t>
            </a:r>
            <a:r>
              <a:rPr sz="1800" spc="-100" dirty="0">
                <a:solidFill>
                  <a:srgbClr val="458927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458927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458927"/>
                </a:solidFill>
                <a:latin typeface="Calibri"/>
                <a:cs typeface="Calibri"/>
              </a:rPr>
              <a:t>i</a:t>
            </a:r>
            <a:r>
              <a:rPr sz="1800" spc="-35" dirty="0">
                <a:solidFill>
                  <a:srgbClr val="458927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58927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66688" y="1831848"/>
            <a:ext cx="5342890" cy="3496310"/>
            <a:chOff x="6266688" y="1831848"/>
            <a:chExt cx="5342890" cy="3496310"/>
          </a:xfrm>
        </p:grpSpPr>
        <p:sp>
          <p:nvSpPr>
            <p:cNvPr id="18" name="object 18"/>
            <p:cNvSpPr/>
            <p:nvPr/>
          </p:nvSpPr>
          <p:spPr>
            <a:xfrm>
              <a:off x="6272784" y="1837944"/>
              <a:ext cx="5330825" cy="3483610"/>
            </a:xfrm>
            <a:custGeom>
              <a:avLst/>
              <a:gdLst/>
              <a:ahLst/>
              <a:cxnLst/>
              <a:rect l="l" t="t" r="r" b="b"/>
              <a:pathLst>
                <a:path w="5330825" h="3483610">
                  <a:moveTo>
                    <a:pt x="5189346" y="0"/>
                  </a:moveTo>
                  <a:lnTo>
                    <a:pt x="141096" y="0"/>
                  </a:lnTo>
                  <a:lnTo>
                    <a:pt x="96519" y="7238"/>
                  </a:lnTo>
                  <a:lnTo>
                    <a:pt x="57785" y="27304"/>
                  </a:lnTo>
                  <a:lnTo>
                    <a:pt x="27304" y="57784"/>
                  </a:lnTo>
                  <a:lnTo>
                    <a:pt x="7238" y="96646"/>
                  </a:lnTo>
                  <a:lnTo>
                    <a:pt x="0" y="141223"/>
                  </a:lnTo>
                  <a:lnTo>
                    <a:pt x="0" y="3342385"/>
                  </a:lnTo>
                  <a:lnTo>
                    <a:pt x="7238" y="3386962"/>
                  </a:lnTo>
                  <a:lnTo>
                    <a:pt x="27304" y="3425825"/>
                  </a:lnTo>
                  <a:lnTo>
                    <a:pt x="57785" y="3456304"/>
                  </a:lnTo>
                  <a:lnTo>
                    <a:pt x="96519" y="3476370"/>
                  </a:lnTo>
                  <a:lnTo>
                    <a:pt x="141096" y="3483609"/>
                  </a:lnTo>
                  <a:lnTo>
                    <a:pt x="5189346" y="3483609"/>
                  </a:lnTo>
                  <a:lnTo>
                    <a:pt x="5233923" y="3476370"/>
                  </a:lnTo>
                  <a:lnTo>
                    <a:pt x="5272659" y="3456304"/>
                  </a:lnTo>
                  <a:lnTo>
                    <a:pt x="5303139" y="3425825"/>
                  </a:lnTo>
                  <a:lnTo>
                    <a:pt x="5323205" y="3386962"/>
                  </a:lnTo>
                  <a:lnTo>
                    <a:pt x="5330444" y="3342385"/>
                  </a:lnTo>
                  <a:lnTo>
                    <a:pt x="5330444" y="141223"/>
                  </a:lnTo>
                  <a:lnTo>
                    <a:pt x="5323205" y="96646"/>
                  </a:lnTo>
                  <a:lnTo>
                    <a:pt x="5303139" y="57784"/>
                  </a:lnTo>
                  <a:lnTo>
                    <a:pt x="5272659" y="27304"/>
                  </a:lnTo>
                  <a:lnTo>
                    <a:pt x="5233923" y="7238"/>
                  </a:lnTo>
                  <a:lnTo>
                    <a:pt x="5189346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272784" y="1837944"/>
              <a:ext cx="5330825" cy="3483610"/>
            </a:xfrm>
            <a:custGeom>
              <a:avLst/>
              <a:gdLst/>
              <a:ahLst/>
              <a:cxnLst/>
              <a:rect l="l" t="t" r="r" b="b"/>
              <a:pathLst>
                <a:path w="5330825" h="3483610">
                  <a:moveTo>
                    <a:pt x="0" y="141223"/>
                  </a:moveTo>
                  <a:lnTo>
                    <a:pt x="7238" y="96646"/>
                  </a:lnTo>
                  <a:lnTo>
                    <a:pt x="27304" y="57784"/>
                  </a:lnTo>
                  <a:lnTo>
                    <a:pt x="57785" y="27304"/>
                  </a:lnTo>
                  <a:lnTo>
                    <a:pt x="96519" y="7238"/>
                  </a:lnTo>
                  <a:lnTo>
                    <a:pt x="141096" y="0"/>
                  </a:lnTo>
                  <a:lnTo>
                    <a:pt x="5189346" y="0"/>
                  </a:lnTo>
                  <a:lnTo>
                    <a:pt x="5233923" y="7238"/>
                  </a:lnTo>
                  <a:lnTo>
                    <a:pt x="5272659" y="27304"/>
                  </a:lnTo>
                  <a:lnTo>
                    <a:pt x="5303139" y="57784"/>
                  </a:lnTo>
                  <a:lnTo>
                    <a:pt x="5323205" y="96646"/>
                  </a:lnTo>
                  <a:lnTo>
                    <a:pt x="5330444" y="141223"/>
                  </a:lnTo>
                  <a:lnTo>
                    <a:pt x="5330444" y="3342385"/>
                  </a:lnTo>
                  <a:lnTo>
                    <a:pt x="5323205" y="3386962"/>
                  </a:lnTo>
                  <a:lnTo>
                    <a:pt x="5303139" y="3425825"/>
                  </a:lnTo>
                  <a:lnTo>
                    <a:pt x="5272659" y="3456304"/>
                  </a:lnTo>
                  <a:lnTo>
                    <a:pt x="5233923" y="3476370"/>
                  </a:lnTo>
                  <a:lnTo>
                    <a:pt x="5189346" y="3483609"/>
                  </a:lnTo>
                  <a:lnTo>
                    <a:pt x="141096" y="3483609"/>
                  </a:lnTo>
                  <a:lnTo>
                    <a:pt x="96519" y="3476370"/>
                  </a:lnTo>
                  <a:lnTo>
                    <a:pt x="57785" y="3456304"/>
                  </a:lnTo>
                  <a:lnTo>
                    <a:pt x="27304" y="3425825"/>
                  </a:lnTo>
                  <a:lnTo>
                    <a:pt x="7238" y="3386962"/>
                  </a:lnTo>
                  <a:lnTo>
                    <a:pt x="0" y="3342385"/>
                  </a:lnTo>
                  <a:lnTo>
                    <a:pt x="0" y="141223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403847" y="1933955"/>
          <a:ext cx="5069203" cy="357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9356">
                <a:tc gridSpan="3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"Version"</a:t>
                      </a:r>
                      <a:r>
                        <a:rPr sz="12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6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"2012-10-17"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"Statement"</a:t>
                      </a:r>
                      <a:r>
                        <a:rPr sz="12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6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[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7664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"Action"</a:t>
                      </a:r>
                      <a:r>
                        <a:rPr sz="12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6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[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44018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"s3:GetObject"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],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"Effect"</a:t>
                      </a:r>
                      <a:r>
                        <a:rPr sz="12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6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"Allow"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"Resource"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4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"arn:aws:s3:::all-pets/*"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"Principal"</a:t>
                      </a:r>
                      <a:r>
                        <a:rPr sz="12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2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4401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"AWS"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200" spc="-13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[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776095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"arn:aws:iam::123456123457:user/Lucy"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4401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]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110172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766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42799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]</a:t>
                      </a:r>
                      <a:endParaRPr sz="1200">
                        <a:latin typeface="Consolas"/>
                        <a:cs typeface="Consolas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tabLst>
                          <a:tab pos="1444625" algn="l"/>
                          <a:tab pos="3359150" algn="l"/>
                        </a:tabLst>
                      </a:pPr>
                      <a:r>
                        <a:rPr sz="12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	</a:t>
                      </a:r>
                      <a:r>
                        <a:rPr sz="1200" u="sng" dirty="0">
                          <a:solidFill>
                            <a:srgbClr val="D2D2D2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/>
                          <a:cs typeface="Consolas"/>
                        </a:rPr>
                        <a:t> 	</a:t>
                      </a:r>
                      <a:endParaRPr sz="1200">
                        <a:latin typeface="Consolas"/>
                        <a:cs typeface="Consolas"/>
                      </a:endParaRPr>
                    </a:p>
                  </a:txBody>
                  <a:tcPr marL="0" marR="0" marT="27305" marB="0"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F0F0F0"/>
                          </a:solidFill>
                          <a:latin typeface="Arial MT"/>
                          <a:cs typeface="Arial MT"/>
                        </a:rPr>
                        <a:t>read-objects.json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7836407" y="5154167"/>
            <a:ext cx="1786255" cy="353060"/>
          </a:xfrm>
          <a:custGeom>
            <a:avLst/>
            <a:gdLst/>
            <a:ahLst/>
            <a:cxnLst/>
            <a:rect l="l" t="t" r="r" b="b"/>
            <a:pathLst>
              <a:path w="1786254" h="353060">
                <a:moveTo>
                  <a:pt x="1745361" y="0"/>
                </a:moveTo>
                <a:lnTo>
                  <a:pt x="40513" y="0"/>
                </a:lnTo>
                <a:lnTo>
                  <a:pt x="24765" y="3174"/>
                </a:lnTo>
                <a:lnTo>
                  <a:pt x="11811" y="11810"/>
                </a:lnTo>
                <a:lnTo>
                  <a:pt x="3175" y="24637"/>
                </a:lnTo>
                <a:lnTo>
                  <a:pt x="0" y="40258"/>
                </a:lnTo>
                <a:lnTo>
                  <a:pt x="0" y="312673"/>
                </a:lnTo>
                <a:lnTo>
                  <a:pt x="3175" y="328421"/>
                </a:lnTo>
                <a:lnTo>
                  <a:pt x="11811" y="341248"/>
                </a:lnTo>
                <a:lnTo>
                  <a:pt x="24765" y="349884"/>
                </a:lnTo>
                <a:lnTo>
                  <a:pt x="40513" y="353059"/>
                </a:lnTo>
                <a:lnTo>
                  <a:pt x="1745361" y="353059"/>
                </a:lnTo>
                <a:lnTo>
                  <a:pt x="1761236" y="349884"/>
                </a:lnTo>
                <a:lnTo>
                  <a:pt x="1774063" y="341248"/>
                </a:lnTo>
                <a:lnTo>
                  <a:pt x="1782826" y="328421"/>
                </a:lnTo>
                <a:lnTo>
                  <a:pt x="1786001" y="312673"/>
                </a:lnTo>
                <a:lnTo>
                  <a:pt x="1786001" y="40258"/>
                </a:lnTo>
                <a:lnTo>
                  <a:pt x="1782826" y="24637"/>
                </a:lnTo>
                <a:lnTo>
                  <a:pt x="1774063" y="11810"/>
                </a:lnTo>
                <a:lnTo>
                  <a:pt x="1761236" y="3174"/>
                </a:lnTo>
                <a:lnTo>
                  <a:pt x="174536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2136" y="97535"/>
            <a:ext cx="603250" cy="639445"/>
          </a:xfrm>
          <a:custGeom>
            <a:avLst/>
            <a:gdLst/>
            <a:ahLst/>
            <a:cxnLst/>
            <a:rect l="l" t="t" r="r" b="b"/>
            <a:pathLst>
              <a:path w="603250" h="639445">
                <a:moveTo>
                  <a:pt x="452247" y="150495"/>
                </a:moveTo>
                <a:lnTo>
                  <a:pt x="444500" y="102870"/>
                </a:lnTo>
                <a:lnTo>
                  <a:pt x="423164" y="61595"/>
                </a:lnTo>
                <a:lnTo>
                  <a:pt x="390525" y="29083"/>
                </a:lnTo>
                <a:lnTo>
                  <a:pt x="349123" y="7620"/>
                </a:lnTo>
                <a:lnTo>
                  <a:pt x="301498" y="0"/>
                </a:lnTo>
                <a:lnTo>
                  <a:pt x="253873" y="7620"/>
                </a:lnTo>
                <a:lnTo>
                  <a:pt x="212471" y="29083"/>
                </a:lnTo>
                <a:lnTo>
                  <a:pt x="179832" y="61595"/>
                </a:lnTo>
                <a:lnTo>
                  <a:pt x="158369" y="102870"/>
                </a:lnTo>
                <a:lnTo>
                  <a:pt x="150749" y="150495"/>
                </a:lnTo>
                <a:lnTo>
                  <a:pt x="158369" y="197993"/>
                </a:lnTo>
                <a:lnTo>
                  <a:pt x="179832" y="239268"/>
                </a:lnTo>
                <a:lnTo>
                  <a:pt x="212471" y="271907"/>
                </a:lnTo>
                <a:lnTo>
                  <a:pt x="253873" y="293243"/>
                </a:lnTo>
                <a:lnTo>
                  <a:pt x="301498" y="300863"/>
                </a:lnTo>
                <a:lnTo>
                  <a:pt x="349123" y="293243"/>
                </a:lnTo>
                <a:lnTo>
                  <a:pt x="390525" y="271907"/>
                </a:lnTo>
                <a:lnTo>
                  <a:pt x="423164" y="239268"/>
                </a:lnTo>
                <a:lnTo>
                  <a:pt x="444500" y="197993"/>
                </a:lnTo>
                <a:lnTo>
                  <a:pt x="452247" y="150495"/>
                </a:lnTo>
                <a:close/>
              </a:path>
              <a:path w="603250" h="639445">
                <a:moveTo>
                  <a:pt x="602996" y="488950"/>
                </a:moveTo>
                <a:lnTo>
                  <a:pt x="585470" y="441452"/>
                </a:lnTo>
                <a:lnTo>
                  <a:pt x="539750" y="405511"/>
                </a:lnTo>
                <a:lnTo>
                  <a:pt x="503555" y="386080"/>
                </a:lnTo>
                <a:lnTo>
                  <a:pt x="465201" y="370078"/>
                </a:lnTo>
                <a:lnTo>
                  <a:pt x="425831" y="357378"/>
                </a:lnTo>
                <a:lnTo>
                  <a:pt x="366522" y="343662"/>
                </a:lnTo>
                <a:lnTo>
                  <a:pt x="301498" y="338582"/>
                </a:lnTo>
                <a:lnTo>
                  <a:pt x="270383" y="339852"/>
                </a:lnTo>
                <a:lnTo>
                  <a:pt x="208153" y="349631"/>
                </a:lnTo>
                <a:lnTo>
                  <a:pt x="137668" y="370586"/>
                </a:lnTo>
                <a:lnTo>
                  <a:pt x="99441" y="387477"/>
                </a:lnTo>
                <a:lnTo>
                  <a:pt x="63246" y="407035"/>
                </a:lnTo>
                <a:lnTo>
                  <a:pt x="30099" y="428879"/>
                </a:lnTo>
                <a:lnTo>
                  <a:pt x="2032" y="472186"/>
                </a:lnTo>
                <a:lnTo>
                  <a:pt x="0" y="488950"/>
                </a:lnTo>
                <a:lnTo>
                  <a:pt x="0" y="639445"/>
                </a:lnTo>
                <a:lnTo>
                  <a:pt x="602996" y="639445"/>
                </a:lnTo>
                <a:lnTo>
                  <a:pt x="602996" y="48895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86455" y="1063802"/>
            <a:ext cx="58419" cy="57785"/>
          </a:xfrm>
          <a:custGeom>
            <a:avLst/>
            <a:gdLst/>
            <a:ahLst/>
            <a:cxnLst/>
            <a:rect l="l" t="t" r="r" b="b"/>
            <a:pathLst>
              <a:path w="58419" h="57784">
                <a:moveTo>
                  <a:pt x="57912" y="0"/>
                </a:moveTo>
                <a:lnTo>
                  <a:pt x="0" y="0"/>
                </a:lnTo>
                <a:lnTo>
                  <a:pt x="0" y="57226"/>
                </a:lnTo>
                <a:lnTo>
                  <a:pt x="57912" y="57226"/>
                </a:lnTo>
                <a:lnTo>
                  <a:pt x="579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2828544" y="1178229"/>
            <a:ext cx="173990" cy="269875"/>
            <a:chOff x="2828544" y="1178229"/>
            <a:chExt cx="173990" cy="269875"/>
          </a:xfrm>
        </p:grpSpPr>
        <p:sp>
          <p:nvSpPr>
            <p:cNvPr id="25" name="object 25"/>
            <p:cNvSpPr/>
            <p:nvPr/>
          </p:nvSpPr>
          <p:spPr>
            <a:xfrm>
              <a:off x="2886456" y="1178229"/>
              <a:ext cx="58419" cy="57785"/>
            </a:xfrm>
            <a:custGeom>
              <a:avLst/>
              <a:gdLst/>
              <a:ahLst/>
              <a:cxnLst/>
              <a:rect l="l" t="t" r="r" b="b"/>
              <a:pathLst>
                <a:path w="58419" h="57784">
                  <a:moveTo>
                    <a:pt x="57912" y="0"/>
                  </a:moveTo>
                  <a:lnTo>
                    <a:pt x="0" y="0"/>
                  </a:lnTo>
                  <a:lnTo>
                    <a:pt x="0" y="57226"/>
                  </a:lnTo>
                  <a:lnTo>
                    <a:pt x="57912" y="57226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8544" y="1276096"/>
              <a:ext cx="173736" cy="1717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685669" y="732485"/>
            <a:ext cx="4438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u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42504" y="1691639"/>
            <a:ext cx="4175760" cy="5123815"/>
            <a:chOff x="7842504" y="1691639"/>
            <a:chExt cx="4175760" cy="5123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2504" y="1691639"/>
              <a:ext cx="4175759" cy="51236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76032" y="1725167"/>
              <a:ext cx="4060190" cy="5010785"/>
            </a:xfrm>
            <a:custGeom>
              <a:avLst/>
              <a:gdLst/>
              <a:ahLst/>
              <a:cxnLst/>
              <a:rect l="l" t="t" r="r" b="b"/>
              <a:pathLst>
                <a:path w="4060190" h="5010784">
                  <a:moveTo>
                    <a:pt x="0" y="184912"/>
                  </a:moveTo>
                  <a:lnTo>
                    <a:pt x="6603" y="135762"/>
                  </a:lnTo>
                  <a:lnTo>
                    <a:pt x="25273" y="91567"/>
                  </a:lnTo>
                  <a:lnTo>
                    <a:pt x="54101" y="54102"/>
                  </a:lnTo>
                  <a:lnTo>
                    <a:pt x="91567" y="25273"/>
                  </a:lnTo>
                  <a:lnTo>
                    <a:pt x="135763" y="6604"/>
                  </a:lnTo>
                  <a:lnTo>
                    <a:pt x="184785" y="0"/>
                  </a:lnTo>
                  <a:lnTo>
                    <a:pt x="3875151" y="0"/>
                  </a:lnTo>
                  <a:lnTo>
                    <a:pt x="3924173" y="6604"/>
                  </a:lnTo>
                  <a:lnTo>
                    <a:pt x="3968369" y="25273"/>
                  </a:lnTo>
                  <a:lnTo>
                    <a:pt x="4005834" y="54102"/>
                  </a:lnTo>
                  <a:lnTo>
                    <a:pt x="4034663" y="91567"/>
                  </a:lnTo>
                  <a:lnTo>
                    <a:pt x="4053332" y="135762"/>
                  </a:lnTo>
                  <a:lnTo>
                    <a:pt x="4059936" y="184912"/>
                  </a:lnTo>
                  <a:lnTo>
                    <a:pt x="4059936" y="4825453"/>
                  </a:lnTo>
                  <a:lnTo>
                    <a:pt x="4053332" y="4874628"/>
                  </a:lnTo>
                  <a:lnTo>
                    <a:pt x="4034663" y="4918798"/>
                  </a:lnTo>
                  <a:lnTo>
                    <a:pt x="4005834" y="4956225"/>
                  </a:lnTo>
                  <a:lnTo>
                    <a:pt x="3968369" y="4985156"/>
                  </a:lnTo>
                  <a:lnTo>
                    <a:pt x="3924173" y="5003800"/>
                  </a:lnTo>
                  <a:lnTo>
                    <a:pt x="3875151" y="5010402"/>
                  </a:lnTo>
                  <a:lnTo>
                    <a:pt x="184785" y="5010402"/>
                  </a:lnTo>
                  <a:lnTo>
                    <a:pt x="135763" y="5003800"/>
                  </a:lnTo>
                  <a:lnTo>
                    <a:pt x="91567" y="4985156"/>
                  </a:lnTo>
                  <a:lnTo>
                    <a:pt x="54101" y="4956225"/>
                  </a:lnTo>
                  <a:lnTo>
                    <a:pt x="25273" y="4918798"/>
                  </a:lnTo>
                  <a:lnTo>
                    <a:pt x="6603" y="4874628"/>
                  </a:lnTo>
                  <a:lnTo>
                    <a:pt x="0" y="4825453"/>
                  </a:lnTo>
                  <a:lnTo>
                    <a:pt x="0" y="184912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6032" y="1719071"/>
              <a:ext cx="4060190" cy="399415"/>
            </a:xfrm>
            <a:custGeom>
              <a:avLst/>
              <a:gdLst/>
              <a:ahLst/>
              <a:cxnLst/>
              <a:rect l="l" t="t" r="r" b="b"/>
              <a:pathLst>
                <a:path w="4060190" h="399414">
                  <a:moveTo>
                    <a:pt x="405993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059935" y="398907"/>
                  </a:lnTo>
                  <a:lnTo>
                    <a:pt x="4059935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88178" y="403986"/>
            <a:ext cx="2206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rm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St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6031" y="1719072"/>
            <a:ext cx="406019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1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9663" y="1719070"/>
            <a:ext cx="9915525" cy="5081270"/>
            <a:chOff x="359663" y="1719070"/>
            <a:chExt cx="9915525" cy="50812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280" y="1813559"/>
              <a:ext cx="204216" cy="20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280" y="3688079"/>
              <a:ext cx="795527" cy="798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80" y="2371343"/>
              <a:ext cx="777240" cy="7772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0" y="5166359"/>
              <a:ext cx="762000" cy="7619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663" y="1719070"/>
              <a:ext cx="4675632" cy="5081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7951" y="1725167"/>
              <a:ext cx="4590415" cy="5010785"/>
            </a:xfrm>
            <a:custGeom>
              <a:avLst/>
              <a:gdLst/>
              <a:ahLst/>
              <a:cxnLst/>
              <a:rect l="l" t="t" r="r" b="b"/>
              <a:pathLst>
                <a:path w="4590415" h="5010784">
                  <a:moveTo>
                    <a:pt x="4380992" y="0"/>
                  </a:moveTo>
                  <a:lnTo>
                    <a:pt x="209029" y="0"/>
                  </a:lnTo>
                  <a:lnTo>
                    <a:pt x="161099" y="5461"/>
                  </a:lnTo>
                  <a:lnTo>
                    <a:pt x="117106" y="21209"/>
                  </a:lnTo>
                  <a:lnTo>
                    <a:pt x="78295" y="45974"/>
                  </a:lnTo>
                  <a:lnTo>
                    <a:pt x="45923" y="78359"/>
                  </a:lnTo>
                  <a:lnTo>
                    <a:pt x="21247" y="117094"/>
                  </a:lnTo>
                  <a:lnTo>
                    <a:pt x="5524" y="161162"/>
                  </a:lnTo>
                  <a:lnTo>
                    <a:pt x="0" y="209042"/>
                  </a:lnTo>
                  <a:lnTo>
                    <a:pt x="0" y="4801438"/>
                  </a:lnTo>
                  <a:lnTo>
                    <a:pt x="5524" y="4849380"/>
                  </a:lnTo>
                  <a:lnTo>
                    <a:pt x="21247" y="4893398"/>
                  </a:lnTo>
                  <a:lnTo>
                    <a:pt x="45923" y="4932210"/>
                  </a:lnTo>
                  <a:lnTo>
                    <a:pt x="78295" y="4964595"/>
                  </a:lnTo>
                  <a:lnTo>
                    <a:pt x="117106" y="4989283"/>
                  </a:lnTo>
                  <a:lnTo>
                    <a:pt x="161099" y="5005006"/>
                  </a:lnTo>
                  <a:lnTo>
                    <a:pt x="209029" y="5010531"/>
                  </a:lnTo>
                  <a:lnTo>
                    <a:pt x="4380992" y="5010531"/>
                  </a:lnTo>
                  <a:lnTo>
                    <a:pt x="4428871" y="5005006"/>
                  </a:lnTo>
                  <a:lnTo>
                    <a:pt x="4472813" y="4989283"/>
                  </a:lnTo>
                  <a:lnTo>
                    <a:pt x="4511548" y="4964595"/>
                  </a:lnTo>
                  <a:lnTo>
                    <a:pt x="4543933" y="4932210"/>
                  </a:lnTo>
                  <a:lnTo>
                    <a:pt x="4568698" y="4893398"/>
                  </a:lnTo>
                  <a:lnTo>
                    <a:pt x="4584446" y="4849380"/>
                  </a:lnTo>
                  <a:lnTo>
                    <a:pt x="4589907" y="4801438"/>
                  </a:lnTo>
                  <a:lnTo>
                    <a:pt x="4589907" y="209042"/>
                  </a:lnTo>
                  <a:lnTo>
                    <a:pt x="4584446" y="161162"/>
                  </a:lnTo>
                  <a:lnTo>
                    <a:pt x="4568698" y="117094"/>
                  </a:lnTo>
                  <a:lnTo>
                    <a:pt x="4543933" y="78359"/>
                  </a:lnTo>
                  <a:lnTo>
                    <a:pt x="4511548" y="45974"/>
                  </a:lnTo>
                  <a:lnTo>
                    <a:pt x="4472813" y="21209"/>
                  </a:lnTo>
                  <a:lnTo>
                    <a:pt x="4428871" y="5461"/>
                  </a:lnTo>
                  <a:lnTo>
                    <a:pt x="43809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7951" y="1719071"/>
              <a:ext cx="4590415" cy="399415"/>
            </a:xfrm>
            <a:custGeom>
              <a:avLst/>
              <a:gdLst/>
              <a:ahLst/>
              <a:cxnLst/>
              <a:rect l="l" t="t" r="r" b="b"/>
              <a:pathLst>
                <a:path w="4590415" h="399414">
                  <a:moveTo>
                    <a:pt x="458990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589907" y="398907"/>
                  </a:lnTo>
                  <a:lnTo>
                    <a:pt x="4589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7952" y="1719072"/>
            <a:ext cx="459041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7304" y="1816607"/>
            <a:ext cx="8961500" cy="4084320"/>
            <a:chOff x="527304" y="1816607"/>
            <a:chExt cx="8961500" cy="408432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04" y="1816607"/>
              <a:ext cx="204215" cy="2042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520" y="2359151"/>
              <a:ext cx="777240" cy="7376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5520" y="3651503"/>
              <a:ext cx="777240" cy="7772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5520" y="5123687"/>
              <a:ext cx="777240" cy="7772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32759" y="2731007"/>
              <a:ext cx="6456045" cy="2846705"/>
            </a:xfrm>
            <a:custGeom>
              <a:avLst/>
              <a:gdLst/>
              <a:ahLst/>
              <a:cxnLst/>
              <a:rect l="l" t="t" r="r" b="b"/>
              <a:pathLst>
                <a:path w="6456045" h="2846704">
                  <a:moveTo>
                    <a:pt x="0" y="0"/>
                  </a:moveTo>
                  <a:lnTo>
                    <a:pt x="6446393" y="31368"/>
                  </a:lnTo>
                </a:path>
                <a:path w="6456045" h="2846704">
                  <a:moveTo>
                    <a:pt x="9143" y="1325371"/>
                  </a:moveTo>
                  <a:lnTo>
                    <a:pt x="6455537" y="1356740"/>
                  </a:lnTo>
                </a:path>
                <a:path w="6456045" h="2846704">
                  <a:moveTo>
                    <a:pt x="0" y="2815208"/>
                  </a:moveTo>
                  <a:lnTo>
                    <a:pt x="6446393" y="2846578"/>
                  </a:lnTo>
                </a:path>
              </a:pathLst>
            </a:custGeom>
            <a:ln w="18288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23" y="3105962"/>
            <a:ext cx="5076189" cy="12296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424561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S3</a:t>
            </a:r>
            <a:r>
              <a:rPr spc="-30" dirty="0"/>
              <a:t> </a:t>
            </a:r>
            <a:r>
              <a:rPr spc="-15" dirty="0"/>
              <a:t>With</a:t>
            </a:r>
            <a:r>
              <a:rPr spc="-30" dirty="0"/>
              <a:t> </a:t>
            </a:r>
            <a:r>
              <a:rPr spc="-70" dirty="0"/>
              <a:t>Terraform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2453640"/>
            <a:chOff x="82296" y="512063"/>
            <a:chExt cx="5843270" cy="2453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24536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2377440"/>
            </a:xfrm>
            <a:custGeom>
              <a:avLst/>
              <a:gdLst/>
              <a:ahLst/>
              <a:cxnLst/>
              <a:rect l="l" t="t" r="r" b="b"/>
              <a:pathLst>
                <a:path w="5757545" h="2377440">
                  <a:moveTo>
                    <a:pt x="5706999" y="0"/>
                  </a:moveTo>
                  <a:lnTo>
                    <a:pt x="50190" y="0"/>
                  </a:lnTo>
                  <a:lnTo>
                    <a:pt x="30645" y="3937"/>
                  </a:lnTo>
                  <a:lnTo>
                    <a:pt x="14698" y="14731"/>
                  </a:lnTo>
                  <a:lnTo>
                    <a:pt x="3943" y="30606"/>
                  </a:lnTo>
                  <a:lnTo>
                    <a:pt x="0" y="50164"/>
                  </a:lnTo>
                  <a:lnTo>
                    <a:pt x="0" y="2327275"/>
                  </a:lnTo>
                  <a:lnTo>
                    <a:pt x="3943" y="2346832"/>
                  </a:lnTo>
                  <a:lnTo>
                    <a:pt x="14698" y="2362707"/>
                  </a:lnTo>
                  <a:lnTo>
                    <a:pt x="30645" y="2373503"/>
                  </a:lnTo>
                  <a:lnTo>
                    <a:pt x="50190" y="2377440"/>
                  </a:lnTo>
                  <a:lnTo>
                    <a:pt x="5706999" y="2377440"/>
                  </a:lnTo>
                  <a:lnTo>
                    <a:pt x="5726557" y="2373503"/>
                  </a:lnTo>
                  <a:lnTo>
                    <a:pt x="5742432" y="2362707"/>
                  </a:lnTo>
                  <a:lnTo>
                    <a:pt x="5753227" y="2346832"/>
                  </a:lnTo>
                  <a:lnTo>
                    <a:pt x="5757164" y="2327275"/>
                  </a:lnTo>
                  <a:lnTo>
                    <a:pt x="5757164" y="50164"/>
                  </a:lnTo>
                  <a:lnTo>
                    <a:pt x="5753227" y="30606"/>
                  </a:lnTo>
                  <a:lnTo>
                    <a:pt x="5742432" y="14731"/>
                  </a:lnTo>
                  <a:lnTo>
                    <a:pt x="5726557" y="3937"/>
                  </a:lnTo>
                  <a:lnTo>
                    <a:pt x="570699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5111"/>
              <a:ext cx="5757545" cy="399415"/>
            </a:xfrm>
            <a:custGeom>
              <a:avLst/>
              <a:gdLst/>
              <a:ahLst/>
              <a:cxnLst/>
              <a:rect l="l" t="t" r="r" b="b"/>
              <a:pathLst>
                <a:path w="5757545" h="399415">
                  <a:moveTo>
                    <a:pt x="57571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57164" y="399161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9936" y="609600"/>
            <a:ext cx="5281930" cy="2167255"/>
            <a:chOff x="249936" y="609600"/>
            <a:chExt cx="5281930" cy="21672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936" y="1207008"/>
              <a:ext cx="5281930" cy="1569720"/>
            </a:xfrm>
            <a:custGeom>
              <a:avLst/>
              <a:gdLst/>
              <a:ahLst/>
              <a:cxnLst/>
              <a:rect l="l" t="t" r="r" b="b"/>
              <a:pathLst>
                <a:path w="5281930" h="1569720">
                  <a:moveTo>
                    <a:pt x="5281930" y="0"/>
                  </a:moveTo>
                  <a:lnTo>
                    <a:pt x="0" y="0"/>
                  </a:lnTo>
                  <a:lnTo>
                    <a:pt x="0" y="1569465"/>
                  </a:lnTo>
                  <a:lnTo>
                    <a:pt x="5281930" y="1569465"/>
                  </a:lnTo>
                  <a:lnTo>
                    <a:pt x="5281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9590" y="1218692"/>
            <a:ext cx="4766310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marR="779780" indent="-445134">
              <a:lnSpc>
                <a:spcPct val="100000"/>
              </a:lnSpc>
              <a:spcBef>
                <a:spcPts val="105"/>
              </a:spcBef>
              <a:tabLst>
                <a:tab pos="1238250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aws_s3_bucket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"finance"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"finanace-21092020"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tags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6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</a:t>
            </a:r>
            <a:r>
              <a:rPr sz="16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and</a:t>
            </a:r>
            <a:r>
              <a:rPr sz="16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Payroll"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20967" y="502918"/>
            <a:ext cx="5815965" cy="6322060"/>
            <a:chOff x="6220967" y="502918"/>
            <a:chExt cx="5815965" cy="63220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967" y="502918"/>
              <a:ext cx="5815584" cy="63215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45351" y="530351"/>
              <a:ext cx="5715000" cy="6217920"/>
            </a:xfrm>
            <a:custGeom>
              <a:avLst/>
              <a:gdLst/>
              <a:ahLst/>
              <a:cxnLst/>
              <a:rect l="l" t="t" r="r" b="b"/>
              <a:pathLst>
                <a:path w="5715000" h="6217920">
                  <a:moveTo>
                    <a:pt x="5531866" y="0"/>
                  </a:moveTo>
                  <a:lnTo>
                    <a:pt x="183134" y="0"/>
                  </a:lnTo>
                  <a:lnTo>
                    <a:pt x="134493" y="6603"/>
                  </a:lnTo>
                  <a:lnTo>
                    <a:pt x="90677" y="25019"/>
                  </a:lnTo>
                  <a:lnTo>
                    <a:pt x="53594" y="53594"/>
                  </a:lnTo>
                  <a:lnTo>
                    <a:pt x="25019" y="90677"/>
                  </a:lnTo>
                  <a:lnTo>
                    <a:pt x="6603" y="134493"/>
                  </a:lnTo>
                  <a:lnTo>
                    <a:pt x="0" y="183134"/>
                  </a:lnTo>
                  <a:lnTo>
                    <a:pt x="0" y="6034760"/>
                  </a:lnTo>
                  <a:lnTo>
                    <a:pt x="6603" y="6083452"/>
                  </a:lnTo>
                  <a:lnTo>
                    <a:pt x="25019" y="6127203"/>
                  </a:lnTo>
                  <a:lnTo>
                    <a:pt x="53594" y="6164275"/>
                  </a:lnTo>
                  <a:lnTo>
                    <a:pt x="90677" y="6192913"/>
                  </a:lnTo>
                  <a:lnTo>
                    <a:pt x="134493" y="6211376"/>
                  </a:lnTo>
                  <a:lnTo>
                    <a:pt x="183134" y="6217920"/>
                  </a:lnTo>
                  <a:lnTo>
                    <a:pt x="5531866" y="6217920"/>
                  </a:lnTo>
                  <a:lnTo>
                    <a:pt x="5580507" y="6211376"/>
                  </a:lnTo>
                  <a:lnTo>
                    <a:pt x="5624322" y="6192913"/>
                  </a:lnTo>
                  <a:lnTo>
                    <a:pt x="5661279" y="6164275"/>
                  </a:lnTo>
                  <a:lnTo>
                    <a:pt x="5689981" y="6127203"/>
                  </a:lnTo>
                  <a:lnTo>
                    <a:pt x="5708396" y="6083452"/>
                  </a:lnTo>
                  <a:lnTo>
                    <a:pt x="5715000" y="6034760"/>
                  </a:lnTo>
                  <a:lnTo>
                    <a:pt x="5715000" y="183134"/>
                  </a:lnTo>
                  <a:lnTo>
                    <a:pt x="5708396" y="134493"/>
                  </a:lnTo>
                  <a:lnTo>
                    <a:pt x="5689981" y="90677"/>
                  </a:lnTo>
                  <a:lnTo>
                    <a:pt x="5661279" y="53594"/>
                  </a:lnTo>
                  <a:lnTo>
                    <a:pt x="5624322" y="25019"/>
                  </a:lnTo>
                  <a:lnTo>
                    <a:pt x="5580507" y="6603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48400" y="521208"/>
            <a:ext cx="57150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52032" y="1072896"/>
            <a:ext cx="5589905" cy="5568950"/>
          </a:xfrm>
          <a:custGeom>
            <a:avLst/>
            <a:gdLst/>
            <a:ahLst/>
            <a:cxnLst/>
            <a:rect l="l" t="t" r="r" b="b"/>
            <a:pathLst>
              <a:path w="5589905" h="5568950">
                <a:moveTo>
                  <a:pt x="5589523" y="0"/>
                </a:moveTo>
                <a:lnTo>
                  <a:pt x="0" y="0"/>
                </a:lnTo>
                <a:lnTo>
                  <a:pt x="0" y="5568442"/>
                </a:lnTo>
                <a:lnTo>
                  <a:pt x="5589523" y="5568442"/>
                </a:lnTo>
                <a:lnTo>
                  <a:pt x="558952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20559" y="2461006"/>
            <a:ext cx="80200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cl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0517" y="3101720"/>
            <a:ext cx="150050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Plan: 1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add,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0517" y="997998"/>
            <a:ext cx="4945380" cy="27686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2700" marR="1376680">
              <a:lnSpc>
                <a:spcPct val="100000"/>
              </a:lnSpc>
              <a:spcBef>
                <a:spcPts val="70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 will</a:t>
            </a:r>
            <a:r>
              <a:rPr sz="14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following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aws_s3_bucket.finance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25"/>
              </a:spcBef>
            </a:pPr>
            <a:r>
              <a:rPr sz="2100" spc="-7" baseline="1984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2100" spc="60" baseline="198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res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c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cele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w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i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_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3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_s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b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c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k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u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400" spc="-310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2100" spc="-465" baseline="1984" dirty="0">
                <a:solidFill>
                  <a:srgbClr val="D2D2D2"/>
                </a:solidFill>
                <a:latin typeface="Consolas"/>
                <a:cs typeface="Consolas"/>
              </a:rPr>
              <a:t>t"</a:t>
            </a:r>
            <a:r>
              <a:rPr sz="2100" spc="104" baseline="198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"f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(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i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k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w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c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e"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af</a:t>
            </a:r>
            <a:r>
              <a:rPr sz="2100" spc="-427" baseline="1984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r>
              <a:rPr sz="1400" spc="-285" dirty="0">
                <a:solidFill>
                  <a:srgbClr val="D2D2D2"/>
                </a:solidFill>
                <a:latin typeface="Consolas"/>
                <a:cs typeface="Consolas"/>
              </a:rPr>
              <a:t>ter</a:t>
            </a:r>
            <a:r>
              <a:rPr sz="1400" spc="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286893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"private"</a:t>
            </a:r>
            <a:endParaRPr sz="1400">
              <a:latin typeface="Consolas"/>
              <a:cs typeface="Consolas"/>
            </a:endParaRPr>
          </a:p>
          <a:p>
            <a:pPr marL="286893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286575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"finanace-21092020"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onsolas"/>
              <a:cs typeface="Consolas"/>
            </a:endParaRPr>
          </a:p>
          <a:p>
            <a:pPr marL="158877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change,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59734" y="4169155"/>
            <a:ext cx="6134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above.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0517" y="3955541"/>
            <a:ext cx="455422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Do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you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want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these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210820" marR="508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actions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described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Only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'yes'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accepted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30517" y="4747971"/>
            <a:ext cx="4566285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Enter a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value: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aws_s3_bucket.finance: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aws_s3_bucket.finance: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Creation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complete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0s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[id=finanace-21092020]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complete!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Resources: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400" spc="2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added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changed,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5325110"/>
            <a:chOff x="82296" y="512063"/>
            <a:chExt cx="5843270" cy="5325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53248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5248275"/>
            </a:xfrm>
            <a:custGeom>
              <a:avLst/>
              <a:gdLst/>
              <a:ahLst/>
              <a:cxnLst/>
              <a:rect l="l" t="t" r="r" b="b"/>
              <a:pathLst>
                <a:path w="5757545" h="5248275">
                  <a:moveTo>
                    <a:pt x="5646420" y="0"/>
                  </a:moveTo>
                  <a:lnTo>
                    <a:pt x="110756" y="0"/>
                  </a:lnTo>
                  <a:lnTo>
                    <a:pt x="67652" y="8636"/>
                  </a:lnTo>
                  <a:lnTo>
                    <a:pt x="32435" y="32384"/>
                  </a:lnTo>
                  <a:lnTo>
                    <a:pt x="8703" y="67690"/>
                  </a:lnTo>
                  <a:lnTo>
                    <a:pt x="0" y="110743"/>
                  </a:lnTo>
                  <a:lnTo>
                    <a:pt x="0" y="5137353"/>
                  </a:lnTo>
                  <a:lnTo>
                    <a:pt x="8703" y="5180482"/>
                  </a:lnTo>
                  <a:lnTo>
                    <a:pt x="32435" y="5215699"/>
                  </a:lnTo>
                  <a:lnTo>
                    <a:pt x="67652" y="5239435"/>
                  </a:lnTo>
                  <a:lnTo>
                    <a:pt x="110756" y="5248148"/>
                  </a:lnTo>
                  <a:lnTo>
                    <a:pt x="5646420" y="5248148"/>
                  </a:lnTo>
                  <a:lnTo>
                    <a:pt x="5689600" y="5239435"/>
                  </a:lnTo>
                  <a:lnTo>
                    <a:pt x="5724779" y="5215699"/>
                  </a:lnTo>
                  <a:lnTo>
                    <a:pt x="5748528" y="5180482"/>
                  </a:lnTo>
                  <a:lnTo>
                    <a:pt x="5757164" y="5137353"/>
                  </a:lnTo>
                  <a:lnTo>
                    <a:pt x="5757164" y="110743"/>
                  </a:lnTo>
                  <a:lnTo>
                    <a:pt x="5748528" y="67690"/>
                  </a:lnTo>
                  <a:lnTo>
                    <a:pt x="5724779" y="32384"/>
                  </a:lnTo>
                  <a:lnTo>
                    <a:pt x="5689600" y="8636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3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9936" y="609600"/>
            <a:ext cx="5608320" cy="3627120"/>
            <a:chOff x="249936" y="609600"/>
            <a:chExt cx="5608320" cy="36271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2984" y="1207007"/>
              <a:ext cx="5605145" cy="3029585"/>
            </a:xfrm>
            <a:custGeom>
              <a:avLst/>
              <a:gdLst/>
              <a:ahLst/>
              <a:cxnLst/>
              <a:rect l="l" t="t" r="r" b="b"/>
              <a:pathLst>
                <a:path w="5605145" h="3029585">
                  <a:moveTo>
                    <a:pt x="5277485" y="0"/>
                  </a:moveTo>
                  <a:lnTo>
                    <a:pt x="0" y="0"/>
                  </a:lnTo>
                  <a:lnTo>
                    <a:pt x="0" y="1569593"/>
                  </a:lnTo>
                  <a:lnTo>
                    <a:pt x="5277485" y="1569593"/>
                  </a:lnTo>
                  <a:lnTo>
                    <a:pt x="5277485" y="0"/>
                  </a:lnTo>
                  <a:close/>
                </a:path>
                <a:path w="5605145" h="3029585">
                  <a:moveTo>
                    <a:pt x="5605018" y="1705356"/>
                  </a:moveTo>
                  <a:lnTo>
                    <a:pt x="10668" y="1705356"/>
                  </a:lnTo>
                  <a:lnTo>
                    <a:pt x="10668" y="3029331"/>
                  </a:lnTo>
                  <a:lnTo>
                    <a:pt x="5605018" y="3029331"/>
                  </a:lnTo>
                  <a:lnTo>
                    <a:pt x="5605018" y="1705356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6821" y="1218692"/>
            <a:ext cx="5375910" cy="295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9270" marR="1334135" indent="-445770">
              <a:lnSpc>
                <a:spcPct val="100000"/>
              </a:lnSpc>
              <a:spcBef>
                <a:spcPts val="105"/>
              </a:spcBef>
              <a:tabLst>
                <a:tab pos="1289685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"aws_s3_bucket"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"finance"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"finanace-21092020"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tags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95758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6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</a:t>
            </a:r>
            <a:r>
              <a:rPr sz="16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and</a:t>
            </a:r>
            <a:r>
              <a:rPr sz="16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Payroll"</a:t>
            </a:r>
            <a:endParaRPr sz="1600">
              <a:latin typeface="Consolas"/>
              <a:cs typeface="Consolas"/>
            </a:endParaRPr>
          </a:p>
          <a:p>
            <a:pPr marL="50927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64135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Consolas"/>
              <a:cs typeface="Consolas"/>
            </a:endParaRPr>
          </a:p>
          <a:p>
            <a:pPr marL="521334" marR="5080" indent="-445770">
              <a:lnSpc>
                <a:spcPct val="100000"/>
              </a:lnSpc>
              <a:tabLst>
                <a:tab pos="1411605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aws_s3_bucket_object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"finance-2020"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"/root/finance/finance-2020.doc"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key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"finance-2020.doc"</a:t>
            </a:r>
            <a:endParaRPr sz="1600">
              <a:latin typeface="Consolas"/>
              <a:cs typeface="Consolas"/>
            </a:endParaRPr>
          </a:p>
          <a:p>
            <a:pPr marL="521334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762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20967" y="502919"/>
            <a:ext cx="5815965" cy="6181725"/>
            <a:chOff x="6220967" y="502919"/>
            <a:chExt cx="5815965" cy="61817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967" y="502919"/>
              <a:ext cx="5815584" cy="61813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45351" y="527303"/>
              <a:ext cx="5715000" cy="6080760"/>
            </a:xfrm>
            <a:custGeom>
              <a:avLst/>
              <a:gdLst/>
              <a:ahLst/>
              <a:cxnLst/>
              <a:rect l="l" t="t" r="r" b="b"/>
              <a:pathLst>
                <a:path w="5715000" h="6080759">
                  <a:moveTo>
                    <a:pt x="5531866" y="0"/>
                  </a:moveTo>
                  <a:lnTo>
                    <a:pt x="183134" y="0"/>
                  </a:lnTo>
                  <a:lnTo>
                    <a:pt x="134493" y="6604"/>
                  </a:lnTo>
                  <a:lnTo>
                    <a:pt x="90677" y="25019"/>
                  </a:lnTo>
                  <a:lnTo>
                    <a:pt x="53594" y="53594"/>
                  </a:lnTo>
                  <a:lnTo>
                    <a:pt x="25019" y="90678"/>
                  </a:lnTo>
                  <a:lnTo>
                    <a:pt x="6603" y="134493"/>
                  </a:lnTo>
                  <a:lnTo>
                    <a:pt x="0" y="183134"/>
                  </a:lnTo>
                  <a:lnTo>
                    <a:pt x="0" y="5897587"/>
                  </a:lnTo>
                  <a:lnTo>
                    <a:pt x="6603" y="5946279"/>
                  </a:lnTo>
                  <a:lnTo>
                    <a:pt x="25019" y="5990043"/>
                  </a:lnTo>
                  <a:lnTo>
                    <a:pt x="53594" y="6027115"/>
                  </a:lnTo>
                  <a:lnTo>
                    <a:pt x="90677" y="6055753"/>
                  </a:lnTo>
                  <a:lnTo>
                    <a:pt x="134493" y="6074219"/>
                  </a:lnTo>
                  <a:lnTo>
                    <a:pt x="183134" y="6080760"/>
                  </a:lnTo>
                  <a:lnTo>
                    <a:pt x="5531866" y="6080760"/>
                  </a:lnTo>
                  <a:lnTo>
                    <a:pt x="5580507" y="6074219"/>
                  </a:lnTo>
                  <a:lnTo>
                    <a:pt x="5624322" y="6055753"/>
                  </a:lnTo>
                  <a:lnTo>
                    <a:pt x="5661279" y="6027115"/>
                  </a:lnTo>
                  <a:lnTo>
                    <a:pt x="5689981" y="5990043"/>
                  </a:lnTo>
                  <a:lnTo>
                    <a:pt x="5708396" y="5946279"/>
                  </a:lnTo>
                  <a:lnTo>
                    <a:pt x="5715000" y="5897587"/>
                  </a:lnTo>
                  <a:lnTo>
                    <a:pt x="5715000" y="183134"/>
                  </a:lnTo>
                  <a:lnTo>
                    <a:pt x="5708396" y="134493"/>
                  </a:lnTo>
                  <a:lnTo>
                    <a:pt x="5689981" y="90678"/>
                  </a:lnTo>
                  <a:lnTo>
                    <a:pt x="5661279" y="53594"/>
                  </a:lnTo>
                  <a:lnTo>
                    <a:pt x="5624322" y="25019"/>
                  </a:lnTo>
                  <a:lnTo>
                    <a:pt x="5580507" y="6604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248400" y="521208"/>
            <a:ext cx="57150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6031" y="1185672"/>
            <a:ext cx="4779010" cy="2792095"/>
            <a:chOff x="256031" y="1185672"/>
            <a:chExt cx="4779010" cy="2792095"/>
          </a:xfrm>
        </p:grpSpPr>
        <p:sp>
          <p:nvSpPr>
            <p:cNvPr id="16" name="object 16"/>
            <p:cNvSpPr/>
            <p:nvPr/>
          </p:nvSpPr>
          <p:spPr>
            <a:xfrm>
              <a:off x="1719071" y="3721607"/>
              <a:ext cx="3081655" cy="247015"/>
            </a:xfrm>
            <a:custGeom>
              <a:avLst/>
              <a:gdLst/>
              <a:ahLst/>
              <a:cxnLst/>
              <a:rect l="l" t="t" r="r" b="b"/>
              <a:pathLst>
                <a:path w="3081654" h="247014">
                  <a:moveTo>
                    <a:pt x="0" y="41148"/>
                  </a:moveTo>
                  <a:lnTo>
                    <a:pt x="3175" y="25146"/>
                  </a:lnTo>
                  <a:lnTo>
                    <a:pt x="12064" y="12065"/>
                  </a:lnTo>
                  <a:lnTo>
                    <a:pt x="25145" y="3175"/>
                  </a:lnTo>
                  <a:lnTo>
                    <a:pt x="41147" y="0"/>
                  </a:lnTo>
                  <a:lnTo>
                    <a:pt x="3040253" y="0"/>
                  </a:lnTo>
                  <a:lnTo>
                    <a:pt x="3056254" y="3175"/>
                  </a:lnTo>
                  <a:lnTo>
                    <a:pt x="3069336" y="12065"/>
                  </a:lnTo>
                  <a:lnTo>
                    <a:pt x="3078226" y="25146"/>
                  </a:lnTo>
                  <a:lnTo>
                    <a:pt x="3081401" y="41148"/>
                  </a:lnTo>
                  <a:lnTo>
                    <a:pt x="3081401" y="205613"/>
                  </a:lnTo>
                  <a:lnTo>
                    <a:pt x="3078226" y="221615"/>
                  </a:lnTo>
                  <a:lnTo>
                    <a:pt x="3069336" y="234696"/>
                  </a:lnTo>
                  <a:lnTo>
                    <a:pt x="3056254" y="243586"/>
                  </a:lnTo>
                  <a:lnTo>
                    <a:pt x="3040253" y="246761"/>
                  </a:lnTo>
                  <a:lnTo>
                    <a:pt x="41147" y="246761"/>
                  </a:lnTo>
                  <a:lnTo>
                    <a:pt x="25145" y="243586"/>
                  </a:lnTo>
                  <a:lnTo>
                    <a:pt x="12064" y="234696"/>
                  </a:lnTo>
                  <a:lnTo>
                    <a:pt x="3175" y="221615"/>
                  </a:lnTo>
                  <a:lnTo>
                    <a:pt x="0" y="205613"/>
                  </a:lnTo>
                  <a:lnTo>
                    <a:pt x="0" y="41148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2127" y="1191768"/>
              <a:ext cx="4211955" cy="353695"/>
            </a:xfrm>
            <a:custGeom>
              <a:avLst/>
              <a:gdLst/>
              <a:ahLst/>
              <a:cxnLst/>
              <a:rect l="l" t="t" r="r" b="b"/>
              <a:pathLst>
                <a:path w="4211955" h="353694">
                  <a:moveTo>
                    <a:pt x="0" y="58801"/>
                  </a:moveTo>
                  <a:lnTo>
                    <a:pt x="4610" y="35941"/>
                  </a:lnTo>
                  <a:lnTo>
                    <a:pt x="17195" y="17272"/>
                  </a:lnTo>
                  <a:lnTo>
                    <a:pt x="35852" y="4572"/>
                  </a:lnTo>
                  <a:lnTo>
                    <a:pt x="58686" y="0"/>
                  </a:lnTo>
                  <a:lnTo>
                    <a:pt x="4153154" y="0"/>
                  </a:lnTo>
                  <a:lnTo>
                    <a:pt x="4176014" y="4572"/>
                  </a:lnTo>
                  <a:lnTo>
                    <a:pt x="4194683" y="17272"/>
                  </a:lnTo>
                  <a:lnTo>
                    <a:pt x="4207256" y="35941"/>
                  </a:lnTo>
                  <a:lnTo>
                    <a:pt x="4211828" y="58801"/>
                  </a:lnTo>
                  <a:lnTo>
                    <a:pt x="4211828" y="294259"/>
                  </a:lnTo>
                  <a:lnTo>
                    <a:pt x="4207256" y="317246"/>
                  </a:lnTo>
                  <a:lnTo>
                    <a:pt x="4194683" y="335915"/>
                  </a:lnTo>
                  <a:lnTo>
                    <a:pt x="4176014" y="348615"/>
                  </a:lnTo>
                  <a:lnTo>
                    <a:pt x="4153154" y="353187"/>
                  </a:lnTo>
                  <a:lnTo>
                    <a:pt x="58686" y="353187"/>
                  </a:lnTo>
                  <a:lnTo>
                    <a:pt x="35852" y="348615"/>
                  </a:lnTo>
                  <a:lnTo>
                    <a:pt x="17195" y="335915"/>
                  </a:lnTo>
                  <a:lnTo>
                    <a:pt x="4610" y="317246"/>
                  </a:lnTo>
                  <a:lnTo>
                    <a:pt x="0" y="294259"/>
                  </a:lnTo>
                  <a:lnTo>
                    <a:pt x="0" y="58801"/>
                  </a:lnTo>
                  <a:close/>
                </a:path>
              </a:pathLst>
            </a:custGeom>
            <a:ln w="12192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1416" y="1331975"/>
              <a:ext cx="563880" cy="2520315"/>
            </a:xfrm>
            <a:custGeom>
              <a:avLst/>
              <a:gdLst/>
              <a:ahLst/>
              <a:cxnLst/>
              <a:rect l="l" t="t" r="r" b="b"/>
              <a:pathLst>
                <a:path w="563879" h="2520315">
                  <a:moveTo>
                    <a:pt x="76581" y="0"/>
                  </a:moveTo>
                  <a:lnTo>
                    <a:pt x="0" y="38100"/>
                  </a:lnTo>
                  <a:lnTo>
                    <a:pt x="76581" y="76200"/>
                  </a:lnTo>
                  <a:lnTo>
                    <a:pt x="76581" y="0"/>
                  </a:lnTo>
                  <a:close/>
                </a:path>
                <a:path w="563879" h="2520315">
                  <a:moveTo>
                    <a:pt x="96189" y="31750"/>
                  </a:moveTo>
                  <a:lnTo>
                    <a:pt x="83439" y="31750"/>
                  </a:lnTo>
                  <a:lnTo>
                    <a:pt x="83439" y="44450"/>
                  </a:lnTo>
                  <a:lnTo>
                    <a:pt x="96189" y="44450"/>
                  </a:lnTo>
                  <a:lnTo>
                    <a:pt x="96189" y="31750"/>
                  </a:lnTo>
                  <a:close/>
                </a:path>
                <a:path w="563879" h="2520315">
                  <a:moveTo>
                    <a:pt x="185521" y="31750"/>
                  </a:moveTo>
                  <a:lnTo>
                    <a:pt x="134493" y="31750"/>
                  </a:lnTo>
                  <a:lnTo>
                    <a:pt x="134493" y="44450"/>
                  </a:lnTo>
                  <a:lnTo>
                    <a:pt x="185521" y="44450"/>
                  </a:lnTo>
                  <a:lnTo>
                    <a:pt x="185521" y="31750"/>
                  </a:lnTo>
                  <a:close/>
                </a:path>
                <a:path w="563879" h="2520315">
                  <a:moveTo>
                    <a:pt x="236524" y="31750"/>
                  </a:moveTo>
                  <a:lnTo>
                    <a:pt x="223774" y="31750"/>
                  </a:lnTo>
                  <a:lnTo>
                    <a:pt x="223774" y="44450"/>
                  </a:lnTo>
                  <a:lnTo>
                    <a:pt x="236524" y="44450"/>
                  </a:lnTo>
                  <a:lnTo>
                    <a:pt x="236524" y="31750"/>
                  </a:lnTo>
                  <a:close/>
                </a:path>
                <a:path w="563879" h="2520315">
                  <a:moveTo>
                    <a:pt x="325856" y="31750"/>
                  </a:moveTo>
                  <a:lnTo>
                    <a:pt x="274828" y="31750"/>
                  </a:lnTo>
                  <a:lnTo>
                    <a:pt x="274828" y="44450"/>
                  </a:lnTo>
                  <a:lnTo>
                    <a:pt x="325856" y="44450"/>
                  </a:lnTo>
                  <a:lnTo>
                    <a:pt x="325856" y="31750"/>
                  </a:lnTo>
                  <a:close/>
                </a:path>
                <a:path w="563879" h="2520315">
                  <a:moveTo>
                    <a:pt x="376859" y="31750"/>
                  </a:moveTo>
                  <a:lnTo>
                    <a:pt x="364109" y="31750"/>
                  </a:lnTo>
                  <a:lnTo>
                    <a:pt x="364109" y="44450"/>
                  </a:lnTo>
                  <a:lnTo>
                    <a:pt x="376859" y="44450"/>
                  </a:lnTo>
                  <a:lnTo>
                    <a:pt x="376859" y="31750"/>
                  </a:lnTo>
                  <a:close/>
                </a:path>
                <a:path w="563879" h="2520315">
                  <a:moveTo>
                    <a:pt x="378561" y="2507615"/>
                  </a:moveTo>
                  <a:lnTo>
                    <a:pt x="327533" y="2507615"/>
                  </a:lnTo>
                  <a:lnTo>
                    <a:pt x="327533" y="2520315"/>
                  </a:lnTo>
                  <a:lnTo>
                    <a:pt x="378561" y="2520315"/>
                  </a:lnTo>
                  <a:lnTo>
                    <a:pt x="378561" y="2507615"/>
                  </a:lnTo>
                  <a:close/>
                </a:path>
                <a:path w="563879" h="2520315">
                  <a:moveTo>
                    <a:pt x="429564" y="2507615"/>
                  </a:moveTo>
                  <a:lnTo>
                    <a:pt x="416814" y="2507615"/>
                  </a:lnTo>
                  <a:lnTo>
                    <a:pt x="416814" y="2520315"/>
                  </a:lnTo>
                  <a:lnTo>
                    <a:pt x="429564" y="2520315"/>
                  </a:lnTo>
                  <a:lnTo>
                    <a:pt x="429564" y="2507615"/>
                  </a:lnTo>
                  <a:close/>
                </a:path>
                <a:path w="563879" h="2520315">
                  <a:moveTo>
                    <a:pt x="466191" y="31750"/>
                  </a:moveTo>
                  <a:lnTo>
                    <a:pt x="415163" y="31750"/>
                  </a:lnTo>
                  <a:lnTo>
                    <a:pt x="415163" y="44450"/>
                  </a:lnTo>
                  <a:lnTo>
                    <a:pt x="466191" y="44450"/>
                  </a:lnTo>
                  <a:lnTo>
                    <a:pt x="466191" y="31750"/>
                  </a:lnTo>
                  <a:close/>
                </a:path>
                <a:path w="563879" h="2520315">
                  <a:moveTo>
                    <a:pt x="517194" y="31750"/>
                  </a:moveTo>
                  <a:lnTo>
                    <a:pt x="504444" y="31750"/>
                  </a:lnTo>
                  <a:lnTo>
                    <a:pt x="504444" y="44450"/>
                  </a:lnTo>
                  <a:lnTo>
                    <a:pt x="517194" y="44450"/>
                  </a:lnTo>
                  <a:lnTo>
                    <a:pt x="517194" y="31750"/>
                  </a:lnTo>
                  <a:close/>
                </a:path>
                <a:path w="563879" h="2520315">
                  <a:moveTo>
                    <a:pt x="518896" y="2507615"/>
                  </a:moveTo>
                  <a:lnTo>
                    <a:pt x="467868" y="2507615"/>
                  </a:lnTo>
                  <a:lnTo>
                    <a:pt x="467868" y="2520315"/>
                  </a:lnTo>
                  <a:lnTo>
                    <a:pt x="518896" y="2520315"/>
                  </a:lnTo>
                  <a:lnTo>
                    <a:pt x="518896" y="2507615"/>
                  </a:lnTo>
                  <a:close/>
                </a:path>
                <a:path w="563879" h="2520315">
                  <a:moveTo>
                    <a:pt x="563499" y="31750"/>
                  </a:moveTo>
                  <a:lnTo>
                    <a:pt x="555498" y="31750"/>
                  </a:lnTo>
                  <a:lnTo>
                    <a:pt x="555498" y="42799"/>
                  </a:lnTo>
                  <a:lnTo>
                    <a:pt x="550799" y="38100"/>
                  </a:lnTo>
                  <a:lnTo>
                    <a:pt x="550799" y="87249"/>
                  </a:lnTo>
                  <a:lnTo>
                    <a:pt x="563499" y="87249"/>
                  </a:lnTo>
                  <a:lnTo>
                    <a:pt x="563499" y="44450"/>
                  </a:lnTo>
                  <a:lnTo>
                    <a:pt x="563499" y="31750"/>
                  </a:lnTo>
                  <a:close/>
                </a:path>
                <a:path w="563879" h="2520315">
                  <a:moveTo>
                    <a:pt x="563549" y="2501265"/>
                  </a:moveTo>
                  <a:lnTo>
                    <a:pt x="550799" y="2501265"/>
                  </a:lnTo>
                  <a:lnTo>
                    <a:pt x="550799" y="2513965"/>
                  </a:lnTo>
                  <a:lnTo>
                    <a:pt x="563549" y="2513965"/>
                  </a:lnTo>
                  <a:lnTo>
                    <a:pt x="563549" y="2501265"/>
                  </a:lnTo>
                  <a:close/>
                </a:path>
                <a:path w="563879" h="2520315">
                  <a:moveTo>
                    <a:pt x="563549" y="2412352"/>
                  </a:moveTo>
                  <a:lnTo>
                    <a:pt x="550799" y="2412352"/>
                  </a:lnTo>
                  <a:lnTo>
                    <a:pt x="550799" y="2463165"/>
                  </a:lnTo>
                  <a:lnTo>
                    <a:pt x="563549" y="2463165"/>
                  </a:lnTo>
                  <a:lnTo>
                    <a:pt x="563549" y="2412352"/>
                  </a:lnTo>
                  <a:close/>
                </a:path>
                <a:path w="563879" h="2520315">
                  <a:moveTo>
                    <a:pt x="563549" y="2361565"/>
                  </a:moveTo>
                  <a:lnTo>
                    <a:pt x="550799" y="2361565"/>
                  </a:lnTo>
                  <a:lnTo>
                    <a:pt x="550799" y="2374265"/>
                  </a:lnTo>
                  <a:lnTo>
                    <a:pt x="563549" y="2374265"/>
                  </a:lnTo>
                  <a:lnTo>
                    <a:pt x="563549" y="2361565"/>
                  </a:lnTo>
                  <a:close/>
                </a:path>
                <a:path w="563879" h="2520315">
                  <a:moveTo>
                    <a:pt x="563549" y="2272525"/>
                  </a:moveTo>
                  <a:lnTo>
                    <a:pt x="550799" y="2272525"/>
                  </a:lnTo>
                  <a:lnTo>
                    <a:pt x="550799" y="2323338"/>
                  </a:lnTo>
                  <a:lnTo>
                    <a:pt x="563549" y="2323338"/>
                  </a:lnTo>
                  <a:lnTo>
                    <a:pt x="563549" y="2272525"/>
                  </a:lnTo>
                  <a:close/>
                </a:path>
                <a:path w="563879" h="2520315">
                  <a:moveTo>
                    <a:pt x="563549" y="2221738"/>
                  </a:moveTo>
                  <a:lnTo>
                    <a:pt x="550799" y="2221738"/>
                  </a:lnTo>
                  <a:lnTo>
                    <a:pt x="550799" y="2234438"/>
                  </a:lnTo>
                  <a:lnTo>
                    <a:pt x="563549" y="2234438"/>
                  </a:lnTo>
                  <a:lnTo>
                    <a:pt x="563549" y="2221738"/>
                  </a:lnTo>
                  <a:close/>
                </a:path>
                <a:path w="563879" h="2520315">
                  <a:moveTo>
                    <a:pt x="563549" y="2132825"/>
                  </a:moveTo>
                  <a:lnTo>
                    <a:pt x="550799" y="2132825"/>
                  </a:lnTo>
                  <a:lnTo>
                    <a:pt x="550799" y="2183638"/>
                  </a:lnTo>
                  <a:lnTo>
                    <a:pt x="563549" y="2183638"/>
                  </a:lnTo>
                  <a:lnTo>
                    <a:pt x="563549" y="2132825"/>
                  </a:lnTo>
                  <a:close/>
                </a:path>
                <a:path w="563879" h="2520315">
                  <a:moveTo>
                    <a:pt x="563549" y="2082038"/>
                  </a:moveTo>
                  <a:lnTo>
                    <a:pt x="550799" y="2082038"/>
                  </a:lnTo>
                  <a:lnTo>
                    <a:pt x="550799" y="2094738"/>
                  </a:lnTo>
                  <a:lnTo>
                    <a:pt x="563549" y="2094738"/>
                  </a:lnTo>
                  <a:lnTo>
                    <a:pt x="563549" y="2082038"/>
                  </a:lnTo>
                  <a:close/>
                </a:path>
                <a:path w="563879" h="2520315">
                  <a:moveTo>
                    <a:pt x="563549" y="1992998"/>
                  </a:moveTo>
                  <a:lnTo>
                    <a:pt x="550799" y="1992998"/>
                  </a:lnTo>
                  <a:lnTo>
                    <a:pt x="550799" y="2043811"/>
                  </a:lnTo>
                  <a:lnTo>
                    <a:pt x="563549" y="2043811"/>
                  </a:lnTo>
                  <a:lnTo>
                    <a:pt x="563549" y="1992998"/>
                  </a:lnTo>
                  <a:close/>
                </a:path>
                <a:path w="563879" h="2520315">
                  <a:moveTo>
                    <a:pt x="563549" y="1942211"/>
                  </a:moveTo>
                  <a:lnTo>
                    <a:pt x="550799" y="1942211"/>
                  </a:lnTo>
                  <a:lnTo>
                    <a:pt x="550799" y="1954911"/>
                  </a:lnTo>
                  <a:lnTo>
                    <a:pt x="563549" y="1954911"/>
                  </a:lnTo>
                  <a:lnTo>
                    <a:pt x="563549" y="1942211"/>
                  </a:lnTo>
                  <a:close/>
                </a:path>
                <a:path w="563879" h="2520315">
                  <a:moveTo>
                    <a:pt x="563549" y="1853298"/>
                  </a:moveTo>
                  <a:lnTo>
                    <a:pt x="550799" y="1853298"/>
                  </a:lnTo>
                  <a:lnTo>
                    <a:pt x="550799" y="1904111"/>
                  </a:lnTo>
                  <a:lnTo>
                    <a:pt x="563549" y="1904111"/>
                  </a:lnTo>
                  <a:lnTo>
                    <a:pt x="563549" y="1853298"/>
                  </a:lnTo>
                  <a:close/>
                </a:path>
                <a:path w="563879" h="2520315">
                  <a:moveTo>
                    <a:pt x="563549" y="1802511"/>
                  </a:moveTo>
                  <a:lnTo>
                    <a:pt x="550799" y="1802511"/>
                  </a:lnTo>
                  <a:lnTo>
                    <a:pt x="550799" y="1815211"/>
                  </a:lnTo>
                  <a:lnTo>
                    <a:pt x="563549" y="1815211"/>
                  </a:lnTo>
                  <a:lnTo>
                    <a:pt x="563549" y="1802511"/>
                  </a:lnTo>
                  <a:close/>
                </a:path>
                <a:path w="563879" h="2520315">
                  <a:moveTo>
                    <a:pt x="563549" y="1713598"/>
                  </a:moveTo>
                  <a:lnTo>
                    <a:pt x="550799" y="1713598"/>
                  </a:lnTo>
                  <a:lnTo>
                    <a:pt x="550799" y="1764411"/>
                  </a:lnTo>
                  <a:lnTo>
                    <a:pt x="563549" y="1764411"/>
                  </a:lnTo>
                  <a:lnTo>
                    <a:pt x="563549" y="1713598"/>
                  </a:lnTo>
                  <a:close/>
                </a:path>
                <a:path w="563879" h="2520315">
                  <a:moveTo>
                    <a:pt x="563549" y="1662684"/>
                  </a:moveTo>
                  <a:lnTo>
                    <a:pt x="550799" y="1662684"/>
                  </a:lnTo>
                  <a:lnTo>
                    <a:pt x="550799" y="1675384"/>
                  </a:lnTo>
                  <a:lnTo>
                    <a:pt x="563549" y="1675384"/>
                  </a:lnTo>
                  <a:lnTo>
                    <a:pt x="563549" y="1662684"/>
                  </a:lnTo>
                  <a:close/>
                </a:path>
                <a:path w="563879" h="2520315">
                  <a:moveTo>
                    <a:pt x="563549" y="1573771"/>
                  </a:moveTo>
                  <a:lnTo>
                    <a:pt x="550799" y="1573771"/>
                  </a:lnTo>
                  <a:lnTo>
                    <a:pt x="550799" y="1624584"/>
                  </a:lnTo>
                  <a:lnTo>
                    <a:pt x="563549" y="1624584"/>
                  </a:lnTo>
                  <a:lnTo>
                    <a:pt x="563549" y="1573771"/>
                  </a:lnTo>
                  <a:close/>
                </a:path>
                <a:path w="563879" h="2520315">
                  <a:moveTo>
                    <a:pt x="563549" y="1522984"/>
                  </a:moveTo>
                  <a:lnTo>
                    <a:pt x="550799" y="1522984"/>
                  </a:lnTo>
                  <a:lnTo>
                    <a:pt x="550799" y="1535684"/>
                  </a:lnTo>
                  <a:lnTo>
                    <a:pt x="563549" y="1535684"/>
                  </a:lnTo>
                  <a:lnTo>
                    <a:pt x="563549" y="1522984"/>
                  </a:lnTo>
                  <a:close/>
                </a:path>
                <a:path w="563879" h="2520315">
                  <a:moveTo>
                    <a:pt x="563549" y="1434071"/>
                  </a:moveTo>
                  <a:lnTo>
                    <a:pt x="550799" y="1434071"/>
                  </a:lnTo>
                  <a:lnTo>
                    <a:pt x="550799" y="1484884"/>
                  </a:lnTo>
                  <a:lnTo>
                    <a:pt x="563549" y="1484884"/>
                  </a:lnTo>
                  <a:lnTo>
                    <a:pt x="563549" y="1434071"/>
                  </a:lnTo>
                  <a:close/>
                </a:path>
                <a:path w="563879" h="2520315">
                  <a:moveTo>
                    <a:pt x="563549" y="1383157"/>
                  </a:moveTo>
                  <a:lnTo>
                    <a:pt x="550799" y="1383157"/>
                  </a:lnTo>
                  <a:lnTo>
                    <a:pt x="550799" y="1395857"/>
                  </a:lnTo>
                  <a:lnTo>
                    <a:pt x="563549" y="1395857"/>
                  </a:lnTo>
                  <a:lnTo>
                    <a:pt x="563549" y="1383157"/>
                  </a:lnTo>
                  <a:close/>
                </a:path>
                <a:path w="563879" h="2520315">
                  <a:moveTo>
                    <a:pt x="563549" y="1294244"/>
                  </a:moveTo>
                  <a:lnTo>
                    <a:pt x="550799" y="1294244"/>
                  </a:lnTo>
                  <a:lnTo>
                    <a:pt x="550799" y="1345057"/>
                  </a:lnTo>
                  <a:lnTo>
                    <a:pt x="563549" y="1345057"/>
                  </a:lnTo>
                  <a:lnTo>
                    <a:pt x="563549" y="1294244"/>
                  </a:lnTo>
                  <a:close/>
                </a:path>
                <a:path w="563879" h="2520315">
                  <a:moveTo>
                    <a:pt x="563549" y="1243457"/>
                  </a:moveTo>
                  <a:lnTo>
                    <a:pt x="550799" y="1243457"/>
                  </a:lnTo>
                  <a:lnTo>
                    <a:pt x="550799" y="1256157"/>
                  </a:lnTo>
                  <a:lnTo>
                    <a:pt x="563549" y="1256157"/>
                  </a:lnTo>
                  <a:lnTo>
                    <a:pt x="563549" y="1243457"/>
                  </a:lnTo>
                  <a:close/>
                </a:path>
                <a:path w="563879" h="2520315">
                  <a:moveTo>
                    <a:pt x="563549" y="1154544"/>
                  </a:moveTo>
                  <a:lnTo>
                    <a:pt x="550799" y="1154544"/>
                  </a:lnTo>
                  <a:lnTo>
                    <a:pt x="550799" y="1205357"/>
                  </a:lnTo>
                  <a:lnTo>
                    <a:pt x="563549" y="1205357"/>
                  </a:lnTo>
                  <a:lnTo>
                    <a:pt x="563549" y="1154544"/>
                  </a:lnTo>
                  <a:close/>
                </a:path>
                <a:path w="563879" h="2520315">
                  <a:moveTo>
                    <a:pt x="563549" y="1103757"/>
                  </a:moveTo>
                  <a:lnTo>
                    <a:pt x="550799" y="1103757"/>
                  </a:lnTo>
                  <a:lnTo>
                    <a:pt x="550799" y="1116457"/>
                  </a:lnTo>
                  <a:lnTo>
                    <a:pt x="563549" y="1116457"/>
                  </a:lnTo>
                  <a:lnTo>
                    <a:pt x="563549" y="1103757"/>
                  </a:lnTo>
                  <a:close/>
                </a:path>
                <a:path w="563879" h="2520315">
                  <a:moveTo>
                    <a:pt x="563549" y="1014717"/>
                  </a:moveTo>
                  <a:lnTo>
                    <a:pt x="550799" y="1014717"/>
                  </a:lnTo>
                  <a:lnTo>
                    <a:pt x="550799" y="1065530"/>
                  </a:lnTo>
                  <a:lnTo>
                    <a:pt x="563549" y="1065530"/>
                  </a:lnTo>
                  <a:lnTo>
                    <a:pt x="563549" y="1014717"/>
                  </a:lnTo>
                  <a:close/>
                </a:path>
                <a:path w="563879" h="2520315">
                  <a:moveTo>
                    <a:pt x="563549" y="963930"/>
                  </a:moveTo>
                  <a:lnTo>
                    <a:pt x="550799" y="963930"/>
                  </a:lnTo>
                  <a:lnTo>
                    <a:pt x="550799" y="976630"/>
                  </a:lnTo>
                  <a:lnTo>
                    <a:pt x="563549" y="976630"/>
                  </a:lnTo>
                  <a:lnTo>
                    <a:pt x="563549" y="963930"/>
                  </a:lnTo>
                  <a:close/>
                </a:path>
                <a:path w="563879" h="2520315">
                  <a:moveTo>
                    <a:pt x="563549" y="875017"/>
                  </a:moveTo>
                  <a:lnTo>
                    <a:pt x="550799" y="875017"/>
                  </a:lnTo>
                  <a:lnTo>
                    <a:pt x="550799" y="925830"/>
                  </a:lnTo>
                  <a:lnTo>
                    <a:pt x="563549" y="925830"/>
                  </a:lnTo>
                  <a:lnTo>
                    <a:pt x="563549" y="875017"/>
                  </a:lnTo>
                  <a:close/>
                </a:path>
                <a:path w="563879" h="2520315">
                  <a:moveTo>
                    <a:pt x="563549" y="824230"/>
                  </a:moveTo>
                  <a:lnTo>
                    <a:pt x="550799" y="824230"/>
                  </a:lnTo>
                  <a:lnTo>
                    <a:pt x="550799" y="836930"/>
                  </a:lnTo>
                  <a:lnTo>
                    <a:pt x="563549" y="836930"/>
                  </a:lnTo>
                  <a:lnTo>
                    <a:pt x="563549" y="824230"/>
                  </a:lnTo>
                  <a:close/>
                </a:path>
                <a:path w="563879" h="2520315">
                  <a:moveTo>
                    <a:pt x="563549" y="735190"/>
                  </a:moveTo>
                  <a:lnTo>
                    <a:pt x="550799" y="735190"/>
                  </a:lnTo>
                  <a:lnTo>
                    <a:pt x="550799" y="786003"/>
                  </a:lnTo>
                  <a:lnTo>
                    <a:pt x="563549" y="786003"/>
                  </a:lnTo>
                  <a:lnTo>
                    <a:pt x="563549" y="735190"/>
                  </a:lnTo>
                  <a:close/>
                </a:path>
                <a:path w="563879" h="2520315">
                  <a:moveTo>
                    <a:pt x="563549" y="684403"/>
                  </a:moveTo>
                  <a:lnTo>
                    <a:pt x="550799" y="684403"/>
                  </a:lnTo>
                  <a:lnTo>
                    <a:pt x="550799" y="697103"/>
                  </a:lnTo>
                  <a:lnTo>
                    <a:pt x="563549" y="697103"/>
                  </a:lnTo>
                  <a:lnTo>
                    <a:pt x="563549" y="684403"/>
                  </a:lnTo>
                  <a:close/>
                </a:path>
                <a:path w="563879" h="2520315">
                  <a:moveTo>
                    <a:pt x="563549" y="595490"/>
                  </a:moveTo>
                  <a:lnTo>
                    <a:pt x="550799" y="595490"/>
                  </a:lnTo>
                  <a:lnTo>
                    <a:pt x="550799" y="646303"/>
                  </a:lnTo>
                  <a:lnTo>
                    <a:pt x="563549" y="646303"/>
                  </a:lnTo>
                  <a:lnTo>
                    <a:pt x="563549" y="595490"/>
                  </a:lnTo>
                  <a:close/>
                </a:path>
                <a:path w="563879" h="2520315">
                  <a:moveTo>
                    <a:pt x="563549" y="544703"/>
                  </a:moveTo>
                  <a:lnTo>
                    <a:pt x="550799" y="544703"/>
                  </a:lnTo>
                  <a:lnTo>
                    <a:pt x="550799" y="557403"/>
                  </a:lnTo>
                  <a:lnTo>
                    <a:pt x="563549" y="557403"/>
                  </a:lnTo>
                  <a:lnTo>
                    <a:pt x="563549" y="544703"/>
                  </a:lnTo>
                  <a:close/>
                </a:path>
                <a:path w="563879" h="2520315">
                  <a:moveTo>
                    <a:pt x="563549" y="455790"/>
                  </a:moveTo>
                  <a:lnTo>
                    <a:pt x="550799" y="455790"/>
                  </a:lnTo>
                  <a:lnTo>
                    <a:pt x="550799" y="506603"/>
                  </a:lnTo>
                  <a:lnTo>
                    <a:pt x="563549" y="506603"/>
                  </a:lnTo>
                  <a:lnTo>
                    <a:pt x="563549" y="455790"/>
                  </a:lnTo>
                  <a:close/>
                </a:path>
                <a:path w="563879" h="2520315">
                  <a:moveTo>
                    <a:pt x="563549" y="404876"/>
                  </a:moveTo>
                  <a:lnTo>
                    <a:pt x="550799" y="404876"/>
                  </a:lnTo>
                  <a:lnTo>
                    <a:pt x="550799" y="417576"/>
                  </a:lnTo>
                  <a:lnTo>
                    <a:pt x="563549" y="417576"/>
                  </a:lnTo>
                  <a:lnTo>
                    <a:pt x="563549" y="404876"/>
                  </a:lnTo>
                  <a:close/>
                </a:path>
                <a:path w="563879" h="2520315">
                  <a:moveTo>
                    <a:pt x="563549" y="315963"/>
                  </a:moveTo>
                  <a:lnTo>
                    <a:pt x="550799" y="315963"/>
                  </a:lnTo>
                  <a:lnTo>
                    <a:pt x="550799" y="366776"/>
                  </a:lnTo>
                  <a:lnTo>
                    <a:pt x="563549" y="366776"/>
                  </a:lnTo>
                  <a:lnTo>
                    <a:pt x="563549" y="315963"/>
                  </a:lnTo>
                  <a:close/>
                </a:path>
                <a:path w="563879" h="2520315">
                  <a:moveTo>
                    <a:pt x="563549" y="265176"/>
                  </a:moveTo>
                  <a:lnTo>
                    <a:pt x="550799" y="265176"/>
                  </a:lnTo>
                  <a:lnTo>
                    <a:pt x="550799" y="277876"/>
                  </a:lnTo>
                  <a:lnTo>
                    <a:pt x="563549" y="277876"/>
                  </a:lnTo>
                  <a:lnTo>
                    <a:pt x="563549" y="265176"/>
                  </a:lnTo>
                  <a:close/>
                </a:path>
                <a:path w="563879" h="2520315">
                  <a:moveTo>
                    <a:pt x="563549" y="176263"/>
                  </a:moveTo>
                  <a:lnTo>
                    <a:pt x="550799" y="176263"/>
                  </a:lnTo>
                  <a:lnTo>
                    <a:pt x="550799" y="227076"/>
                  </a:lnTo>
                  <a:lnTo>
                    <a:pt x="563549" y="227076"/>
                  </a:lnTo>
                  <a:lnTo>
                    <a:pt x="563549" y="176263"/>
                  </a:lnTo>
                  <a:close/>
                </a:path>
                <a:path w="563879" h="2520315">
                  <a:moveTo>
                    <a:pt x="563549" y="125349"/>
                  </a:moveTo>
                  <a:lnTo>
                    <a:pt x="550799" y="125349"/>
                  </a:lnTo>
                  <a:lnTo>
                    <a:pt x="550799" y="138049"/>
                  </a:lnTo>
                  <a:lnTo>
                    <a:pt x="563549" y="138049"/>
                  </a:lnTo>
                  <a:lnTo>
                    <a:pt x="563549" y="12534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248400" y="1252723"/>
            <a:ext cx="5715000" cy="5605145"/>
          </a:xfrm>
          <a:custGeom>
            <a:avLst/>
            <a:gdLst/>
            <a:ahLst/>
            <a:cxnLst/>
            <a:rect l="l" t="t" r="r" b="b"/>
            <a:pathLst>
              <a:path w="5715000" h="5605145">
                <a:moveTo>
                  <a:pt x="5715000" y="0"/>
                </a:moveTo>
                <a:lnTo>
                  <a:pt x="0" y="0"/>
                </a:lnTo>
                <a:lnTo>
                  <a:pt x="0" y="5604764"/>
                </a:lnTo>
                <a:lnTo>
                  <a:pt x="5715000" y="5604764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27394" y="2547874"/>
            <a:ext cx="1493520" cy="1732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acl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endParaRPr sz="1400">
              <a:latin typeface="Consolas"/>
              <a:cs typeface="Consolas"/>
            </a:endParaRPr>
          </a:p>
          <a:p>
            <a:pPr marL="12700" marR="6985" indent="5911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2020.doc"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force_destroy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key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2020.doc"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48400" y="984503"/>
            <a:ext cx="5715000" cy="372110"/>
          </a:xfrm>
          <a:custGeom>
            <a:avLst/>
            <a:gdLst/>
            <a:ahLst/>
            <a:cxnLst/>
            <a:rect l="l" t="t" r="r" b="b"/>
            <a:pathLst>
              <a:path w="5715000" h="372109">
                <a:moveTo>
                  <a:pt x="5715000" y="0"/>
                </a:moveTo>
                <a:lnTo>
                  <a:pt x="0" y="0"/>
                </a:lnTo>
                <a:lnTo>
                  <a:pt x="0" y="371728"/>
                </a:lnTo>
                <a:lnTo>
                  <a:pt x="5715000" y="371728"/>
                </a:lnTo>
                <a:lnTo>
                  <a:pt x="5715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27394" y="986154"/>
            <a:ext cx="5541010" cy="585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1675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following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aws_s3_bucket_object.finance-2020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resource</a:t>
            </a:r>
            <a:r>
              <a:rPr sz="14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"aws_s3_bucket_object"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"finance-2020"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3064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"private"</a:t>
            </a:r>
            <a:endParaRPr sz="1400">
              <a:latin typeface="Consolas"/>
              <a:cs typeface="Consolas"/>
            </a:endParaRPr>
          </a:p>
          <a:p>
            <a:pPr marL="3064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"finanace-21092020"</a:t>
            </a:r>
            <a:endParaRPr sz="1400">
              <a:latin typeface="Consolas"/>
              <a:cs typeface="Consolas"/>
            </a:endParaRPr>
          </a:p>
          <a:p>
            <a:pPr marL="306451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"/root/finance/finance-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47269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3064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(known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306451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"finance/finance-</a:t>
            </a:r>
            <a:endParaRPr sz="1400">
              <a:latin typeface="Consolas"/>
              <a:cs typeface="Consolas"/>
            </a:endParaRPr>
          </a:p>
          <a:p>
            <a:pPr marL="12700" marR="1868170">
              <a:lnSpc>
                <a:spcPct val="200100"/>
              </a:lnSpc>
              <a:spcBef>
                <a:spcPts val="120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Plan: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 0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change,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destroy.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Do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you</a:t>
            </a:r>
            <a:r>
              <a:rPr sz="1400" spc="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want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these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210820" marR="78994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actions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described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above.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Only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'yes'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accepted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Enter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value: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aws_s3_bucket_object.finance-2020: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6041390"/>
            <a:chOff x="82296" y="512063"/>
            <a:chExt cx="5843270" cy="6041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6041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5964555"/>
            </a:xfrm>
            <a:custGeom>
              <a:avLst/>
              <a:gdLst/>
              <a:ahLst/>
              <a:cxnLst/>
              <a:rect l="l" t="t" r="r" b="b"/>
              <a:pathLst>
                <a:path w="5757545" h="5964555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842863"/>
                  </a:lnTo>
                  <a:lnTo>
                    <a:pt x="9550" y="5890183"/>
                  </a:lnTo>
                  <a:lnTo>
                    <a:pt x="35598" y="5928817"/>
                  </a:lnTo>
                  <a:lnTo>
                    <a:pt x="74231" y="5954877"/>
                  </a:lnTo>
                  <a:lnTo>
                    <a:pt x="121526" y="5964428"/>
                  </a:lnTo>
                  <a:lnTo>
                    <a:pt x="5635625" y="5964428"/>
                  </a:lnTo>
                  <a:lnTo>
                    <a:pt x="5682995" y="5954877"/>
                  </a:lnTo>
                  <a:lnTo>
                    <a:pt x="5721604" y="5928817"/>
                  </a:lnTo>
                  <a:lnTo>
                    <a:pt x="5747639" y="5890183"/>
                  </a:lnTo>
                  <a:lnTo>
                    <a:pt x="5757164" y="5842863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3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9936" y="609600"/>
            <a:ext cx="5281930" cy="2167255"/>
            <a:chOff x="249936" y="609600"/>
            <a:chExt cx="5281930" cy="21672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936" y="1207008"/>
              <a:ext cx="5281930" cy="1569720"/>
            </a:xfrm>
            <a:custGeom>
              <a:avLst/>
              <a:gdLst/>
              <a:ahLst/>
              <a:cxnLst/>
              <a:rect l="l" t="t" r="r" b="b"/>
              <a:pathLst>
                <a:path w="5281930" h="1569720">
                  <a:moveTo>
                    <a:pt x="5281930" y="0"/>
                  </a:moveTo>
                  <a:lnTo>
                    <a:pt x="0" y="0"/>
                  </a:lnTo>
                  <a:lnTo>
                    <a:pt x="0" y="1569465"/>
                  </a:lnTo>
                  <a:lnTo>
                    <a:pt x="5281930" y="1569465"/>
                  </a:lnTo>
                  <a:lnTo>
                    <a:pt x="528193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9590" y="1218692"/>
            <a:ext cx="4766310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marR="776605" indent="-445134">
              <a:lnSpc>
                <a:spcPct val="100000"/>
              </a:lnSpc>
              <a:spcBef>
                <a:spcPts val="105"/>
              </a:spcBef>
              <a:tabLst>
                <a:tab pos="1238250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"aws_s3_bucket"</a:t>
            </a:r>
            <a:r>
              <a:rPr sz="16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"finance"</a:t>
            </a:r>
            <a:r>
              <a:rPr sz="16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"finanace-21092020"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tags	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90233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6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</a:t>
            </a:r>
            <a:r>
              <a:rPr sz="16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and</a:t>
            </a:r>
            <a:r>
              <a:rPr sz="16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Payroll"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127" y="2913888"/>
            <a:ext cx="5596255" cy="1322705"/>
          </a:xfrm>
          <a:custGeom>
            <a:avLst/>
            <a:gdLst/>
            <a:ahLst/>
            <a:cxnLst/>
            <a:rect l="l" t="t" r="r" b="b"/>
            <a:pathLst>
              <a:path w="5596255" h="1322704">
                <a:moveTo>
                  <a:pt x="5596001" y="0"/>
                </a:moveTo>
                <a:lnTo>
                  <a:pt x="0" y="0"/>
                </a:lnTo>
                <a:lnTo>
                  <a:pt x="0" y="1322324"/>
                </a:lnTo>
                <a:lnTo>
                  <a:pt x="5596001" y="1322324"/>
                </a:lnTo>
                <a:lnTo>
                  <a:pt x="559600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5627" y="2923793"/>
            <a:ext cx="5327015" cy="2620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72440" marR="5080" indent="-445134">
              <a:lnSpc>
                <a:spcPct val="100000"/>
              </a:lnSpc>
              <a:spcBef>
                <a:spcPts val="105"/>
              </a:spcBef>
              <a:tabLst>
                <a:tab pos="1362710" algn="l"/>
              </a:tabLst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aws_s3_bucket_object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"finance-2020"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"/root/finance/finance-2020.doc"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key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"finance-2020.doc"</a:t>
            </a:r>
            <a:endParaRPr sz="1600">
              <a:latin typeface="Consolas"/>
              <a:cs typeface="Consolas"/>
            </a:endParaRPr>
          </a:p>
          <a:p>
            <a:pPr marL="47244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27305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data</a:t>
            </a: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aws_iam_group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"finance-data"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group_name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"finance-analysts"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20384" y="512063"/>
            <a:ext cx="5873750" cy="2981325"/>
            <a:chOff x="6120384" y="512063"/>
            <a:chExt cx="5873750" cy="298132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384" y="512063"/>
              <a:ext cx="5873496" cy="29809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35624" y="527303"/>
              <a:ext cx="5794375" cy="2901950"/>
            </a:xfrm>
            <a:custGeom>
              <a:avLst/>
              <a:gdLst/>
              <a:ahLst/>
              <a:cxnLst/>
              <a:rect l="l" t="t" r="r" b="b"/>
              <a:pathLst>
                <a:path w="5794375" h="2901950">
                  <a:moveTo>
                    <a:pt x="0" y="132207"/>
                  </a:moveTo>
                  <a:lnTo>
                    <a:pt x="6730" y="90424"/>
                  </a:lnTo>
                  <a:lnTo>
                    <a:pt x="25526" y="54101"/>
                  </a:lnTo>
                  <a:lnTo>
                    <a:pt x="54101" y="25526"/>
                  </a:lnTo>
                  <a:lnTo>
                    <a:pt x="90424" y="6731"/>
                  </a:lnTo>
                  <a:lnTo>
                    <a:pt x="132206" y="0"/>
                  </a:lnTo>
                  <a:lnTo>
                    <a:pt x="5661914" y="0"/>
                  </a:lnTo>
                  <a:lnTo>
                    <a:pt x="5703697" y="6731"/>
                  </a:lnTo>
                  <a:lnTo>
                    <a:pt x="5740019" y="25526"/>
                  </a:lnTo>
                  <a:lnTo>
                    <a:pt x="5768594" y="54101"/>
                  </a:lnTo>
                  <a:lnTo>
                    <a:pt x="5787390" y="90424"/>
                  </a:lnTo>
                  <a:lnTo>
                    <a:pt x="5794121" y="132207"/>
                  </a:lnTo>
                  <a:lnTo>
                    <a:pt x="5794121" y="2769235"/>
                  </a:lnTo>
                  <a:lnTo>
                    <a:pt x="5787390" y="2811018"/>
                  </a:lnTo>
                  <a:lnTo>
                    <a:pt x="5768594" y="2847340"/>
                  </a:lnTo>
                  <a:lnTo>
                    <a:pt x="5740019" y="2875915"/>
                  </a:lnTo>
                  <a:lnTo>
                    <a:pt x="5703697" y="2894711"/>
                  </a:lnTo>
                  <a:lnTo>
                    <a:pt x="5661914" y="2901442"/>
                  </a:lnTo>
                  <a:lnTo>
                    <a:pt x="132206" y="2901442"/>
                  </a:lnTo>
                  <a:lnTo>
                    <a:pt x="90424" y="2894711"/>
                  </a:lnTo>
                  <a:lnTo>
                    <a:pt x="54101" y="2875915"/>
                  </a:lnTo>
                  <a:lnTo>
                    <a:pt x="25526" y="2847340"/>
                  </a:lnTo>
                  <a:lnTo>
                    <a:pt x="6730" y="2811018"/>
                  </a:lnTo>
                  <a:lnTo>
                    <a:pt x="0" y="2769235"/>
                  </a:lnTo>
                  <a:lnTo>
                    <a:pt x="0" y="132207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5624" y="521207"/>
              <a:ext cx="5794375" cy="399415"/>
            </a:xfrm>
            <a:custGeom>
              <a:avLst/>
              <a:gdLst/>
              <a:ahLst/>
              <a:cxnLst/>
              <a:rect l="l" t="t" r="r" b="b"/>
              <a:pathLst>
                <a:path w="5794375" h="399415">
                  <a:moveTo>
                    <a:pt x="579412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94121" y="399161"/>
                  </a:lnTo>
                  <a:lnTo>
                    <a:pt x="5794121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35623" y="521208"/>
            <a:ext cx="579437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3189" algn="ctr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AWS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32576" y="615695"/>
            <a:ext cx="5843905" cy="5928360"/>
            <a:chOff x="6132576" y="615695"/>
            <a:chExt cx="5843905" cy="592836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4976" y="615695"/>
              <a:ext cx="204215" cy="2042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912352" y="1664207"/>
              <a:ext cx="260985" cy="401955"/>
            </a:xfrm>
            <a:custGeom>
              <a:avLst/>
              <a:gdLst/>
              <a:ahLst/>
              <a:cxnLst/>
              <a:rect l="l" t="t" r="r" b="b"/>
              <a:pathLst>
                <a:path w="260984" h="401955">
                  <a:moveTo>
                    <a:pt x="226568" y="0"/>
                  </a:moveTo>
                  <a:lnTo>
                    <a:pt x="0" y="0"/>
                  </a:lnTo>
                  <a:lnTo>
                    <a:pt x="0" y="401954"/>
                  </a:lnTo>
                  <a:lnTo>
                    <a:pt x="34036" y="367791"/>
                  </a:lnTo>
                  <a:lnTo>
                    <a:pt x="34036" y="34162"/>
                  </a:lnTo>
                  <a:lnTo>
                    <a:pt x="260476" y="34162"/>
                  </a:lnTo>
                  <a:lnTo>
                    <a:pt x="226568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04883" y="1698370"/>
              <a:ext cx="120904" cy="1195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506968" y="123443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08492" y="123596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4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7" y="26797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0" y="234950"/>
                  </a:lnTo>
                  <a:lnTo>
                    <a:pt x="92455" y="261493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7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80"/>
                  </a:lnTo>
                  <a:lnTo>
                    <a:pt x="50291" y="1017905"/>
                  </a:lnTo>
                  <a:lnTo>
                    <a:pt x="85978" y="1045337"/>
                  </a:lnTo>
                  <a:lnTo>
                    <a:pt x="324738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2"/>
                  </a:lnTo>
                  <a:lnTo>
                    <a:pt x="540638" y="1304798"/>
                  </a:lnTo>
                  <a:lnTo>
                    <a:pt x="584961" y="1310639"/>
                  </a:lnTo>
                  <a:lnTo>
                    <a:pt x="629284" y="1304798"/>
                  </a:lnTo>
                  <a:lnTo>
                    <a:pt x="670940" y="1287652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7" y="1049147"/>
                  </a:lnTo>
                  <a:lnTo>
                    <a:pt x="1083944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2" y="330708"/>
                  </a:lnTo>
                  <a:lnTo>
                    <a:pt x="1098930" y="354457"/>
                  </a:lnTo>
                  <a:lnTo>
                    <a:pt x="1110487" y="382397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7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7" y="928115"/>
                  </a:lnTo>
                  <a:lnTo>
                    <a:pt x="1080642" y="979932"/>
                  </a:lnTo>
                  <a:lnTo>
                    <a:pt x="817499" y="1138047"/>
                  </a:lnTo>
                  <a:lnTo>
                    <a:pt x="694816" y="1209928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3"/>
                  </a:lnTo>
                  <a:lnTo>
                    <a:pt x="584961" y="1254887"/>
                  </a:lnTo>
                  <a:lnTo>
                    <a:pt x="554989" y="1251203"/>
                  </a:lnTo>
                  <a:lnTo>
                    <a:pt x="526668" y="1240282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3"/>
                  </a:lnTo>
                  <a:lnTo>
                    <a:pt x="59435" y="382397"/>
                  </a:lnTo>
                  <a:lnTo>
                    <a:pt x="70992" y="354457"/>
                  </a:lnTo>
                  <a:lnTo>
                    <a:pt x="89280" y="330708"/>
                  </a:lnTo>
                  <a:lnTo>
                    <a:pt x="113664" y="312674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1" y="74168"/>
                  </a:lnTo>
                  <a:lnTo>
                    <a:pt x="526668" y="70358"/>
                  </a:lnTo>
                  <a:lnTo>
                    <a:pt x="554989" y="59436"/>
                  </a:lnTo>
                  <a:lnTo>
                    <a:pt x="584961" y="55752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4" y="210438"/>
                  </a:lnTo>
                  <a:lnTo>
                    <a:pt x="1004697" y="282321"/>
                  </a:lnTo>
                  <a:lnTo>
                    <a:pt x="1049908" y="308863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7832" y="1545335"/>
              <a:ext cx="515112" cy="5699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11696" y="122834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13220" y="122986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0" y="234950"/>
                  </a:lnTo>
                  <a:lnTo>
                    <a:pt x="92455" y="26149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8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8" y="1304544"/>
                  </a:lnTo>
                  <a:lnTo>
                    <a:pt x="584961" y="1310259"/>
                  </a:lnTo>
                  <a:lnTo>
                    <a:pt x="629284" y="1304544"/>
                  </a:lnTo>
                  <a:lnTo>
                    <a:pt x="670940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7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7" y="927989"/>
                  </a:lnTo>
                  <a:lnTo>
                    <a:pt x="1080643" y="979678"/>
                  </a:lnTo>
                  <a:lnTo>
                    <a:pt x="817499" y="1137793"/>
                  </a:lnTo>
                  <a:lnTo>
                    <a:pt x="694816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1" y="1254633"/>
                  </a:lnTo>
                  <a:lnTo>
                    <a:pt x="554989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5"/>
                  </a:lnTo>
                  <a:lnTo>
                    <a:pt x="120014" y="100152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4"/>
                  </a:lnTo>
                  <a:lnTo>
                    <a:pt x="520191" y="74041"/>
                  </a:lnTo>
                  <a:lnTo>
                    <a:pt x="526669" y="70231"/>
                  </a:lnTo>
                  <a:lnTo>
                    <a:pt x="554989" y="59309"/>
                  </a:lnTo>
                  <a:lnTo>
                    <a:pt x="584961" y="55626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4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40567" y="1691640"/>
              <a:ext cx="286385" cy="210185"/>
            </a:xfrm>
            <a:custGeom>
              <a:avLst/>
              <a:gdLst/>
              <a:ahLst/>
              <a:cxnLst/>
              <a:rect l="l" t="t" r="r" b="b"/>
              <a:pathLst>
                <a:path w="286384" h="210185">
                  <a:moveTo>
                    <a:pt x="225805" y="0"/>
                  </a:moveTo>
                  <a:lnTo>
                    <a:pt x="221996" y="508"/>
                  </a:lnTo>
                  <a:lnTo>
                    <a:pt x="218693" y="2412"/>
                  </a:lnTo>
                  <a:lnTo>
                    <a:pt x="200913" y="9271"/>
                  </a:lnTo>
                  <a:lnTo>
                    <a:pt x="182117" y="11557"/>
                  </a:lnTo>
                  <a:lnTo>
                    <a:pt x="163449" y="9271"/>
                  </a:lnTo>
                  <a:lnTo>
                    <a:pt x="145541" y="2412"/>
                  </a:lnTo>
                  <a:lnTo>
                    <a:pt x="142366" y="508"/>
                  </a:lnTo>
                  <a:lnTo>
                    <a:pt x="138556" y="0"/>
                  </a:lnTo>
                  <a:lnTo>
                    <a:pt x="90424" y="18287"/>
                  </a:lnTo>
                  <a:lnTo>
                    <a:pt x="53212" y="46100"/>
                  </a:lnTo>
                  <a:lnTo>
                    <a:pt x="24637" y="82423"/>
                  </a:lnTo>
                  <a:lnTo>
                    <a:pt x="6350" y="125349"/>
                  </a:lnTo>
                  <a:lnTo>
                    <a:pt x="0" y="172593"/>
                  </a:lnTo>
                  <a:lnTo>
                    <a:pt x="0" y="203073"/>
                  </a:lnTo>
                  <a:lnTo>
                    <a:pt x="6603" y="209804"/>
                  </a:lnTo>
                  <a:lnTo>
                    <a:pt x="195706" y="209804"/>
                  </a:lnTo>
                  <a:lnTo>
                    <a:pt x="195706" y="180086"/>
                  </a:lnTo>
                  <a:lnTo>
                    <a:pt x="29717" y="180086"/>
                  </a:lnTo>
                  <a:lnTo>
                    <a:pt x="29717" y="172847"/>
                  </a:lnTo>
                  <a:lnTo>
                    <a:pt x="37591" y="125475"/>
                  </a:lnTo>
                  <a:lnTo>
                    <a:pt x="59435" y="84200"/>
                  </a:lnTo>
                  <a:lnTo>
                    <a:pt x="93345" y="51943"/>
                  </a:lnTo>
                  <a:lnTo>
                    <a:pt x="136651" y="31623"/>
                  </a:lnTo>
                  <a:lnTo>
                    <a:pt x="159003" y="39115"/>
                  </a:lnTo>
                  <a:lnTo>
                    <a:pt x="182117" y="41529"/>
                  </a:lnTo>
                  <a:lnTo>
                    <a:pt x="205358" y="39115"/>
                  </a:lnTo>
                  <a:lnTo>
                    <a:pt x="227583" y="31623"/>
                  </a:lnTo>
                  <a:lnTo>
                    <a:pt x="238632" y="35051"/>
                  </a:lnTo>
                  <a:lnTo>
                    <a:pt x="249174" y="39370"/>
                  </a:lnTo>
                  <a:lnTo>
                    <a:pt x="259460" y="44576"/>
                  </a:lnTo>
                  <a:lnTo>
                    <a:pt x="269366" y="50419"/>
                  </a:lnTo>
                  <a:lnTo>
                    <a:pt x="286003" y="25781"/>
                  </a:lnTo>
                  <a:lnTo>
                    <a:pt x="272668" y="17780"/>
                  </a:lnTo>
                  <a:lnTo>
                    <a:pt x="258825" y="10795"/>
                  </a:lnTo>
                  <a:lnTo>
                    <a:pt x="244348" y="5207"/>
                  </a:lnTo>
                  <a:lnTo>
                    <a:pt x="225805" y="0"/>
                  </a:lnTo>
                  <a:close/>
                </a:path>
              </a:pathLst>
            </a:custGeom>
            <a:solidFill>
              <a:srgbClr val="212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5911" y="1536192"/>
              <a:ext cx="195072" cy="1950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52047" y="1691640"/>
              <a:ext cx="288925" cy="210185"/>
            </a:xfrm>
            <a:custGeom>
              <a:avLst/>
              <a:gdLst/>
              <a:ahLst/>
              <a:cxnLst/>
              <a:rect l="l" t="t" r="r" b="b"/>
              <a:pathLst>
                <a:path w="288925" h="210185">
                  <a:moveTo>
                    <a:pt x="149225" y="0"/>
                  </a:moveTo>
                  <a:lnTo>
                    <a:pt x="145415" y="508"/>
                  </a:lnTo>
                  <a:lnTo>
                    <a:pt x="142112" y="2159"/>
                  </a:lnTo>
                  <a:lnTo>
                    <a:pt x="124078" y="9271"/>
                  </a:lnTo>
                  <a:lnTo>
                    <a:pt x="105155" y="11557"/>
                  </a:lnTo>
                  <a:lnTo>
                    <a:pt x="86105" y="9271"/>
                  </a:lnTo>
                  <a:lnTo>
                    <a:pt x="68072" y="2159"/>
                  </a:lnTo>
                  <a:lnTo>
                    <a:pt x="64770" y="508"/>
                  </a:lnTo>
                  <a:lnTo>
                    <a:pt x="60959" y="0"/>
                  </a:lnTo>
                  <a:lnTo>
                    <a:pt x="42163" y="5334"/>
                  </a:lnTo>
                  <a:lnTo>
                    <a:pt x="27431" y="11302"/>
                  </a:lnTo>
                  <a:lnTo>
                    <a:pt x="13334" y="18414"/>
                  </a:lnTo>
                  <a:lnTo>
                    <a:pt x="0" y="26924"/>
                  </a:lnTo>
                  <a:lnTo>
                    <a:pt x="16891" y="51308"/>
                  </a:lnTo>
                  <a:lnTo>
                    <a:pt x="26924" y="45085"/>
                  </a:lnTo>
                  <a:lnTo>
                    <a:pt x="37337" y="39624"/>
                  </a:lnTo>
                  <a:lnTo>
                    <a:pt x="48259" y="35179"/>
                  </a:lnTo>
                  <a:lnTo>
                    <a:pt x="59562" y="31496"/>
                  </a:lnTo>
                  <a:lnTo>
                    <a:pt x="82042" y="39115"/>
                  </a:lnTo>
                  <a:lnTo>
                    <a:pt x="105409" y="41656"/>
                  </a:lnTo>
                  <a:lnTo>
                    <a:pt x="128777" y="39115"/>
                  </a:lnTo>
                  <a:lnTo>
                    <a:pt x="151256" y="31496"/>
                  </a:lnTo>
                  <a:lnTo>
                    <a:pt x="195072" y="51815"/>
                  </a:lnTo>
                  <a:lnTo>
                    <a:pt x="229234" y="84200"/>
                  </a:lnTo>
                  <a:lnTo>
                    <a:pt x="251332" y="125602"/>
                  </a:lnTo>
                  <a:lnTo>
                    <a:pt x="259333" y="172974"/>
                  </a:lnTo>
                  <a:lnTo>
                    <a:pt x="259333" y="180467"/>
                  </a:lnTo>
                  <a:lnTo>
                    <a:pt x="91821" y="180467"/>
                  </a:lnTo>
                  <a:lnTo>
                    <a:pt x="91821" y="210185"/>
                  </a:lnTo>
                  <a:lnTo>
                    <a:pt x="282448" y="210058"/>
                  </a:lnTo>
                  <a:lnTo>
                    <a:pt x="288925" y="203454"/>
                  </a:lnTo>
                  <a:lnTo>
                    <a:pt x="288925" y="173100"/>
                  </a:lnTo>
                  <a:lnTo>
                    <a:pt x="282448" y="125602"/>
                  </a:lnTo>
                  <a:lnTo>
                    <a:pt x="264032" y="82676"/>
                  </a:lnTo>
                  <a:lnTo>
                    <a:pt x="235330" y="46227"/>
                  </a:lnTo>
                  <a:lnTo>
                    <a:pt x="197611" y="18287"/>
                  </a:lnTo>
                  <a:lnTo>
                    <a:pt x="152780" y="888"/>
                  </a:lnTo>
                  <a:lnTo>
                    <a:pt x="149225" y="0"/>
                  </a:lnTo>
                  <a:close/>
                </a:path>
              </a:pathLst>
            </a:custGeom>
            <a:solidFill>
              <a:srgbClr val="212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8144" y="1536192"/>
              <a:ext cx="198120" cy="1950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402824" y="123443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839343" y="953389"/>
                  </a:moveTo>
                  <a:lnTo>
                    <a:pt x="834898" y="906145"/>
                  </a:lnTo>
                  <a:lnTo>
                    <a:pt x="821690" y="861695"/>
                  </a:lnTo>
                  <a:lnTo>
                    <a:pt x="809625" y="838454"/>
                  </a:lnTo>
                  <a:lnTo>
                    <a:pt x="809625" y="953389"/>
                  </a:lnTo>
                  <a:lnTo>
                    <a:pt x="809625" y="970026"/>
                  </a:lnTo>
                  <a:lnTo>
                    <a:pt x="364744" y="970026"/>
                  </a:lnTo>
                  <a:lnTo>
                    <a:pt x="364744" y="953389"/>
                  </a:lnTo>
                  <a:lnTo>
                    <a:pt x="369951" y="906272"/>
                  </a:lnTo>
                  <a:lnTo>
                    <a:pt x="385064" y="862457"/>
                  </a:lnTo>
                  <a:lnTo>
                    <a:pt x="408940" y="823341"/>
                  </a:lnTo>
                  <a:lnTo>
                    <a:pt x="440563" y="790067"/>
                  </a:lnTo>
                  <a:lnTo>
                    <a:pt x="478917" y="764159"/>
                  </a:lnTo>
                  <a:lnTo>
                    <a:pt x="523113" y="746760"/>
                  </a:lnTo>
                  <a:lnTo>
                    <a:pt x="554482" y="757682"/>
                  </a:lnTo>
                  <a:lnTo>
                    <a:pt x="567436" y="759206"/>
                  </a:lnTo>
                  <a:lnTo>
                    <a:pt x="570865" y="759841"/>
                  </a:lnTo>
                  <a:lnTo>
                    <a:pt x="576072" y="760095"/>
                  </a:lnTo>
                  <a:lnTo>
                    <a:pt x="586994" y="761365"/>
                  </a:lnTo>
                  <a:lnTo>
                    <a:pt x="597281" y="760222"/>
                  </a:lnTo>
                  <a:lnTo>
                    <a:pt x="604266" y="759714"/>
                  </a:lnTo>
                  <a:lnTo>
                    <a:pt x="608584" y="758952"/>
                  </a:lnTo>
                  <a:lnTo>
                    <a:pt x="619633" y="757682"/>
                  </a:lnTo>
                  <a:lnTo>
                    <a:pt x="650875" y="746760"/>
                  </a:lnTo>
                  <a:lnTo>
                    <a:pt x="695198" y="764032"/>
                  </a:lnTo>
                  <a:lnTo>
                    <a:pt x="733679" y="789940"/>
                  </a:lnTo>
                  <a:lnTo>
                    <a:pt x="765429" y="823214"/>
                  </a:lnTo>
                  <a:lnTo>
                    <a:pt x="789305" y="862457"/>
                  </a:lnTo>
                  <a:lnTo>
                    <a:pt x="804418" y="906272"/>
                  </a:lnTo>
                  <a:lnTo>
                    <a:pt x="809625" y="953389"/>
                  </a:lnTo>
                  <a:lnTo>
                    <a:pt x="809625" y="838454"/>
                  </a:lnTo>
                  <a:lnTo>
                    <a:pt x="800608" y="820928"/>
                  </a:lnTo>
                  <a:lnTo>
                    <a:pt x="772414" y="785114"/>
                  </a:lnTo>
                  <a:lnTo>
                    <a:pt x="737743" y="754888"/>
                  </a:lnTo>
                  <a:lnTo>
                    <a:pt x="723646" y="746760"/>
                  </a:lnTo>
                  <a:lnTo>
                    <a:pt x="697611" y="731647"/>
                  </a:lnTo>
                  <a:lnTo>
                    <a:pt x="696214" y="731139"/>
                  </a:lnTo>
                  <a:lnTo>
                    <a:pt x="678307" y="724916"/>
                  </a:lnTo>
                  <a:lnTo>
                    <a:pt x="681990" y="721741"/>
                  </a:lnTo>
                  <a:lnTo>
                    <a:pt x="694436" y="707390"/>
                  </a:lnTo>
                  <a:lnTo>
                    <a:pt x="704723" y="691388"/>
                  </a:lnTo>
                  <a:lnTo>
                    <a:pt x="719074" y="651002"/>
                  </a:lnTo>
                  <a:lnTo>
                    <a:pt x="719963" y="609727"/>
                  </a:lnTo>
                  <a:lnTo>
                    <a:pt x="708533" y="570611"/>
                  </a:lnTo>
                  <a:lnTo>
                    <a:pt x="690499" y="543941"/>
                  </a:lnTo>
                  <a:lnTo>
                    <a:pt x="690499" y="619379"/>
                  </a:lnTo>
                  <a:lnTo>
                    <a:pt x="686562" y="658241"/>
                  </a:lnTo>
                  <a:lnTo>
                    <a:pt x="668401" y="692785"/>
                  </a:lnTo>
                  <a:lnTo>
                    <a:pt x="637286" y="718566"/>
                  </a:lnTo>
                  <a:lnTo>
                    <a:pt x="612902" y="727964"/>
                  </a:lnTo>
                  <a:lnTo>
                    <a:pt x="594995" y="730123"/>
                  </a:lnTo>
                  <a:lnTo>
                    <a:pt x="587375" y="731139"/>
                  </a:lnTo>
                  <a:lnTo>
                    <a:pt x="561848" y="727964"/>
                  </a:lnTo>
                  <a:lnTo>
                    <a:pt x="515239" y="702056"/>
                  </a:lnTo>
                  <a:lnTo>
                    <a:pt x="487807" y="655447"/>
                  </a:lnTo>
                  <a:lnTo>
                    <a:pt x="484378" y="627888"/>
                  </a:lnTo>
                  <a:lnTo>
                    <a:pt x="492887" y="588264"/>
                  </a:lnTo>
                  <a:lnTo>
                    <a:pt x="515112" y="556133"/>
                  </a:lnTo>
                  <a:lnTo>
                    <a:pt x="547878" y="534670"/>
                  </a:lnTo>
                  <a:lnTo>
                    <a:pt x="587629" y="527177"/>
                  </a:lnTo>
                  <a:lnTo>
                    <a:pt x="615315" y="530606"/>
                  </a:lnTo>
                  <a:lnTo>
                    <a:pt x="640715" y="541147"/>
                  </a:lnTo>
                  <a:lnTo>
                    <a:pt x="662178" y="558165"/>
                  </a:lnTo>
                  <a:lnTo>
                    <a:pt x="678688" y="580644"/>
                  </a:lnTo>
                  <a:lnTo>
                    <a:pt x="690499" y="619379"/>
                  </a:lnTo>
                  <a:lnTo>
                    <a:pt x="690499" y="543941"/>
                  </a:lnTo>
                  <a:lnTo>
                    <a:pt x="685419" y="536321"/>
                  </a:lnTo>
                  <a:lnTo>
                    <a:pt x="673481" y="527177"/>
                  </a:lnTo>
                  <a:lnTo>
                    <a:pt x="651510" y="510159"/>
                  </a:lnTo>
                  <a:lnTo>
                    <a:pt x="611124" y="495808"/>
                  </a:lnTo>
                  <a:lnTo>
                    <a:pt x="569849" y="494919"/>
                  </a:lnTo>
                  <a:lnTo>
                    <a:pt x="530606" y="506476"/>
                  </a:lnTo>
                  <a:lnTo>
                    <a:pt x="496316" y="529463"/>
                  </a:lnTo>
                  <a:lnTo>
                    <a:pt x="470027" y="563245"/>
                  </a:lnTo>
                  <a:lnTo>
                    <a:pt x="455803" y="603631"/>
                  </a:lnTo>
                  <a:lnTo>
                    <a:pt x="454787" y="644906"/>
                  </a:lnTo>
                  <a:lnTo>
                    <a:pt x="466344" y="684149"/>
                  </a:lnTo>
                  <a:lnTo>
                    <a:pt x="489458" y="718312"/>
                  </a:lnTo>
                  <a:lnTo>
                    <a:pt x="497332" y="724408"/>
                  </a:lnTo>
                  <a:lnTo>
                    <a:pt x="476504" y="731647"/>
                  </a:lnTo>
                  <a:lnTo>
                    <a:pt x="436499" y="755015"/>
                  </a:lnTo>
                  <a:lnTo>
                    <a:pt x="401955" y="785114"/>
                  </a:lnTo>
                  <a:lnTo>
                    <a:pt x="373761" y="821055"/>
                  </a:lnTo>
                  <a:lnTo>
                    <a:pt x="352679" y="861695"/>
                  </a:lnTo>
                  <a:lnTo>
                    <a:pt x="339471" y="906145"/>
                  </a:lnTo>
                  <a:lnTo>
                    <a:pt x="335026" y="953389"/>
                  </a:lnTo>
                  <a:lnTo>
                    <a:pt x="335026" y="993140"/>
                  </a:lnTo>
                  <a:lnTo>
                    <a:pt x="341630" y="999744"/>
                  </a:lnTo>
                  <a:lnTo>
                    <a:pt x="832739" y="999744"/>
                  </a:lnTo>
                  <a:lnTo>
                    <a:pt x="839343" y="993140"/>
                  </a:lnTo>
                  <a:lnTo>
                    <a:pt x="839343" y="970026"/>
                  </a:lnTo>
                  <a:lnTo>
                    <a:pt x="839343" y="953389"/>
                  </a:lnTo>
                  <a:close/>
                </a:path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671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807" y="59436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212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04347" y="123596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3"/>
                  </a:lnTo>
                  <a:lnTo>
                    <a:pt x="1169924" y="420497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60"/>
                  </a:lnTo>
                  <a:lnTo>
                    <a:pt x="1119631" y="292735"/>
                  </a:lnTo>
                  <a:lnTo>
                    <a:pt x="1083945" y="265302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85978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7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8" y="1045337"/>
                  </a:lnTo>
                  <a:lnTo>
                    <a:pt x="324738" y="1185418"/>
                  </a:lnTo>
                  <a:lnTo>
                    <a:pt x="447421" y="1257300"/>
                  </a:lnTo>
                  <a:lnTo>
                    <a:pt x="492505" y="1283843"/>
                  </a:lnTo>
                  <a:lnTo>
                    <a:pt x="498982" y="1287652"/>
                  </a:lnTo>
                  <a:lnTo>
                    <a:pt x="540638" y="1304798"/>
                  </a:lnTo>
                  <a:lnTo>
                    <a:pt x="584961" y="1310639"/>
                  </a:lnTo>
                  <a:lnTo>
                    <a:pt x="629284" y="1304798"/>
                  </a:lnTo>
                  <a:lnTo>
                    <a:pt x="670941" y="1287652"/>
                  </a:lnTo>
                  <a:lnTo>
                    <a:pt x="909701" y="1147572"/>
                  </a:lnTo>
                  <a:lnTo>
                    <a:pt x="1032382" y="1075563"/>
                  </a:lnTo>
                  <a:lnTo>
                    <a:pt x="1077468" y="1049147"/>
                  </a:lnTo>
                  <a:lnTo>
                    <a:pt x="1083945" y="1045337"/>
                  </a:lnTo>
                  <a:lnTo>
                    <a:pt x="1119631" y="1017905"/>
                  </a:lnTo>
                  <a:lnTo>
                    <a:pt x="1146682" y="982980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8" y="312674"/>
                  </a:moveTo>
                  <a:lnTo>
                    <a:pt x="1080643" y="330708"/>
                  </a:lnTo>
                  <a:lnTo>
                    <a:pt x="1098930" y="354457"/>
                  </a:lnTo>
                  <a:lnTo>
                    <a:pt x="1110487" y="382397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7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7" y="928115"/>
                  </a:lnTo>
                  <a:lnTo>
                    <a:pt x="1080643" y="979932"/>
                  </a:lnTo>
                  <a:lnTo>
                    <a:pt x="817499" y="1138047"/>
                  </a:lnTo>
                  <a:lnTo>
                    <a:pt x="694817" y="1209928"/>
                  </a:lnTo>
                  <a:lnTo>
                    <a:pt x="649731" y="1236472"/>
                  </a:lnTo>
                  <a:lnTo>
                    <a:pt x="643254" y="1240282"/>
                  </a:lnTo>
                  <a:lnTo>
                    <a:pt x="614933" y="1251203"/>
                  </a:lnTo>
                  <a:lnTo>
                    <a:pt x="584961" y="1254887"/>
                  </a:lnTo>
                  <a:lnTo>
                    <a:pt x="554990" y="1251203"/>
                  </a:lnTo>
                  <a:lnTo>
                    <a:pt x="526669" y="1240282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3"/>
                  </a:lnTo>
                  <a:lnTo>
                    <a:pt x="55499" y="420497"/>
                  </a:lnTo>
                  <a:lnTo>
                    <a:pt x="55499" y="413003"/>
                  </a:lnTo>
                  <a:lnTo>
                    <a:pt x="59435" y="382397"/>
                  </a:lnTo>
                  <a:lnTo>
                    <a:pt x="89280" y="330708"/>
                  </a:lnTo>
                  <a:lnTo>
                    <a:pt x="352425" y="172593"/>
                  </a:lnTo>
                  <a:lnTo>
                    <a:pt x="475106" y="100584"/>
                  </a:lnTo>
                  <a:lnTo>
                    <a:pt x="520192" y="74168"/>
                  </a:lnTo>
                  <a:lnTo>
                    <a:pt x="526669" y="70358"/>
                  </a:lnTo>
                  <a:lnTo>
                    <a:pt x="554990" y="59436"/>
                  </a:lnTo>
                  <a:lnTo>
                    <a:pt x="584961" y="55752"/>
                  </a:lnTo>
                  <a:lnTo>
                    <a:pt x="614933" y="59436"/>
                  </a:lnTo>
                  <a:lnTo>
                    <a:pt x="643254" y="70358"/>
                  </a:lnTo>
                  <a:lnTo>
                    <a:pt x="882015" y="210438"/>
                  </a:lnTo>
                  <a:lnTo>
                    <a:pt x="1004697" y="282321"/>
                  </a:lnTo>
                  <a:lnTo>
                    <a:pt x="1049908" y="308863"/>
                  </a:lnTo>
                  <a:lnTo>
                    <a:pt x="1056258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91672" y="5977128"/>
              <a:ext cx="563879" cy="5669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2576" y="3688079"/>
              <a:ext cx="5818632" cy="28041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60008" y="3712463"/>
              <a:ext cx="5715000" cy="2706370"/>
            </a:xfrm>
            <a:custGeom>
              <a:avLst/>
              <a:gdLst/>
              <a:ahLst/>
              <a:cxnLst/>
              <a:rect l="l" t="t" r="r" b="b"/>
              <a:pathLst>
                <a:path w="5715000" h="2706370">
                  <a:moveTo>
                    <a:pt x="5591937" y="0"/>
                  </a:moveTo>
                  <a:lnTo>
                    <a:pt x="123062" y="0"/>
                  </a:lnTo>
                  <a:lnTo>
                    <a:pt x="75183" y="9652"/>
                  </a:lnTo>
                  <a:lnTo>
                    <a:pt x="36067" y="36068"/>
                  </a:lnTo>
                  <a:lnTo>
                    <a:pt x="9651" y="75184"/>
                  </a:lnTo>
                  <a:lnTo>
                    <a:pt x="0" y="123190"/>
                  </a:lnTo>
                  <a:lnTo>
                    <a:pt x="0" y="2583129"/>
                  </a:lnTo>
                  <a:lnTo>
                    <a:pt x="9651" y="2631097"/>
                  </a:lnTo>
                  <a:lnTo>
                    <a:pt x="36067" y="2670276"/>
                  </a:lnTo>
                  <a:lnTo>
                    <a:pt x="75183" y="2696679"/>
                  </a:lnTo>
                  <a:lnTo>
                    <a:pt x="123062" y="2706370"/>
                  </a:lnTo>
                  <a:lnTo>
                    <a:pt x="5591937" y="2706370"/>
                  </a:lnTo>
                  <a:lnTo>
                    <a:pt x="5639816" y="2696679"/>
                  </a:lnTo>
                  <a:lnTo>
                    <a:pt x="5678932" y="2670276"/>
                  </a:lnTo>
                  <a:lnTo>
                    <a:pt x="5705347" y="2631097"/>
                  </a:lnTo>
                  <a:lnTo>
                    <a:pt x="5714999" y="2583129"/>
                  </a:lnTo>
                  <a:lnTo>
                    <a:pt x="5714999" y="123190"/>
                  </a:lnTo>
                  <a:lnTo>
                    <a:pt x="5705347" y="75184"/>
                  </a:lnTo>
                  <a:lnTo>
                    <a:pt x="5678932" y="36068"/>
                  </a:lnTo>
                  <a:lnTo>
                    <a:pt x="5639816" y="9652"/>
                  </a:lnTo>
                  <a:lnTo>
                    <a:pt x="55919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88929" y="3704844"/>
              <a:ext cx="987425" cy="399415"/>
            </a:xfrm>
            <a:custGeom>
              <a:avLst/>
              <a:gdLst/>
              <a:ahLst/>
              <a:cxnLst/>
              <a:rect l="l" t="t" r="r" b="b"/>
              <a:pathLst>
                <a:path w="987425" h="399414">
                  <a:moveTo>
                    <a:pt x="987425" y="0"/>
                  </a:moveTo>
                  <a:lnTo>
                    <a:pt x="0" y="0"/>
                  </a:lnTo>
                  <a:lnTo>
                    <a:pt x="0" y="399287"/>
                  </a:lnTo>
                  <a:lnTo>
                    <a:pt x="987425" y="399287"/>
                  </a:lnTo>
                  <a:lnTo>
                    <a:pt x="98742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73544" y="3144773"/>
              <a:ext cx="1919605" cy="1115060"/>
            </a:xfrm>
            <a:custGeom>
              <a:avLst/>
              <a:gdLst/>
              <a:ahLst/>
              <a:cxnLst/>
              <a:rect l="l" t="t" r="r" b="b"/>
              <a:pathLst>
                <a:path w="1919604" h="1115060">
                  <a:moveTo>
                    <a:pt x="0" y="960755"/>
                  </a:moveTo>
                  <a:lnTo>
                    <a:pt x="0" y="1114933"/>
                  </a:lnTo>
                </a:path>
                <a:path w="1919604" h="1115060">
                  <a:moveTo>
                    <a:pt x="0" y="0"/>
                  </a:moveTo>
                  <a:lnTo>
                    <a:pt x="0" y="561594"/>
                  </a:lnTo>
                </a:path>
                <a:path w="1919604" h="1115060">
                  <a:moveTo>
                    <a:pt x="1919604" y="960755"/>
                  </a:moveTo>
                  <a:lnTo>
                    <a:pt x="1919604" y="1114933"/>
                  </a:lnTo>
                </a:path>
                <a:path w="1919604" h="1115060">
                  <a:moveTo>
                    <a:pt x="1919604" y="0"/>
                  </a:moveTo>
                  <a:lnTo>
                    <a:pt x="1919604" y="561594"/>
                  </a:lnTo>
                </a:path>
              </a:pathLst>
            </a:custGeom>
            <a:ln w="19050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88929" y="3144773"/>
              <a:ext cx="0" cy="1115060"/>
            </a:xfrm>
            <a:custGeom>
              <a:avLst/>
              <a:gdLst/>
              <a:ahLst/>
              <a:cxnLst/>
              <a:rect l="l" t="t" r="r" b="b"/>
              <a:pathLst>
                <a:path h="1115060">
                  <a:moveTo>
                    <a:pt x="0" y="960755"/>
                  </a:moveTo>
                  <a:lnTo>
                    <a:pt x="0" y="1114933"/>
                  </a:lnTo>
                </a:path>
                <a:path h="1115060">
                  <a:moveTo>
                    <a:pt x="0" y="0"/>
                  </a:moveTo>
                  <a:lnTo>
                    <a:pt x="0" y="561594"/>
                  </a:lnTo>
                </a:path>
              </a:pathLst>
            </a:custGeom>
            <a:ln w="19050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202926" y="2693670"/>
            <a:ext cx="1517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finance-analysts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34709" y="2692146"/>
            <a:ext cx="170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finance-21092020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317738" y="2692146"/>
            <a:ext cx="1634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finance-2020.doc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87640" y="3791052"/>
            <a:ext cx="248094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terraf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o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rm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.</a:t>
            </a:r>
            <a:r>
              <a:rPr sz="2000" spc="-310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160008" y="3706367"/>
            <a:ext cx="5715000" cy="2104644"/>
            <a:chOff x="6160008" y="3706367"/>
            <a:chExt cx="5715000" cy="2104644"/>
          </a:xfrm>
        </p:grpSpPr>
        <p:sp>
          <p:nvSpPr>
            <p:cNvPr id="44" name="object 44"/>
            <p:cNvSpPr/>
            <p:nvPr/>
          </p:nvSpPr>
          <p:spPr>
            <a:xfrm>
              <a:off x="6160008" y="3706367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4">
                  <a:moveTo>
                    <a:pt x="5714999" y="0"/>
                  </a:moveTo>
                  <a:lnTo>
                    <a:pt x="0" y="0"/>
                  </a:lnTo>
                  <a:lnTo>
                    <a:pt x="0" y="399160"/>
                  </a:lnTo>
                  <a:lnTo>
                    <a:pt x="5714999" y="399160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9360" y="3800855"/>
              <a:ext cx="204215" cy="20421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506968" y="449884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758825" y="553974"/>
                  </a:moveTo>
                  <a:lnTo>
                    <a:pt x="724789" y="519938"/>
                  </a:lnTo>
                  <a:lnTo>
                    <a:pt x="724789" y="582422"/>
                  </a:lnTo>
                  <a:lnTo>
                    <a:pt x="724789" y="849630"/>
                  </a:lnTo>
                  <a:lnTo>
                    <a:pt x="440817" y="849630"/>
                  </a:lnTo>
                  <a:lnTo>
                    <a:pt x="440817" y="463042"/>
                  </a:lnTo>
                  <a:lnTo>
                    <a:pt x="599821" y="463042"/>
                  </a:lnTo>
                  <a:lnTo>
                    <a:pt x="599821" y="582422"/>
                  </a:lnTo>
                  <a:lnTo>
                    <a:pt x="724789" y="582422"/>
                  </a:lnTo>
                  <a:lnTo>
                    <a:pt x="724789" y="519938"/>
                  </a:lnTo>
                  <a:lnTo>
                    <a:pt x="704977" y="499999"/>
                  </a:lnTo>
                  <a:lnTo>
                    <a:pt x="704977" y="548386"/>
                  </a:lnTo>
                  <a:lnTo>
                    <a:pt x="633984" y="548386"/>
                  </a:lnTo>
                  <a:lnTo>
                    <a:pt x="633984" y="477266"/>
                  </a:lnTo>
                  <a:lnTo>
                    <a:pt x="704977" y="548386"/>
                  </a:lnTo>
                  <a:lnTo>
                    <a:pt x="704977" y="499999"/>
                  </a:lnTo>
                  <a:lnTo>
                    <a:pt x="682244" y="477266"/>
                  </a:lnTo>
                  <a:lnTo>
                    <a:pt x="668007" y="463042"/>
                  </a:lnTo>
                  <a:lnTo>
                    <a:pt x="633984" y="429006"/>
                  </a:lnTo>
                  <a:lnTo>
                    <a:pt x="406781" y="429006"/>
                  </a:lnTo>
                  <a:lnTo>
                    <a:pt x="406781" y="883793"/>
                  </a:lnTo>
                  <a:lnTo>
                    <a:pt x="758825" y="883793"/>
                  </a:lnTo>
                  <a:lnTo>
                    <a:pt x="758825" y="849630"/>
                  </a:lnTo>
                  <a:lnTo>
                    <a:pt x="758825" y="553974"/>
                  </a:lnTo>
                  <a:close/>
                </a:path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671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31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807" y="59436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671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576"/>
                  </a:lnTo>
                  <a:lnTo>
                    <a:pt x="540639" y="1304823"/>
                  </a:lnTo>
                  <a:lnTo>
                    <a:pt x="584962" y="1310563"/>
                  </a:lnTo>
                  <a:lnTo>
                    <a:pt x="629285" y="1304823"/>
                  </a:lnTo>
                  <a:lnTo>
                    <a:pt x="670941" y="1287576"/>
                  </a:lnTo>
                  <a:lnTo>
                    <a:pt x="726706" y="1254861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05444" y="450037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635"/>
                  </a:moveTo>
                  <a:lnTo>
                    <a:pt x="1172972" y="617473"/>
                  </a:lnTo>
                  <a:lnTo>
                    <a:pt x="1172972" y="473582"/>
                  </a:lnTo>
                  <a:lnTo>
                    <a:pt x="1172972" y="420496"/>
                  </a:lnTo>
                  <a:lnTo>
                    <a:pt x="1172972" y="413003"/>
                  </a:lnTo>
                  <a:lnTo>
                    <a:pt x="1166876" y="368300"/>
                  </a:lnTo>
                  <a:lnTo>
                    <a:pt x="1149730" y="327659"/>
                  </a:lnTo>
                  <a:lnTo>
                    <a:pt x="1122552" y="292734"/>
                  </a:lnTo>
                  <a:lnTo>
                    <a:pt x="1086865" y="265302"/>
                  </a:lnTo>
                  <a:lnTo>
                    <a:pt x="847344" y="125221"/>
                  </a:lnTo>
                  <a:lnTo>
                    <a:pt x="724407" y="53212"/>
                  </a:lnTo>
                  <a:lnTo>
                    <a:pt x="679069" y="26796"/>
                  </a:lnTo>
                  <a:lnTo>
                    <a:pt x="672591" y="22986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2" y="5714"/>
                  </a:lnTo>
                  <a:lnTo>
                    <a:pt x="500379" y="22986"/>
                  </a:lnTo>
                  <a:lnTo>
                    <a:pt x="260857" y="163067"/>
                  </a:lnTo>
                  <a:lnTo>
                    <a:pt x="137922" y="234950"/>
                  </a:lnTo>
                  <a:lnTo>
                    <a:pt x="92582" y="261492"/>
                  </a:lnTo>
                  <a:lnTo>
                    <a:pt x="50419" y="292734"/>
                  </a:lnTo>
                  <a:lnTo>
                    <a:pt x="23240" y="327659"/>
                  </a:lnTo>
                  <a:lnTo>
                    <a:pt x="6096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6096" y="942212"/>
                  </a:lnTo>
                  <a:lnTo>
                    <a:pt x="23240" y="982979"/>
                  </a:lnTo>
                  <a:lnTo>
                    <a:pt x="50419" y="1017904"/>
                  </a:lnTo>
                  <a:lnTo>
                    <a:pt x="86105" y="1045336"/>
                  </a:lnTo>
                  <a:lnTo>
                    <a:pt x="325627" y="1185367"/>
                  </a:lnTo>
                  <a:lnTo>
                    <a:pt x="448563" y="1257299"/>
                  </a:lnTo>
                  <a:lnTo>
                    <a:pt x="493902" y="1283792"/>
                  </a:lnTo>
                  <a:lnTo>
                    <a:pt x="500379" y="1287589"/>
                  </a:lnTo>
                  <a:lnTo>
                    <a:pt x="542162" y="1304823"/>
                  </a:lnTo>
                  <a:lnTo>
                    <a:pt x="586485" y="1310563"/>
                  </a:lnTo>
                  <a:lnTo>
                    <a:pt x="630808" y="1304823"/>
                  </a:lnTo>
                  <a:lnTo>
                    <a:pt x="672591" y="1287589"/>
                  </a:lnTo>
                  <a:lnTo>
                    <a:pt x="912113" y="1147521"/>
                  </a:lnTo>
                  <a:lnTo>
                    <a:pt x="1035050" y="1075562"/>
                  </a:lnTo>
                  <a:lnTo>
                    <a:pt x="1080388" y="1049146"/>
                  </a:lnTo>
                  <a:lnTo>
                    <a:pt x="1086865" y="1045336"/>
                  </a:lnTo>
                  <a:lnTo>
                    <a:pt x="1122552" y="1017904"/>
                  </a:lnTo>
                  <a:lnTo>
                    <a:pt x="1149730" y="982979"/>
                  </a:lnTo>
                  <a:lnTo>
                    <a:pt x="1166876" y="942212"/>
                  </a:lnTo>
                  <a:lnTo>
                    <a:pt x="1172972" y="897635"/>
                  </a:lnTo>
                  <a:close/>
                </a:path>
                <a:path w="1173479" h="1310639">
                  <a:moveTo>
                    <a:pt x="1059052" y="312673"/>
                  </a:moveTo>
                  <a:lnTo>
                    <a:pt x="1083436" y="330707"/>
                  </a:lnTo>
                  <a:lnTo>
                    <a:pt x="1101725" y="354456"/>
                  </a:lnTo>
                  <a:lnTo>
                    <a:pt x="1113281" y="382396"/>
                  </a:lnTo>
                  <a:lnTo>
                    <a:pt x="1117346" y="413003"/>
                  </a:lnTo>
                  <a:lnTo>
                    <a:pt x="1117346" y="693165"/>
                  </a:lnTo>
                  <a:lnTo>
                    <a:pt x="1117346" y="837056"/>
                  </a:lnTo>
                  <a:lnTo>
                    <a:pt x="1117346" y="890015"/>
                  </a:lnTo>
                  <a:lnTo>
                    <a:pt x="1117346" y="897635"/>
                  </a:lnTo>
                  <a:lnTo>
                    <a:pt x="1113281" y="928115"/>
                  </a:lnTo>
                  <a:lnTo>
                    <a:pt x="1083436" y="979931"/>
                  </a:lnTo>
                  <a:lnTo>
                    <a:pt x="819657" y="1138021"/>
                  </a:lnTo>
                  <a:lnTo>
                    <a:pt x="696722" y="1209954"/>
                  </a:lnTo>
                  <a:lnTo>
                    <a:pt x="651382" y="1236446"/>
                  </a:lnTo>
                  <a:lnTo>
                    <a:pt x="644905" y="1240243"/>
                  </a:lnTo>
                  <a:lnTo>
                    <a:pt x="616457" y="1251203"/>
                  </a:lnTo>
                  <a:lnTo>
                    <a:pt x="586485" y="1254861"/>
                  </a:lnTo>
                  <a:lnTo>
                    <a:pt x="556513" y="1251203"/>
                  </a:lnTo>
                  <a:lnTo>
                    <a:pt x="528065" y="1240243"/>
                  </a:lnTo>
                  <a:lnTo>
                    <a:pt x="288671" y="1100150"/>
                  </a:lnTo>
                  <a:lnTo>
                    <a:pt x="165734" y="1028191"/>
                  </a:lnTo>
                  <a:lnTo>
                    <a:pt x="120396" y="1001775"/>
                  </a:lnTo>
                  <a:lnTo>
                    <a:pt x="71247" y="956055"/>
                  </a:lnTo>
                  <a:lnTo>
                    <a:pt x="55625" y="897635"/>
                  </a:lnTo>
                  <a:lnTo>
                    <a:pt x="55625" y="617473"/>
                  </a:lnTo>
                  <a:lnTo>
                    <a:pt x="55625" y="473582"/>
                  </a:lnTo>
                  <a:lnTo>
                    <a:pt x="55625" y="420496"/>
                  </a:lnTo>
                  <a:lnTo>
                    <a:pt x="55625" y="413003"/>
                  </a:lnTo>
                  <a:lnTo>
                    <a:pt x="59689" y="382396"/>
                  </a:lnTo>
                  <a:lnTo>
                    <a:pt x="89534" y="330707"/>
                  </a:lnTo>
                  <a:lnTo>
                    <a:pt x="353313" y="172592"/>
                  </a:lnTo>
                  <a:lnTo>
                    <a:pt x="476250" y="100583"/>
                  </a:lnTo>
                  <a:lnTo>
                    <a:pt x="521588" y="74167"/>
                  </a:lnTo>
                  <a:lnTo>
                    <a:pt x="528065" y="70357"/>
                  </a:lnTo>
                  <a:lnTo>
                    <a:pt x="556513" y="59435"/>
                  </a:lnTo>
                  <a:lnTo>
                    <a:pt x="586485" y="55752"/>
                  </a:lnTo>
                  <a:lnTo>
                    <a:pt x="616457" y="59435"/>
                  </a:lnTo>
                  <a:lnTo>
                    <a:pt x="644905" y="70357"/>
                  </a:lnTo>
                  <a:lnTo>
                    <a:pt x="884301" y="210438"/>
                  </a:lnTo>
                  <a:lnTo>
                    <a:pt x="1007236" y="282320"/>
                  </a:lnTo>
                  <a:lnTo>
                    <a:pt x="1052576" y="308863"/>
                  </a:lnTo>
                  <a:lnTo>
                    <a:pt x="1059052" y="312673"/>
                  </a:lnTo>
                  <a:close/>
                </a:path>
              </a:pathLst>
            </a:custGeom>
            <a:ln w="9144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34784" y="4809743"/>
              <a:ext cx="518159" cy="5699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708648" y="449275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19"/>
                  </a:lnTo>
                  <a:lnTo>
                    <a:pt x="586486" y="1251699"/>
                  </a:lnTo>
                  <a:lnTo>
                    <a:pt x="556514" y="1248054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860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486" y="1307274"/>
                  </a:lnTo>
                  <a:lnTo>
                    <a:pt x="630809" y="1301546"/>
                  </a:lnTo>
                  <a:lnTo>
                    <a:pt x="672592" y="1284351"/>
                  </a:lnTo>
                  <a:lnTo>
                    <a:pt x="728599" y="1251699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10172" y="449427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50"/>
                  </a:moveTo>
                  <a:lnTo>
                    <a:pt x="1172972" y="615823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1"/>
                  </a:lnTo>
                  <a:lnTo>
                    <a:pt x="1166876" y="367411"/>
                  </a:lnTo>
                  <a:lnTo>
                    <a:pt x="1149730" y="326771"/>
                  </a:lnTo>
                  <a:lnTo>
                    <a:pt x="1122552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69"/>
                  </a:lnTo>
                  <a:lnTo>
                    <a:pt x="672592" y="22860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79" y="22860"/>
                  </a:lnTo>
                  <a:lnTo>
                    <a:pt x="260857" y="162687"/>
                  </a:lnTo>
                  <a:lnTo>
                    <a:pt x="137922" y="234442"/>
                  </a:lnTo>
                  <a:lnTo>
                    <a:pt x="92582" y="260857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5" y="1042670"/>
                  </a:lnTo>
                  <a:lnTo>
                    <a:pt x="325627" y="1182370"/>
                  </a:lnTo>
                  <a:lnTo>
                    <a:pt x="448563" y="1254137"/>
                  </a:lnTo>
                  <a:lnTo>
                    <a:pt x="493902" y="1280579"/>
                  </a:lnTo>
                  <a:lnTo>
                    <a:pt x="500379" y="1284351"/>
                  </a:lnTo>
                  <a:lnTo>
                    <a:pt x="542162" y="1301546"/>
                  </a:lnTo>
                  <a:lnTo>
                    <a:pt x="586485" y="1307274"/>
                  </a:lnTo>
                  <a:lnTo>
                    <a:pt x="630808" y="1301546"/>
                  </a:lnTo>
                  <a:lnTo>
                    <a:pt x="672592" y="1284351"/>
                  </a:lnTo>
                  <a:lnTo>
                    <a:pt x="912113" y="1144600"/>
                  </a:lnTo>
                  <a:lnTo>
                    <a:pt x="1035050" y="1072896"/>
                  </a:lnTo>
                  <a:lnTo>
                    <a:pt x="1080388" y="1046353"/>
                  </a:lnTo>
                  <a:lnTo>
                    <a:pt x="1086866" y="1042670"/>
                  </a:lnTo>
                  <a:lnTo>
                    <a:pt x="1122552" y="1015365"/>
                  </a:lnTo>
                  <a:lnTo>
                    <a:pt x="1149730" y="980440"/>
                  </a:lnTo>
                  <a:lnTo>
                    <a:pt x="1166876" y="939927"/>
                  </a:lnTo>
                  <a:lnTo>
                    <a:pt x="1172972" y="895350"/>
                  </a:lnTo>
                  <a:close/>
                </a:path>
                <a:path w="1173479" h="1307464">
                  <a:moveTo>
                    <a:pt x="1059052" y="311785"/>
                  </a:moveTo>
                  <a:lnTo>
                    <a:pt x="1083436" y="329819"/>
                  </a:lnTo>
                  <a:lnTo>
                    <a:pt x="1101725" y="353568"/>
                  </a:lnTo>
                  <a:lnTo>
                    <a:pt x="1113281" y="381381"/>
                  </a:lnTo>
                  <a:lnTo>
                    <a:pt x="1117346" y="411861"/>
                  </a:lnTo>
                  <a:lnTo>
                    <a:pt x="1117346" y="691388"/>
                  </a:lnTo>
                  <a:lnTo>
                    <a:pt x="1117346" y="834898"/>
                  </a:lnTo>
                  <a:lnTo>
                    <a:pt x="1117346" y="887857"/>
                  </a:lnTo>
                  <a:lnTo>
                    <a:pt x="1117346" y="895350"/>
                  </a:lnTo>
                  <a:lnTo>
                    <a:pt x="1113281" y="925830"/>
                  </a:lnTo>
                  <a:lnTo>
                    <a:pt x="1083436" y="977392"/>
                  </a:lnTo>
                  <a:lnTo>
                    <a:pt x="819657" y="1135164"/>
                  </a:lnTo>
                  <a:lnTo>
                    <a:pt x="696722" y="1206906"/>
                  </a:lnTo>
                  <a:lnTo>
                    <a:pt x="651382" y="1233347"/>
                  </a:lnTo>
                  <a:lnTo>
                    <a:pt x="586485" y="1251699"/>
                  </a:lnTo>
                  <a:lnTo>
                    <a:pt x="556513" y="1248054"/>
                  </a:lnTo>
                  <a:lnTo>
                    <a:pt x="528066" y="1237119"/>
                  </a:lnTo>
                  <a:lnTo>
                    <a:pt x="288671" y="1097394"/>
                  </a:lnTo>
                  <a:lnTo>
                    <a:pt x="165734" y="1025652"/>
                  </a:lnTo>
                  <a:lnTo>
                    <a:pt x="120396" y="999236"/>
                  </a:lnTo>
                  <a:lnTo>
                    <a:pt x="71247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28066" y="70104"/>
                  </a:lnTo>
                  <a:lnTo>
                    <a:pt x="556513" y="59181"/>
                  </a:lnTo>
                  <a:lnTo>
                    <a:pt x="586485" y="55499"/>
                  </a:lnTo>
                  <a:lnTo>
                    <a:pt x="616457" y="59181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6" y="281559"/>
                  </a:lnTo>
                  <a:lnTo>
                    <a:pt x="1052576" y="308101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7D7D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39984" y="4713731"/>
              <a:ext cx="450850" cy="586740"/>
            </a:xfrm>
            <a:custGeom>
              <a:avLst/>
              <a:gdLst/>
              <a:ahLst/>
              <a:cxnLst/>
              <a:rect l="l" t="t" r="r" b="b"/>
              <a:pathLst>
                <a:path w="450850" h="586739">
                  <a:moveTo>
                    <a:pt x="285623" y="179197"/>
                  </a:moveTo>
                  <a:lnTo>
                    <a:pt x="272288" y="171069"/>
                  </a:lnTo>
                  <a:lnTo>
                    <a:pt x="259461" y="164719"/>
                  </a:lnTo>
                  <a:lnTo>
                    <a:pt x="258445" y="164211"/>
                  </a:lnTo>
                  <a:lnTo>
                    <a:pt x="253492" y="162306"/>
                  </a:lnTo>
                  <a:lnTo>
                    <a:pt x="266192" y="146177"/>
                  </a:lnTo>
                  <a:lnTo>
                    <a:pt x="276352" y="122301"/>
                  </a:lnTo>
                  <a:lnTo>
                    <a:pt x="279654" y="96012"/>
                  </a:lnTo>
                  <a:lnTo>
                    <a:pt x="271653" y="58420"/>
                  </a:lnTo>
                  <a:lnTo>
                    <a:pt x="251841" y="29591"/>
                  </a:lnTo>
                  <a:lnTo>
                    <a:pt x="250571" y="27686"/>
                  </a:lnTo>
                  <a:lnTo>
                    <a:pt x="249682" y="27178"/>
                  </a:lnTo>
                  <a:lnTo>
                    <a:pt x="249682" y="90551"/>
                  </a:lnTo>
                  <a:lnTo>
                    <a:pt x="247269" y="116332"/>
                  </a:lnTo>
                  <a:lnTo>
                    <a:pt x="235331" y="139192"/>
                  </a:lnTo>
                  <a:lnTo>
                    <a:pt x="214757" y="156337"/>
                  </a:lnTo>
                  <a:lnTo>
                    <a:pt x="198628" y="162687"/>
                  </a:lnTo>
                  <a:lnTo>
                    <a:pt x="181737" y="164719"/>
                  </a:lnTo>
                  <a:lnTo>
                    <a:pt x="164719" y="162687"/>
                  </a:lnTo>
                  <a:lnTo>
                    <a:pt x="122809" y="131572"/>
                  </a:lnTo>
                  <a:lnTo>
                    <a:pt x="113411" y="97155"/>
                  </a:lnTo>
                  <a:lnTo>
                    <a:pt x="118872" y="70739"/>
                  </a:lnTo>
                  <a:lnTo>
                    <a:pt x="133604" y="49276"/>
                  </a:lnTo>
                  <a:lnTo>
                    <a:pt x="155194" y="34798"/>
                  </a:lnTo>
                  <a:lnTo>
                    <a:pt x="181737" y="29591"/>
                  </a:lnTo>
                  <a:lnTo>
                    <a:pt x="181737" y="29718"/>
                  </a:lnTo>
                  <a:lnTo>
                    <a:pt x="200025" y="32004"/>
                  </a:lnTo>
                  <a:lnTo>
                    <a:pt x="216662" y="38989"/>
                  </a:lnTo>
                  <a:lnTo>
                    <a:pt x="231013" y="50165"/>
                  </a:lnTo>
                  <a:lnTo>
                    <a:pt x="241935" y="65024"/>
                  </a:lnTo>
                  <a:lnTo>
                    <a:pt x="249682" y="90551"/>
                  </a:lnTo>
                  <a:lnTo>
                    <a:pt x="249682" y="27178"/>
                  </a:lnTo>
                  <a:lnTo>
                    <a:pt x="219583" y="7239"/>
                  </a:lnTo>
                  <a:lnTo>
                    <a:pt x="181737" y="0"/>
                  </a:lnTo>
                  <a:lnTo>
                    <a:pt x="143891" y="7620"/>
                  </a:lnTo>
                  <a:lnTo>
                    <a:pt x="112903" y="28448"/>
                  </a:lnTo>
                  <a:lnTo>
                    <a:pt x="92075" y="59309"/>
                  </a:lnTo>
                  <a:lnTo>
                    <a:pt x="84455" y="97155"/>
                  </a:lnTo>
                  <a:lnTo>
                    <a:pt x="92075" y="135001"/>
                  </a:lnTo>
                  <a:lnTo>
                    <a:pt x="111379" y="163449"/>
                  </a:lnTo>
                  <a:lnTo>
                    <a:pt x="90297" y="171704"/>
                  </a:lnTo>
                  <a:lnTo>
                    <a:pt x="53086" y="199517"/>
                  </a:lnTo>
                  <a:lnTo>
                    <a:pt x="24638" y="235712"/>
                  </a:lnTo>
                  <a:lnTo>
                    <a:pt x="6350" y="278384"/>
                  </a:lnTo>
                  <a:lnTo>
                    <a:pt x="0" y="325628"/>
                  </a:lnTo>
                  <a:lnTo>
                    <a:pt x="0" y="356108"/>
                  </a:lnTo>
                  <a:lnTo>
                    <a:pt x="6604" y="362712"/>
                  </a:lnTo>
                  <a:lnTo>
                    <a:pt x="195453" y="362712"/>
                  </a:lnTo>
                  <a:lnTo>
                    <a:pt x="195453" y="333121"/>
                  </a:lnTo>
                  <a:lnTo>
                    <a:pt x="29591" y="333121"/>
                  </a:lnTo>
                  <a:lnTo>
                    <a:pt x="29629" y="325628"/>
                  </a:lnTo>
                  <a:lnTo>
                    <a:pt x="37465" y="278638"/>
                  </a:lnTo>
                  <a:lnTo>
                    <a:pt x="59436" y="237490"/>
                  </a:lnTo>
                  <a:lnTo>
                    <a:pt x="93218" y="205232"/>
                  </a:lnTo>
                  <a:lnTo>
                    <a:pt x="136525" y="184912"/>
                  </a:lnTo>
                  <a:lnTo>
                    <a:pt x="158750" y="192405"/>
                  </a:lnTo>
                  <a:lnTo>
                    <a:pt x="181864" y="194945"/>
                  </a:lnTo>
                  <a:lnTo>
                    <a:pt x="204978" y="192405"/>
                  </a:lnTo>
                  <a:lnTo>
                    <a:pt x="227330" y="184912"/>
                  </a:lnTo>
                  <a:lnTo>
                    <a:pt x="238252" y="188468"/>
                  </a:lnTo>
                  <a:lnTo>
                    <a:pt x="248920" y="192786"/>
                  </a:lnTo>
                  <a:lnTo>
                    <a:pt x="259080" y="197866"/>
                  </a:lnTo>
                  <a:lnTo>
                    <a:pt x="268986" y="203835"/>
                  </a:lnTo>
                  <a:lnTo>
                    <a:pt x="281762" y="184912"/>
                  </a:lnTo>
                  <a:lnTo>
                    <a:pt x="285623" y="179197"/>
                  </a:lnTo>
                  <a:close/>
                </a:path>
                <a:path w="450850" h="586739">
                  <a:moveTo>
                    <a:pt x="450723" y="240665"/>
                  </a:moveTo>
                  <a:lnTo>
                    <a:pt x="445770" y="233299"/>
                  </a:lnTo>
                  <a:lnTo>
                    <a:pt x="411988" y="207137"/>
                  </a:lnTo>
                  <a:lnTo>
                    <a:pt x="371729" y="192786"/>
                  </a:lnTo>
                  <a:lnTo>
                    <a:pt x="330454" y="191897"/>
                  </a:lnTo>
                  <a:lnTo>
                    <a:pt x="291338" y="203454"/>
                  </a:lnTo>
                  <a:lnTo>
                    <a:pt x="257175" y="226441"/>
                  </a:lnTo>
                  <a:lnTo>
                    <a:pt x="231013" y="260096"/>
                  </a:lnTo>
                  <a:lnTo>
                    <a:pt x="216789" y="300355"/>
                  </a:lnTo>
                  <a:lnTo>
                    <a:pt x="215773" y="341630"/>
                  </a:lnTo>
                  <a:lnTo>
                    <a:pt x="227330" y="380746"/>
                  </a:lnTo>
                  <a:lnTo>
                    <a:pt x="250317" y="414909"/>
                  </a:lnTo>
                  <a:lnTo>
                    <a:pt x="258191" y="421005"/>
                  </a:lnTo>
                  <a:lnTo>
                    <a:pt x="237490" y="428244"/>
                  </a:lnTo>
                  <a:lnTo>
                    <a:pt x="197485" y="451612"/>
                  </a:lnTo>
                  <a:lnTo>
                    <a:pt x="163068" y="481711"/>
                  </a:lnTo>
                  <a:lnTo>
                    <a:pt x="134874" y="517525"/>
                  </a:lnTo>
                  <a:lnTo>
                    <a:pt x="113919" y="558038"/>
                  </a:lnTo>
                  <a:lnTo>
                    <a:pt x="105537" y="586232"/>
                  </a:lnTo>
                  <a:lnTo>
                    <a:pt x="166751" y="524891"/>
                  </a:lnTo>
                  <a:lnTo>
                    <a:pt x="169926" y="519684"/>
                  </a:lnTo>
                  <a:lnTo>
                    <a:pt x="201549" y="486537"/>
                  </a:lnTo>
                  <a:lnTo>
                    <a:pt x="212598" y="479044"/>
                  </a:lnTo>
                  <a:lnTo>
                    <a:pt x="285750" y="405892"/>
                  </a:lnTo>
                  <a:lnTo>
                    <a:pt x="275971" y="398653"/>
                  </a:lnTo>
                  <a:lnTo>
                    <a:pt x="259207" y="377190"/>
                  </a:lnTo>
                  <a:lnTo>
                    <a:pt x="248793" y="352171"/>
                  </a:lnTo>
                  <a:lnTo>
                    <a:pt x="245237" y="324612"/>
                  </a:lnTo>
                  <a:lnTo>
                    <a:pt x="253746" y="285115"/>
                  </a:lnTo>
                  <a:lnTo>
                    <a:pt x="275971" y="252984"/>
                  </a:lnTo>
                  <a:lnTo>
                    <a:pt x="308483" y="231648"/>
                  </a:lnTo>
                  <a:lnTo>
                    <a:pt x="348234" y="224028"/>
                  </a:lnTo>
                  <a:lnTo>
                    <a:pt x="375920" y="227457"/>
                  </a:lnTo>
                  <a:lnTo>
                    <a:pt x="401193" y="238125"/>
                  </a:lnTo>
                  <a:lnTo>
                    <a:pt x="422656" y="255016"/>
                  </a:lnTo>
                  <a:lnTo>
                    <a:pt x="428371" y="262890"/>
                  </a:lnTo>
                  <a:lnTo>
                    <a:pt x="450723" y="240665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50067" y="4712207"/>
              <a:ext cx="199262" cy="20612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300716" y="44119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0" y="327533"/>
                  </a:lnTo>
                  <a:lnTo>
                    <a:pt x="1122552" y="292608"/>
                  </a:lnTo>
                  <a:lnTo>
                    <a:pt x="1086865" y="265303"/>
                  </a:lnTo>
                  <a:lnTo>
                    <a:pt x="847343" y="125222"/>
                  </a:lnTo>
                  <a:lnTo>
                    <a:pt x="724407" y="53213"/>
                  </a:lnTo>
                  <a:lnTo>
                    <a:pt x="679068" y="26797"/>
                  </a:lnTo>
                  <a:lnTo>
                    <a:pt x="672591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79" y="22987"/>
                  </a:lnTo>
                  <a:lnTo>
                    <a:pt x="260857" y="163068"/>
                  </a:lnTo>
                  <a:lnTo>
                    <a:pt x="137922" y="234950"/>
                  </a:lnTo>
                  <a:lnTo>
                    <a:pt x="92582" y="261493"/>
                  </a:lnTo>
                  <a:lnTo>
                    <a:pt x="50418" y="292608"/>
                  </a:lnTo>
                  <a:lnTo>
                    <a:pt x="23240" y="327533"/>
                  </a:lnTo>
                  <a:lnTo>
                    <a:pt x="6095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5" y="942086"/>
                  </a:lnTo>
                  <a:lnTo>
                    <a:pt x="23240" y="982726"/>
                  </a:lnTo>
                  <a:lnTo>
                    <a:pt x="50418" y="1017651"/>
                  </a:lnTo>
                  <a:lnTo>
                    <a:pt x="86105" y="1045083"/>
                  </a:lnTo>
                  <a:lnTo>
                    <a:pt x="325627" y="1185125"/>
                  </a:lnTo>
                  <a:lnTo>
                    <a:pt x="448563" y="1257058"/>
                  </a:lnTo>
                  <a:lnTo>
                    <a:pt x="493902" y="1283563"/>
                  </a:lnTo>
                  <a:lnTo>
                    <a:pt x="500379" y="1287348"/>
                  </a:lnTo>
                  <a:lnTo>
                    <a:pt x="542162" y="1304582"/>
                  </a:lnTo>
                  <a:lnTo>
                    <a:pt x="586485" y="1310322"/>
                  </a:lnTo>
                  <a:lnTo>
                    <a:pt x="630808" y="1304582"/>
                  </a:lnTo>
                  <a:lnTo>
                    <a:pt x="672591" y="1287348"/>
                  </a:lnTo>
                  <a:lnTo>
                    <a:pt x="912113" y="1147318"/>
                  </a:lnTo>
                  <a:lnTo>
                    <a:pt x="1035050" y="1075309"/>
                  </a:lnTo>
                  <a:lnTo>
                    <a:pt x="1080388" y="1048893"/>
                  </a:lnTo>
                  <a:lnTo>
                    <a:pt x="1086865" y="1045083"/>
                  </a:lnTo>
                  <a:lnTo>
                    <a:pt x="1122552" y="1017651"/>
                  </a:lnTo>
                  <a:lnTo>
                    <a:pt x="1149730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6" y="330581"/>
                  </a:lnTo>
                  <a:lnTo>
                    <a:pt x="1101725" y="354330"/>
                  </a:lnTo>
                  <a:lnTo>
                    <a:pt x="1113281" y="382270"/>
                  </a:lnTo>
                  <a:lnTo>
                    <a:pt x="1117345" y="412877"/>
                  </a:lnTo>
                  <a:lnTo>
                    <a:pt x="1117345" y="693039"/>
                  </a:lnTo>
                  <a:lnTo>
                    <a:pt x="1117345" y="836930"/>
                  </a:lnTo>
                  <a:lnTo>
                    <a:pt x="1117345" y="889889"/>
                  </a:lnTo>
                  <a:lnTo>
                    <a:pt x="1117345" y="897509"/>
                  </a:lnTo>
                  <a:lnTo>
                    <a:pt x="1113281" y="927989"/>
                  </a:lnTo>
                  <a:lnTo>
                    <a:pt x="1083436" y="979678"/>
                  </a:lnTo>
                  <a:lnTo>
                    <a:pt x="819657" y="1137793"/>
                  </a:lnTo>
                  <a:lnTo>
                    <a:pt x="696722" y="1209725"/>
                  </a:lnTo>
                  <a:lnTo>
                    <a:pt x="651382" y="1236218"/>
                  </a:lnTo>
                  <a:lnTo>
                    <a:pt x="644905" y="1240002"/>
                  </a:lnTo>
                  <a:lnTo>
                    <a:pt x="616457" y="1250962"/>
                  </a:lnTo>
                  <a:lnTo>
                    <a:pt x="586485" y="1254620"/>
                  </a:lnTo>
                  <a:lnTo>
                    <a:pt x="556513" y="1250962"/>
                  </a:lnTo>
                  <a:lnTo>
                    <a:pt x="528065" y="1240002"/>
                  </a:lnTo>
                  <a:lnTo>
                    <a:pt x="288670" y="1099947"/>
                  </a:lnTo>
                  <a:lnTo>
                    <a:pt x="165734" y="1028065"/>
                  </a:lnTo>
                  <a:lnTo>
                    <a:pt x="120395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89" y="382270"/>
                  </a:lnTo>
                  <a:lnTo>
                    <a:pt x="89534" y="330581"/>
                  </a:lnTo>
                  <a:lnTo>
                    <a:pt x="353313" y="172466"/>
                  </a:lnTo>
                  <a:lnTo>
                    <a:pt x="476250" y="100584"/>
                  </a:lnTo>
                  <a:lnTo>
                    <a:pt x="521588" y="74041"/>
                  </a:lnTo>
                  <a:lnTo>
                    <a:pt x="528065" y="70231"/>
                  </a:lnTo>
                  <a:lnTo>
                    <a:pt x="556513" y="59309"/>
                  </a:lnTo>
                  <a:lnTo>
                    <a:pt x="586485" y="55626"/>
                  </a:lnTo>
                  <a:lnTo>
                    <a:pt x="616457" y="59309"/>
                  </a:lnTo>
                  <a:lnTo>
                    <a:pt x="644905" y="70231"/>
                  </a:lnTo>
                  <a:lnTo>
                    <a:pt x="884301" y="210312"/>
                  </a:lnTo>
                  <a:lnTo>
                    <a:pt x="1007236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7D7D7D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556875" y="5800140"/>
            <a:ext cx="1184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finance-data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0"/>
            <a:ext cx="6504940" cy="6858000"/>
            <a:chOff x="82296" y="0"/>
            <a:chExt cx="650494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0"/>
              <a:ext cx="6504432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0"/>
              <a:ext cx="6419215" cy="6858000"/>
            </a:xfrm>
            <a:custGeom>
              <a:avLst/>
              <a:gdLst/>
              <a:ahLst/>
              <a:cxnLst/>
              <a:rect l="l" t="t" r="r" b="b"/>
              <a:pathLst>
                <a:path w="6419215" h="6858000">
                  <a:moveTo>
                    <a:pt x="6418961" y="0"/>
                  </a:moveTo>
                  <a:lnTo>
                    <a:pt x="0" y="0"/>
                  </a:lnTo>
                  <a:lnTo>
                    <a:pt x="0" y="6722491"/>
                  </a:lnTo>
                  <a:lnTo>
                    <a:pt x="6896" y="6765326"/>
                  </a:lnTo>
                  <a:lnTo>
                    <a:pt x="26135" y="6802525"/>
                  </a:lnTo>
                  <a:lnTo>
                    <a:pt x="55473" y="6831863"/>
                  </a:lnTo>
                  <a:lnTo>
                    <a:pt x="92671" y="6851103"/>
                  </a:lnTo>
                  <a:lnTo>
                    <a:pt x="135483" y="6857999"/>
                  </a:lnTo>
                  <a:lnTo>
                    <a:pt x="6283452" y="6857999"/>
                  </a:lnTo>
                  <a:lnTo>
                    <a:pt x="6326251" y="6851103"/>
                  </a:lnTo>
                  <a:lnTo>
                    <a:pt x="6363462" y="6831863"/>
                  </a:lnTo>
                  <a:lnTo>
                    <a:pt x="6392799" y="6802525"/>
                  </a:lnTo>
                  <a:lnTo>
                    <a:pt x="6411975" y="6765326"/>
                  </a:lnTo>
                  <a:lnTo>
                    <a:pt x="6418961" y="6722491"/>
                  </a:lnTo>
                  <a:lnTo>
                    <a:pt x="64189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9953" y="0"/>
            <a:ext cx="5094605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6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"/root/finance/finance-2020.doc"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  <a:tabLst>
                <a:tab pos="1347470" algn="l"/>
              </a:tabLst>
            </a:pP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key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"finance-2020.doc"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1671" y="5980176"/>
            <a:ext cx="563879" cy="5638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25627" y="1161110"/>
            <a:ext cx="46418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data</a:t>
            </a:r>
            <a:r>
              <a:rPr sz="1800" spc="-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88F492"/>
                </a:solidFill>
                <a:latin typeface="Consolas"/>
                <a:cs typeface="Consolas"/>
              </a:rPr>
              <a:t>aws_iam_group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"finance-data"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group_name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"finance-analysts"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5627" y="1984070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127" y="2353051"/>
            <a:ext cx="6257290" cy="4504690"/>
          </a:xfrm>
          <a:custGeom>
            <a:avLst/>
            <a:gdLst/>
            <a:ahLst/>
            <a:cxnLst/>
            <a:rect l="l" t="t" r="r" b="b"/>
            <a:pathLst>
              <a:path w="6257290" h="4504690">
                <a:moveTo>
                  <a:pt x="6257163" y="0"/>
                </a:moveTo>
                <a:lnTo>
                  <a:pt x="0" y="0"/>
                </a:lnTo>
                <a:lnTo>
                  <a:pt x="0" y="4504563"/>
                </a:lnTo>
                <a:lnTo>
                  <a:pt x="6257163" y="4504563"/>
                </a:lnTo>
                <a:lnTo>
                  <a:pt x="62571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9953" y="2364105"/>
            <a:ext cx="553402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 marR="5080" indent="-222885">
              <a:lnSpc>
                <a:spcPct val="100000"/>
              </a:lnSpc>
              <a:spcBef>
                <a:spcPts val="10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1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aws_s3_bucket_policy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"finance-policy"</a:t>
            </a:r>
            <a:r>
              <a:rPr sz="16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policy</a:t>
            </a:r>
            <a:r>
              <a:rPr sz="16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&lt;&lt;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9953" y="6268313"/>
            <a:ext cx="354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74866" y="1334769"/>
            <a:ext cx="5343525" cy="3493770"/>
            <a:chOff x="6674866" y="1334769"/>
            <a:chExt cx="5343525" cy="3493770"/>
          </a:xfrm>
        </p:grpSpPr>
        <p:sp>
          <p:nvSpPr>
            <p:cNvPr id="15" name="object 15"/>
            <p:cNvSpPr/>
            <p:nvPr/>
          </p:nvSpPr>
          <p:spPr>
            <a:xfrm>
              <a:off x="6681216" y="1341119"/>
              <a:ext cx="5330825" cy="3481070"/>
            </a:xfrm>
            <a:custGeom>
              <a:avLst/>
              <a:gdLst/>
              <a:ahLst/>
              <a:cxnLst/>
              <a:rect l="l" t="t" r="r" b="b"/>
              <a:pathLst>
                <a:path w="5330825" h="3481070">
                  <a:moveTo>
                    <a:pt x="5189601" y="0"/>
                  </a:moveTo>
                  <a:lnTo>
                    <a:pt x="141097" y="0"/>
                  </a:lnTo>
                  <a:lnTo>
                    <a:pt x="96519" y="7238"/>
                  </a:lnTo>
                  <a:lnTo>
                    <a:pt x="57784" y="27304"/>
                  </a:lnTo>
                  <a:lnTo>
                    <a:pt x="27177" y="57784"/>
                  </a:lnTo>
                  <a:lnTo>
                    <a:pt x="7238" y="96519"/>
                  </a:lnTo>
                  <a:lnTo>
                    <a:pt x="0" y="141096"/>
                  </a:lnTo>
                  <a:lnTo>
                    <a:pt x="0" y="3339465"/>
                  </a:lnTo>
                  <a:lnTo>
                    <a:pt x="7238" y="3384041"/>
                  </a:lnTo>
                  <a:lnTo>
                    <a:pt x="27177" y="3422777"/>
                  </a:lnTo>
                  <a:lnTo>
                    <a:pt x="57784" y="3453256"/>
                  </a:lnTo>
                  <a:lnTo>
                    <a:pt x="96519" y="3473323"/>
                  </a:lnTo>
                  <a:lnTo>
                    <a:pt x="141097" y="3480561"/>
                  </a:lnTo>
                  <a:lnTo>
                    <a:pt x="5189601" y="3480561"/>
                  </a:lnTo>
                  <a:lnTo>
                    <a:pt x="5234178" y="3473323"/>
                  </a:lnTo>
                  <a:lnTo>
                    <a:pt x="5272912" y="3453256"/>
                  </a:lnTo>
                  <a:lnTo>
                    <a:pt x="5303519" y="3422777"/>
                  </a:lnTo>
                  <a:lnTo>
                    <a:pt x="5323458" y="3384041"/>
                  </a:lnTo>
                  <a:lnTo>
                    <a:pt x="5330698" y="3339465"/>
                  </a:lnTo>
                  <a:lnTo>
                    <a:pt x="5330698" y="141096"/>
                  </a:lnTo>
                  <a:lnTo>
                    <a:pt x="5323458" y="96519"/>
                  </a:lnTo>
                  <a:lnTo>
                    <a:pt x="5303519" y="57784"/>
                  </a:lnTo>
                  <a:lnTo>
                    <a:pt x="5272912" y="27304"/>
                  </a:lnTo>
                  <a:lnTo>
                    <a:pt x="5234178" y="7238"/>
                  </a:lnTo>
                  <a:lnTo>
                    <a:pt x="518960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81216" y="1341119"/>
              <a:ext cx="5330825" cy="3481070"/>
            </a:xfrm>
            <a:custGeom>
              <a:avLst/>
              <a:gdLst/>
              <a:ahLst/>
              <a:cxnLst/>
              <a:rect l="l" t="t" r="r" b="b"/>
              <a:pathLst>
                <a:path w="5330825" h="3481070">
                  <a:moveTo>
                    <a:pt x="0" y="141096"/>
                  </a:moveTo>
                  <a:lnTo>
                    <a:pt x="7238" y="96519"/>
                  </a:lnTo>
                  <a:lnTo>
                    <a:pt x="27177" y="57784"/>
                  </a:lnTo>
                  <a:lnTo>
                    <a:pt x="57784" y="27304"/>
                  </a:lnTo>
                  <a:lnTo>
                    <a:pt x="96519" y="7238"/>
                  </a:lnTo>
                  <a:lnTo>
                    <a:pt x="141097" y="0"/>
                  </a:lnTo>
                  <a:lnTo>
                    <a:pt x="5189601" y="0"/>
                  </a:lnTo>
                  <a:lnTo>
                    <a:pt x="5234178" y="7238"/>
                  </a:lnTo>
                  <a:lnTo>
                    <a:pt x="5272912" y="27304"/>
                  </a:lnTo>
                  <a:lnTo>
                    <a:pt x="5303519" y="57784"/>
                  </a:lnTo>
                  <a:lnTo>
                    <a:pt x="5323458" y="96519"/>
                  </a:lnTo>
                  <a:lnTo>
                    <a:pt x="5330698" y="141096"/>
                  </a:lnTo>
                  <a:lnTo>
                    <a:pt x="5330698" y="3339465"/>
                  </a:lnTo>
                  <a:lnTo>
                    <a:pt x="5323458" y="3384041"/>
                  </a:lnTo>
                  <a:lnTo>
                    <a:pt x="5303519" y="3422777"/>
                  </a:lnTo>
                  <a:lnTo>
                    <a:pt x="5272912" y="3453256"/>
                  </a:lnTo>
                  <a:lnTo>
                    <a:pt x="5234178" y="3473323"/>
                  </a:lnTo>
                  <a:lnTo>
                    <a:pt x="5189601" y="3480561"/>
                  </a:lnTo>
                  <a:lnTo>
                    <a:pt x="141097" y="3480561"/>
                  </a:lnTo>
                  <a:lnTo>
                    <a:pt x="96519" y="3473323"/>
                  </a:lnTo>
                  <a:lnTo>
                    <a:pt x="57784" y="3453256"/>
                  </a:lnTo>
                  <a:lnTo>
                    <a:pt x="27177" y="3422777"/>
                  </a:lnTo>
                  <a:lnTo>
                    <a:pt x="7238" y="3384041"/>
                  </a:lnTo>
                  <a:lnTo>
                    <a:pt x="0" y="3339465"/>
                  </a:lnTo>
                  <a:lnTo>
                    <a:pt x="0" y="14109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12280" y="1432560"/>
            <a:ext cx="5069205" cy="286258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9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10045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“*"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10045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100455" marR="175260">
              <a:lnSpc>
                <a:spcPct val="100000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: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"arn:aws:s3:::</a:t>
            </a:r>
            <a:r>
              <a:rPr sz="1200" dirty="0">
                <a:solidFill>
                  <a:srgbClr val="7D7D7D"/>
                </a:solidFill>
                <a:latin typeface="Consolas"/>
                <a:cs typeface="Consolas"/>
              </a:rPr>
              <a:t>&lt;&lt;bucket-name&gt;&gt;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/*"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200" spc="-6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"Principal"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43891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"AWS"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1777364">
              <a:lnSpc>
                <a:spcPct val="100000"/>
              </a:lnSpc>
              <a:spcBef>
                <a:spcPts val="5"/>
              </a:spcBef>
              <a:tabLst>
                <a:tab pos="2280285" algn="l"/>
                <a:tab pos="2868930" algn="l"/>
              </a:tabLst>
            </a:pP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“</a:t>
            </a:r>
            <a:r>
              <a:rPr sz="1200" spc="-5" dirty="0">
                <a:solidFill>
                  <a:srgbClr val="7D7D7D"/>
                </a:solidFill>
                <a:latin typeface="Consolas"/>
                <a:cs typeface="Consolas"/>
              </a:rPr>
              <a:t>&lt;&lt;	arn	&gt;&gt;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200">
              <a:latin typeface="Consolas"/>
              <a:cs typeface="Consolas"/>
            </a:endParaRPr>
          </a:p>
          <a:p>
            <a:pPr marL="143891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1100455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765175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241792" y="4648200"/>
            <a:ext cx="1791970" cy="362585"/>
            <a:chOff x="8241792" y="4648200"/>
            <a:chExt cx="1791970" cy="362585"/>
          </a:xfrm>
        </p:grpSpPr>
        <p:sp>
          <p:nvSpPr>
            <p:cNvPr id="19" name="object 19"/>
            <p:cNvSpPr/>
            <p:nvPr/>
          </p:nvSpPr>
          <p:spPr>
            <a:xfrm>
              <a:off x="8244840" y="4651247"/>
              <a:ext cx="1786255" cy="356235"/>
            </a:xfrm>
            <a:custGeom>
              <a:avLst/>
              <a:gdLst/>
              <a:ahLst/>
              <a:cxnLst/>
              <a:rect l="l" t="t" r="r" b="b"/>
              <a:pathLst>
                <a:path w="1786254" h="356235">
                  <a:moveTo>
                    <a:pt x="1745106" y="0"/>
                  </a:moveTo>
                  <a:lnTo>
                    <a:pt x="40639" y="0"/>
                  </a:lnTo>
                  <a:lnTo>
                    <a:pt x="24764" y="3175"/>
                  </a:lnTo>
                  <a:lnTo>
                    <a:pt x="11937" y="11937"/>
                  </a:lnTo>
                  <a:lnTo>
                    <a:pt x="3175" y="24891"/>
                  </a:lnTo>
                  <a:lnTo>
                    <a:pt x="0" y="40766"/>
                  </a:lnTo>
                  <a:lnTo>
                    <a:pt x="0" y="315340"/>
                  </a:lnTo>
                  <a:lnTo>
                    <a:pt x="3175" y="331215"/>
                  </a:lnTo>
                  <a:lnTo>
                    <a:pt x="11937" y="344169"/>
                  </a:lnTo>
                  <a:lnTo>
                    <a:pt x="24764" y="352932"/>
                  </a:lnTo>
                  <a:lnTo>
                    <a:pt x="40639" y="356107"/>
                  </a:lnTo>
                  <a:lnTo>
                    <a:pt x="1745106" y="356107"/>
                  </a:lnTo>
                  <a:lnTo>
                    <a:pt x="1760981" y="352932"/>
                  </a:lnTo>
                  <a:lnTo>
                    <a:pt x="1773808" y="344169"/>
                  </a:lnTo>
                  <a:lnTo>
                    <a:pt x="1782571" y="331215"/>
                  </a:lnTo>
                  <a:lnTo>
                    <a:pt x="1785746" y="315340"/>
                  </a:lnTo>
                  <a:lnTo>
                    <a:pt x="1785746" y="40766"/>
                  </a:lnTo>
                  <a:lnTo>
                    <a:pt x="1782571" y="24891"/>
                  </a:lnTo>
                  <a:lnTo>
                    <a:pt x="1773808" y="11937"/>
                  </a:lnTo>
                  <a:lnTo>
                    <a:pt x="1760981" y="3175"/>
                  </a:lnTo>
                  <a:lnTo>
                    <a:pt x="1745106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44840" y="4651247"/>
              <a:ext cx="1786255" cy="356235"/>
            </a:xfrm>
            <a:custGeom>
              <a:avLst/>
              <a:gdLst/>
              <a:ahLst/>
              <a:cxnLst/>
              <a:rect l="l" t="t" r="r" b="b"/>
              <a:pathLst>
                <a:path w="1786254" h="356235">
                  <a:moveTo>
                    <a:pt x="0" y="40766"/>
                  </a:moveTo>
                  <a:lnTo>
                    <a:pt x="3175" y="24891"/>
                  </a:lnTo>
                  <a:lnTo>
                    <a:pt x="11937" y="11937"/>
                  </a:lnTo>
                  <a:lnTo>
                    <a:pt x="24764" y="3175"/>
                  </a:lnTo>
                  <a:lnTo>
                    <a:pt x="40639" y="0"/>
                  </a:lnTo>
                  <a:lnTo>
                    <a:pt x="1745106" y="0"/>
                  </a:lnTo>
                  <a:lnTo>
                    <a:pt x="1760981" y="3175"/>
                  </a:lnTo>
                  <a:lnTo>
                    <a:pt x="1773808" y="11937"/>
                  </a:lnTo>
                  <a:lnTo>
                    <a:pt x="1782571" y="24891"/>
                  </a:lnTo>
                  <a:lnTo>
                    <a:pt x="1785746" y="40766"/>
                  </a:lnTo>
                  <a:lnTo>
                    <a:pt x="1785746" y="315340"/>
                  </a:lnTo>
                  <a:lnTo>
                    <a:pt x="1782571" y="331215"/>
                  </a:lnTo>
                  <a:lnTo>
                    <a:pt x="1773808" y="344169"/>
                  </a:lnTo>
                  <a:lnTo>
                    <a:pt x="1760981" y="352932"/>
                  </a:lnTo>
                  <a:lnTo>
                    <a:pt x="1745106" y="356107"/>
                  </a:lnTo>
                  <a:lnTo>
                    <a:pt x="40639" y="356107"/>
                  </a:lnTo>
                  <a:lnTo>
                    <a:pt x="24764" y="352932"/>
                  </a:lnTo>
                  <a:lnTo>
                    <a:pt x="11937" y="344169"/>
                  </a:lnTo>
                  <a:lnTo>
                    <a:pt x="3175" y="331215"/>
                  </a:lnTo>
                  <a:lnTo>
                    <a:pt x="0" y="315340"/>
                  </a:lnTo>
                  <a:lnTo>
                    <a:pt x="0" y="40766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253856" y="4687011"/>
            <a:ext cx="176783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176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read-objects.json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0"/>
            <a:ext cx="8976360" cy="6858000"/>
            <a:chOff x="82296" y="0"/>
            <a:chExt cx="89763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0"/>
              <a:ext cx="897636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0"/>
              <a:ext cx="8891270" cy="6858000"/>
            </a:xfrm>
            <a:custGeom>
              <a:avLst/>
              <a:gdLst/>
              <a:ahLst/>
              <a:cxnLst/>
              <a:rect l="l" t="t" r="r" b="b"/>
              <a:pathLst>
                <a:path w="8891270" h="6858000">
                  <a:moveTo>
                    <a:pt x="8890762" y="0"/>
                  </a:moveTo>
                  <a:lnTo>
                    <a:pt x="0" y="0"/>
                  </a:lnTo>
                  <a:lnTo>
                    <a:pt x="0" y="6670306"/>
                  </a:lnTo>
                  <a:lnTo>
                    <a:pt x="6691" y="6720205"/>
                  </a:lnTo>
                  <a:lnTo>
                    <a:pt x="25614" y="6765048"/>
                  </a:lnTo>
                  <a:lnTo>
                    <a:pt x="54965" y="6803033"/>
                  </a:lnTo>
                  <a:lnTo>
                    <a:pt x="92951" y="6832384"/>
                  </a:lnTo>
                  <a:lnTo>
                    <a:pt x="137795" y="6851306"/>
                  </a:lnTo>
                  <a:lnTo>
                    <a:pt x="161544" y="6854494"/>
                  </a:lnTo>
                  <a:lnTo>
                    <a:pt x="161544" y="6857999"/>
                  </a:lnTo>
                  <a:lnTo>
                    <a:pt x="8703056" y="6857999"/>
                  </a:lnTo>
                  <a:lnTo>
                    <a:pt x="8752967" y="6851306"/>
                  </a:lnTo>
                  <a:lnTo>
                    <a:pt x="8797798" y="6832384"/>
                  </a:lnTo>
                  <a:lnTo>
                    <a:pt x="8835771" y="6803033"/>
                  </a:lnTo>
                  <a:lnTo>
                    <a:pt x="8865108" y="6765048"/>
                  </a:lnTo>
                  <a:lnTo>
                    <a:pt x="8884031" y="6720205"/>
                  </a:lnTo>
                  <a:lnTo>
                    <a:pt x="8890762" y="6670306"/>
                  </a:lnTo>
                  <a:lnTo>
                    <a:pt x="88907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1671" y="5980176"/>
            <a:ext cx="563879" cy="5638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94505" y="4388077"/>
            <a:ext cx="843280" cy="29273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76700"/>
              </a:lnSpc>
              <a:spcBef>
                <a:spcPts val="25"/>
              </a:spcBef>
            </a:pPr>
            <a:r>
              <a:rPr sz="1200" dirty="0">
                <a:solidFill>
                  <a:srgbClr val="7D7D7D"/>
                </a:solidFill>
                <a:latin typeface="Consolas"/>
                <a:cs typeface="Consolas"/>
              </a:rPr>
              <a:t>&lt;&lt;bucket- </a:t>
            </a:r>
            <a:r>
              <a:rPr sz="1200" spc="-645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1200" spc="-15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1200" spc="10" dirty="0">
                <a:solidFill>
                  <a:srgbClr val="7D7D7D"/>
                </a:solidFill>
                <a:latin typeface="Consolas"/>
                <a:cs typeface="Consolas"/>
              </a:rPr>
              <a:t>me</a:t>
            </a:r>
            <a:r>
              <a:rPr sz="1200" spc="-15" dirty="0">
                <a:solidFill>
                  <a:srgbClr val="7D7D7D"/>
                </a:solidFill>
                <a:latin typeface="Consolas"/>
                <a:cs typeface="Consolas"/>
              </a:rPr>
              <a:t>&gt;</a:t>
            </a:r>
            <a:r>
              <a:rPr sz="1200" spc="10" dirty="0">
                <a:solidFill>
                  <a:srgbClr val="7D7D7D"/>
                </a:solidFill>
                <a:latin typeface="Consolas"/>
                <a:cs typeface="Consolas"/>
              </a:rPr>
              <a:t>&gt;</a:t>
            </a:r>
            <a:r>
              <a:rPr sz="1200" spc="10" dirty="0">
                <a:solidFill>
                  <a:srgbClr val="CE9178"/>
                </a:solidFill>
                <a:latin typeface="Consolas"/>
                <a:cs typeface="Consolas"/>
              </a:rPr>
              <a:t>/*</a:t>
            </a:r>
            <a:r>
              <a:rPr sz="12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9014" y="4936490"/>
            <a:ext cx="755015" cy="29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965"/>
              </a:lnSpc>
              <a:tabLst>
                <a:tab pos="502284" algn="l"/>
              </a:tabLst>
            </a:pPr>
            <a:r>
              <a:rPr sz="1200" spc="-15" dirty="0">
                <a:solidFill>
                  <a:srgbClr val="CE9178"/>
                </a:solidFill>
                <a:latin typeface="Consolas"/>
                <a:cs typeface="Consolas"/>
              </a:rPr>
              <a:t>“</a:t>
            </a:r>
            <a:r>
              <a:rPr sz="1200" spc="10" dirty="0">
                <a:solidFill>
                  <a:srgbClr val="7D7D7D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7D7D7D"/>
                </a:solidFill>
                <a:latin typeface="Consolas"/>
                <a:cs typeface="Consolas"/>
              </a:rPr>
              <a:t>&lt;	</a:t>
            </a:r>
            <a:r>
              <a:rPr sz="1200" spc="-15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1200" spc="5" dirty="0">
                <a:solidFill>
                  <a:srgbClr val="7D7D7D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endParaRPr sz="1200">
              <a:latin typeface="Consolas"/>
              <a:cs typeface="Consolas"/>
            </a:endParaRPr>
          </a:p>
          <a:p>
            <a:pPr algn="r">
              <a:lnSpc>
                <a:spcPts val="1275"/>
              </a:lnSpc>
            </a:pPr>
            <a:r>
              <a:rPr sz="1200" spc="-5" dirty="0">
                <a:solidFill>
                  <a:srgbClr val="7D7D7D"/>
                </a:solidFill>
                <a:latin typeface="Consolas"/>
                <a:cs typeface="Consolas"/>
              </a:rPr>
              <a:t>&gt;&gt;</a:t>
            </a:r>
            <a:r>
              <a:rPr sz="12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8876" y="5068316"/>
            <a:ext cx="109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9953" y="5250891"/>
            <a:ext cx="1362710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555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591185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256540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6952" y="4328159"/>
            <a:ext cx="2874010" cy="277495"/>
          </a:xfrm>
          <a:custGeom>
            <a:avLst/>
            <a:gdLst/>
            <a:ahLst/>
            <a:cxnLst/>
            <a:rect l="l" t="t" r="r" b="b"/>
            <a:pathLst>
              <a:path w="2874009" h="277495">
                <a:moveTo>
                  <a:pt x="2873882" y="0"/>
                </a:moveTo>
                <a:lnTo>
                  <a:pt x="0" y="0"/>
                </a:lnTo>
                <a:lnTo>
                  <a:pt x="0" y="277240"/>
                </a:lnTo>
                <a:lnTo>
                  <a:pt x="2873882" y="277240"/>
                </a:lnTo>
                <a:lnTo>
                  <a:pt x="287388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103" y="0"/>
            <a:ext cx="6161405" cy="499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6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"/root/finance/finance-2020.doc"</a:t>
            </a:r>
            <a:endParaRPr sz="1600">
              <a:latin typeface="Consolas"/>
              <a:cs typeface="Consolas"/>
            </a:endParaRPr>
          </a:p>
          <a:p>
            <a:pPr marL="530860">
              <a:lnSpc>
                <a:spcPct val="100000"/>
              </a:lnSpc>
              <a:tabLst>
                <a:tab pos="1421130" algn="l"/>
              </a:tabLst>
            </a:pPr>
            <a:r>
              <a:rPr sz="1600" spc="-5" dirty="0">
                <a:solidFill>
                  <a:srgbClr val="D2D2D2"/>
                </a:solidFill>
                <a:latin typeface="Consolas"/>
                <a:cs typeface="Consolas"/>
              </a:rPr>
              <a:t>key	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"finance-2020.doc"</a:t>
            </a:r>
            <a:endParaRPr sz="1600">
              <a:latin typeface="Consolas"/>
              <a:cs typeface="Consolas"/>
            </a:endParaRPr>
          </a:p>
          <a:p>
            <a:pPr marL="53086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998720" algn="l"/>
              </a:tabLst>
            </a:pPr>
            <a:r>
              <a:rPr sz="1800" u="heavy" spc="-415" dirty="0">
                <a:solidFill>
                  <a:srgbClr val="549CD4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800" u="heavy" spc="-10" dirty="0">
                <a:solidFill>
                  <a:srgbClr val="549CD4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data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u="heavy" spc="-15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"</a:t>
            </a:r>
            <a:r>
              <a:rPr sz="1800" u="heavy" spc="-15" dirty="0">
                <a:solidFill>
                  <a:srgbClr val="88F492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aws_iam_group</a:t>
            </a:r>
            <a:r>
              <a:rPr sz="1800" u="heavy" spc="-15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"</a:t>
            </a:r>
            <a:r>
              <a:rPr sz="1800" u="heavy" spc="-40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800" u="heavy" spc="-10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"finance-data"</a:t>
            </a:r>
            <a:r>
              <a:rPr sz="1800" u="heavy" spc="-35" dirty="0">
                <a:solidFill>
                  <a:srgbClr val="CE9178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800" u="heavy" dirty="0">
                <a:solidFill>
                  <a:srgbClr val="808080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{	</a:t>
            </a:r>
            <a:endParaRPr sz="1800">
              <a:latin typeface="Consolas"/>
              <a:cs typeface="Consolas"/>
            </a:endParaRPr>
          </a:p>
          <a:p>
            <a:pPr marL="33528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group_name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"finance-analysts"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50">
              <a:latin typeface="Consolas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307975" marR="561340" indent="-222885">
              <a:lnSpc>
                <a:spcPct val="100000"/>
              </a:lnSpc>
              <a:spcBef>
                <a:spcPts val="800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"aws_s3_bucket_policy"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"finance-policy"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r>
              <a:rPr sz="16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aws_s3_bucket.finance.id</a:t>
            </a:r>
            <a:endParaRPr sz="16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policy</a:t>
            </a:r>
            <a:r>
              <a:rPr sz="16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&lt;&lt;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329565">
              <a:lnSpc>
                <a:spcPct val="100000"/>
              </a:lnSpc>
              <a:spcBef>
                <a:spcPts val="1125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6484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"Version"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"2012-10-17"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664845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"Statement"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  <a:p>
            <a:pPr marL="1000125">
              <a:lnSpc>
                <a:spcPct val="100000"/>
              </a:lnSpc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3385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"Action"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“*"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38580">
              <a:lnSpc>
                <a:spcPct val="100000"/>
              </a:lnSpc>
            </a:pP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"Effect"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"Allow"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  <a:p>
            <a:pPr marL="1338580" marR="5080">
              <a:lnSpc>
                <a:spcPts val="1390"/>
              </a:lnSpc>
              <a:spcBef>
                <a:spcPts val="260"/>
              </a:spcBef>
            </a:pPr>
            <a:r>
              <a:rPr sz="1800" spc="-7" baseline="4629" dirty="0">
                <a:solidFill>
                  <a:srgbClr val="9CDCFC"/>
                </a:solidFill>
                <a:latin typeface="Consolas"/>
                <a:cs typeface="Consolas"/>
              </a:rPr>
              <a:t>"Resource"</a:t>
            </a:r>
            <a:r>
              <a:rPr sz="1800" spc="-7" baseline="4629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800" spc="104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baseline="4629" dirty="0">
                <a:solidFill>
                  <a:srgbClr val="CE9178"/>
                </a:solidFill>
                <a:latin typeface="Consolas"/>
                <a:cs typeface="Consolas"/>
              </a:rPr>
              <a:t>"arn:aws:s3:::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${aws_s3_bucket</a:t>
            </a:r>
            <a:r>
              <a:rPr sz="12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finance</a:t>
            </a:r>
            <a:r>
              <a:rPr sz="12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id}</a:t>
            </a:r>
            <a:r>
              <a:rPr sz="1200" dirty="0">
                <a:solidFill>
                  <a:srgbClr val="CE9178"/>
                </a:solidFill>
                <a:latin typeface="Consolas"/>
                <a:cs typeface="Consolas"/>
              </a:rPr>
              <a:t>/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*", </a:t>
            </a:r>
            <a:r>
              <a:rPr sz="1200" spc="-6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CDCFC"/>
                </a:solidFill>
                <a:latin typeface="Consolas"/>
                <a:cs typeface="Consolas"/>
              </a:rPr>
              <a:t>"Principal"</a:t>
            </a:r>
            <a:r>
              <a:rPr sz="12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1673860">
              <a:lnSpc>
                <a:spcPts val="1355"/>
              </a:lnSpc>
            </a:pPr>
            <a:r>
              <a:rPr sz="1200" dirty="0">
                <a:solidFill>
                  <a:srgbClr val="9CDCFC"/>
                </a:solidFill>
                <a:latin typeface="Consolas"/>
                <a:cs typeface="Consolas"/>
              </a:rPr>
              <a:t>"AWS"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200" spc="-1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57983" y="4956047"/>
            <a:ext cx="3703320" cy="280670"/>
          </a:xfrm>
          <a:custGeom>
            <a:avLst/>
            <a:gdLst/>
            <a:ahLst/>
            <a:cxnLst/>
            <a:rect l="l" t="t" r="r" b="b"/>
            <a:pathLst>
              <a:path w="3703320" h="280670">
                <a:moveTo>
                  <a:pt x="3703066" y="0"/>
                </a:moveTo>
                <a:lnTo>
                  <a:pt x="0" y="0"/>
                </a:lnTo>
                <a:lnTo>
                  <a:pt x="0" y="280288"/>
                </a:lnTo>
                <a:lnTo>
                  <a:pt x="3703066" y="280288"/>
                </a:lnTo>
                <a:lnTo>
                  <a:pt x="370306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38248" y="4975986"/>
            <a:ext cx="33896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"${data</a:t>
            </a:r>
            <a:r>
              <a:rPr sz="12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aws_iam_group</a:t>
            </a:r>
            <a:r>
              <a:rPr sz="12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finance-data</a:t>
            </a:r>
            <a:r>
              <a:rPr sz="1200" dirty="0">
                <a:solidFill>
                  <a:srgbClr val="549CD4"/>
                </a:solidFill>
                <a:latin typeface="Consolas"/>
                <a:cs typeface="Consolas"/>
              </a:rPr>
              <a:t>.</a:t>
            </a:r>
            <a:r>
              <a:rPr sz="1200" dirty="0">
                <a:solidFill>
                  <a:srgbClr val="D2D2D2"/>
                </a:solidFill>
                <a:latin typeface="Consolas"/>
                <a:cs typeface="Consolas"/>
              </a:rPr>
              <a:t>arn}"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09800" y="1264919"/>
            <a:ext cx="3325495" cy="3950335"/>
            <a:chOff x="2209800" y="1264919"/>
            <a:chExt cx="3325495" cy="3950335"/>
          </a:xfrm>
        </p:grpSpPr>
        <p:sp>
          <p:nvSpPr>
            <p:cNvPr id="17" name="object 17"/>
            <p:cNvSpPr/>
            <p:nvPr/>
          </p:nvSpPr>
          <p:spPr>
            <a:xfrm>
              <a:off x="2218944" y="4959096"/>
              <a:ext cx="3081020" cy="247015"/>
            </a:xfrm>
            <a:custGeom>
              <a:avLst/>
              <a:gdLst/>
              <a:ahLst/>
              <a:cxnLst/>
              <a:rect l="l" t="t" r="r" b="b"/>
              <a:pathLst>
                <a:path w="3081020" h="247014">
                  <a:moveTo>
                    <a:pt x="0" y="41147"/>
                  </a:moveTo>
                  <a:lnTo>
                    <a:pt x="3175" y="25145"/>
                  </a:lnTo>
                  <a:lnTo>
                    <a:pt x="12064" y="12064"/>
                  </a:lnTo>
                  <a:lnTo>
                    <a:pt x="25145" y="3174"/>
                  </a:lnTo>
                  <a:lnTo>
                    <a:pt x="41148" y="0"/>
                  </a:lnTo>
                  <a:lnTo>
                    <a:pt x="3039872" y="0"/>
                  </a:lnTo>
                  <a:lnTo>
                    <a:pt x="3055873" y="3174"/>
                  </a:lnTo>
                  <a:lnTo>
                    <a:pt x="3068955" y="12064"/>
                  </a:lnTo>
                  <a:lnTo>
                    <a:pt x="3077845" y="25145"/>
                  </a:lnTo>
                  <a:lnTo>
                    <a:pt x="3081020" y="41147"/>
                  </a:lnTo>
                  <a:lnTo>
                    <a:pt x="3081020" y="205612"/>
                  </a:lnTo>
                  <a:lnTo>
                    <a:pt x="3077845" y="221614"/>
                  </a:lnTo>
                  <a:lnTo>
                    <a:pt x="3068955" y="234695"/>
                  </a:lnTo>
                  <a:lnTo>
                    <a:pt x="3055873" y="243585"/>
                  </a:lnTo>
                  <a:lnTo>
                    <a:pt x="3039872" y="246760"/>
                  </a:lnTo>
                  <a:lnTo>
                    <a:pt x="41148" y="246760"/>
                  </a:lnTo>
                  <a:lnTo>
                    <a:pt x="25145" y="243585"/>
                  </a:lnTo>
                  <a:lnTo>
                    <a:pt x="12064" y="234695"/>
                  </a:lnTo>
                  <a:lnTo>
                    <a:pt x="3175" y="221614"/>
                  </a:lnTo>
                  <a:lnTo>
                    <a:pt x="0" y="205612"/>
                  </a:lnTo>
                  <a:lnTo>
                    <a:pt x="0" y="41147"/>
                  </a:lnTo>
                  <a:close/>
                </a:path>
              </a:pathLst>
            </a:custGeom>
            <a:ln w="18288">
              <a:solidFill>
                <a:srgbClr val="A3A3A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00472" y="1264919"/>
              <a:ext cx="234950" cy="3825240"/>
            </a:xfrm>
            <a:custGeom>
              <a:avLst/>
              <a:gdLst/>
              <a:ahLst/>
              <a:cxnLst/>
              <a:rect l="l" t="t" r="r" b="b"/>
              <a:pathLst>
                <a:path w="234950" h="3825240">
                  <a:moveTo>
                    <a:pt x="50736" y="3812552"/>
                  </a:moveTo>
                  <a:lnTo>
                    <a:pt x="0" y="3812552"/>
                  </a:lnTo>
                  <a:lnTo>
                    <a:pt x="0" y="3825240"/>
                  </a:lnTo>
                  <a:lnTo>
                    <a:pt x="50736" y="3825240"/>
                  </a:lnTo>
                  <a:lnTo>
                    <a:pt x="50736" y="3812552"/>
                  </a:lnTo>
                  <a:close/>
                </a:path>
                <a:path w="234950" h="3825240">
                  <a:moveTo>
                    <a:pt x="76073" y="0"/>
                  </a:moveTo>
                  <a:lnTo>
                    <a:pt x="0" y="38100"/>
                  </a:lnTo>
                  <a:lnTo>
                    <a:pt x="76073" y="76200"/>
                  </a:lnTo>
                  <a:lnTo>
                    <a:pt x="76073" y="0"/>
                  </a:lnTo>
                  <a:close/>
                </a:path>
                <a:path w="234950" h="3825240">
                  <a:moveTo>
                    <a:pt x="98272" y="31762"/>
                  </a:moveTo>
                  <a:lnTo>
                    <a:pt x="85598" y="31762"/>
                  </a:lnTo>
                  <a:lnTo>
                    <a:pt x="85598" y="44450"/>
                  </a:lnTo>
                  <a:lnTo>
                    <a:pt x="98272" y="44450"/>
                  </a:lnTo>
                  <a:lnTo>
                    <a:pt x="98272" y="31762"/>
                  </a:lnTo>
                  <a:close/>
                </a:path>
                <a:path w="234950" h="3825240">
                  <a:moveTo>
                    <a:pt x="101447" y="3812552"/>
                  </a:moveTo>
                  <a:lnTo>
                    <a:pt x="88773" y="3812552"/>
                  </a:lnTo>
                  <a:lnTo>
                    <a:pt x="88773" y="3825240"/>
                  </a:lnTo>
                  <a:lnTo>
                    <a:pt x="101447" y="3825240"/>
                  </a:lnTo>
                  <a:lnTo>
                    <a:pt x="101447" y="3812552"/>
                  </a:lnTo>
                  <a:close/>
                </a:path>
                <a:path w="234950" h="3825240">
                  <a:moveTo>
                    <a:pt x="187134" y="31762"/>
                  </a:moveTo>
                  <a:lnTo>
                    <a:pt x="136398" y="31762"/>
                  </a:lnTo>
                  <a:lnTo>
                    <a:pt x="136398" y="44450"/>
                  </a:lnTo>
                  <a:lnTo>
                    <a:pt x="187134" y="44450"/>
                  </a:lnTo>
                  <a:lnTo>
                    <a:pt x="187134" y="31762"/>
                  </a:lnTo>
                  <a:close/>
                </a:path>
                <a:path w="234950" h="3825240">
                  <a:moveTo>
                    <a:pt x="190309" y="3812552"/>
                  </a:moveTo>
                  <a:lnTo>
                    <a:pt x="139573" y="3812552"/>
                  </a:lnTo>
                  <a:lnTo>
                    <a:pt x="139573" y="3825240"/>
                  </a:lnTo>
                  <a:lnTo>
                    <a:pt x="190309" y="3825240"/>
                  </a:lnTo>
                  <a:lnTo>
                    <a:pt x="190309" y="3812552"/>
                  </a:lnTo>
                  <a:close/>
                </a:path>
                <a:path w="234950" h="3825240">
                  <a:moveTo>
                    <a:pt x="234670" y="3806202"/>
                  </a:moveTo>
                  <a:lnTo>
                    <a:pt x="221996" y="3806202"/>
                  </a:lnTo>
                  <a:lnTo>
                    <a:pt x="221996" y="3818890"/>
                  </a:lnTo>
                  <a:lnTo>
                    <a:pt x="234670" y="3818890"/>
                  </a:lnTo>
                  <a:lnTo>
                    <a:pt x="234670" y="3806202"/>
                  </a:lnTo>
                  <a:close/>
                </a:path>
                <a:path w="234950" h="3825240">
                  <a:moveTo>
                    <a:pt x="234670" y="3717302"/>
                  </a:moveTo>
                  <a:lnTo>
                    <a:pt x="221996" y="3717302"/>
                  </a:lnTo>
                  <a:lnTo>
                    <a:pt x="221996" y="3768090"/>
                  </a:lnTo>
                  <a:lnTo>
                    <a:pt x="234670" y="3768090"/>
                  </a:lnTo>
                  <a:lnTo>
                    <a:pt x="234670" y="3717302"/>
                  </a:lnTo>
                  <a:close/>
                </a:path>
                <a:path w="234950" h="3825240">
                  <a:moveTo>
                    <a:pt x="234670" y="3666502"/>
                  </a:moveTo>
                  <a:lnTo>
                    <a:pt x="221996" y="3666502"/>
                  </a:lnTo>
                  <a:lnTo>
                    <a:pt x="221996" y="3679190"/>
                  </a:lnTo>
                  <a:lnTo>
                    <a:pt x="234670" y="3679190"/>
                  </a:lnTo>
                  <a:lnTo>
                    <a:pt x="234670" y="3666502"/>
                  </a:lnTo>
                  <a:close/>
                </a:path>
                <a:path w="234950" h="3825240">
                  <a:moveTo>
                    <a:pt x="234670" y="3577602"/>
                  </a:moveTo>
                  <a:lnTo>
                    <a:pt x="221996" y="3577602"/>
                  </a:lnTo>
                  <a:lnTo>
                    <a:pt x="221996" y="3628390"/>
                  </a:lnTo>
                  <a:lnTo>
                    <a:pt x="234670" y="3628390"/>
                  </a:lnTo>
                  <a:lnTo>
                    <a:pt x="234670" y="3577602"/>
                  </a:lnTo>
                  <a:close/>
                </a:path>
                <a:path w="234950" h="3825240">
                  <a:moveTo>
                    <a:pt x="234670" y="3526802"/>
                  </a:moveTo>
                  <a:lnTo>
                    <a:pt x="221996" y="3526802"/>
                  </a:lnTo>
                  <a:lnTo>
                    <a:pt x="221996" y="3539490"/>
                  </a:lnTo>
                  <a:lnTo>
                    <a:pt x="234670" y="3539490"/>
                  </a:lnTo>
                  <a:lnTo>
                    <a:pt x="234670" y="3526802"/>
                  </a:lnTo>
                  <a:close/>
                </a:path>
                <a:path w="234950" h="3825240">
                  <a:moveTo>
                    <a:pt x="234670" y="3437902"/>
                  </a:moveTo>
                  <a:lnTo>
                    <a:pt x="221996" y="3437902"/>
                  </a:lnTo>
                  <a:lnTo>
                    <a:pt x="221996" y="3488690"/>
                  </a:lnTo>
                  <a:lnTo>
                    <a:pt x="234670" y="3488690"/>
                  </a:lnTo>
                  <a:lnTo>
                    <a:pt x="234670" y="3437902"/>
                  </a:lnTo>
                  <a:close/>
                </a:path>
                <a:path w="234950" h="3825240">
                  <a:moveTo>
                    <a:pt x="234670" y="3387229"/>
                  </a:moveTo>
                  <a:lnTo>
                    <a:pt x="221996" y="3387229"/>
                  </a:lnTo>
                  <a:lnTo>
                    <a:pt x="221996" y="3399917"/>
                  </a:lnTo>
                  <a:lnTo>
                    <a:pt x="234670" y="3399917"/>
                  </a:lnTo>
                  <a:lnTo>
                    <a:pt x="234670" y="3387229"/>
                  </a:lnTo>
                  <a:close/>
                </a:path>
                <a:path w="234950" h="3825240">
                  <a:moveTo>
                    <a:pt x="234670" y="3298329"/>
                  </a:moveTo>
                  <a:lnTo>
                    <a:pt x="221996" y="3298329"/>
                  </a:lnTo>
                  <a:lnTo>
                    <a:pt x="221996" y="3349117"/>
                  </a:lnTo>
                  <a:lnTo>
                    <a:pt x="234670" y="3349117"/>
                  </a:lnTo>
                  <a:lnTo>
                    <a:pt x="234670" y="3298329"/>
                  </a:lnTo>
                  <a:close/>
                </a:path>
                <a:path w="234950" h="3825240">
                  <a:moveTo>
                    <a:pt x="234670" y="3247529"/>
                  </a:moveTo>
                  <a:lnTo>
                    <a:pt x="221996" y="3247529"/>
                  </a:lnTo>
                  <a:lnTo>
                    <a:pt x="221996" y="3260217"/>
                  </a:lnTo>
                  <a:lnTo>
                    <a:pt x="234670" y="3260217"/>
                  </a:lnTo>
                  <a:lnTo>
                    <a:pt x="234670" y="3247529"/>
                  </a:lnTo>
                  <a:close/>
                </a:path>
                <a:path w="234950" h="3825240">
                  <a:moveTo>
                    <a:pt x="234670" y="3158629"/>
                  </a:moveTo>
                  <a:lnTo>
                    <a:pt x="221996" y="3158629"/>
                  </a:lnTo>
                  <a:lnTo>
                    <a:pt x="221996" y="3209417"/>
                  </a:lnTo>
                  <a:lnTo>
                    <a:pt x="234670" y="3209417"/>
                  </a:lnTo>
                  <a:lnTo>
                    <a:pt x="234670" y="3158629"/>
                  </a:lnTo>
                  <a:close/>
                </a:path>
                <a:path w="234950" h="3825240">
                  <a:moveTo>
                    <a:pt x="234670" y="3107829"/>
                  </a:moveTo>
                  <a:lnTo>
                    <a:pt x="221996" y="3107829"/>
                  </a:lnTo>
                  <a:lnTo>
                    <a:pt x="221996" y="3120517"/>
                  </a:lnTo>
                  <a:lnTo>
                    <a:pt x="234670" y="3120517"/>
                  </a:lnTo>
                  <a:lnTo>
                    <a:pt x="234670" y="3107829"/>
                  </a:lnTo>
                  <a:close/>
                </a:path>
                <a:path w="234950" h="3825240">
                  <a:moveTo>
                    <a:pt x="234670" y="3018929"/>
                  </a:moveTo>
                  <a:lnTo>
                    <a:pt x="221996" y="3018929"/>
                  </a:lnTo>
                  <a:lnTo>
                    <a:pt x="221996" y="3069717"/>
                  </a:lnTo>
                  <a:lnTo>
                    <a:pt x="234670" y="3069717"/>
                  </a:lnTo>
                  <a:lnTo>
                    <a:pt x="234670" y="3018929"/>
                  </a:lnTo>
                  <a:close/>
                </a:path>
                <a:path w="234950" h="3825240">
                  <a:moveTo>
                    <a:pt x="234670" y="2968129"/>
                  </a:moveTo>
                  <a:lnTo>
                    <a:pt x="221996" y="2968129"/>
                  </a:lnTo>
                  <a:lnTo>
                    <a:pt x="221996" y="2980817"/>
                  </a:lnTo>
                  <a:lnTo>
                    <a:pt x="234670" y="2980817"/>
                  </a:lnTo>
                  <a:lnTo>
                    <a:pt x="234670" y="2968129"/>
                  </a:lnTo>
                  <a:close/>
                </a:path>
                <a:path w="234950" h="3825240">
                  <a:moveTo>
                    <a:pt x="234670" y="2879229"/>
                  </a:moveTo>
                  <a:lnTo>
                    <a:pt x="221996" y="2879229"/>
                  </a:lnTo>
                  <a:lnTo>
                    <a:pt x="221996" y="2930017"/>
                  </a:lnTo>
                  <a:lnTo>
                    <a:pt x="234670" y="2930017"/>
                  </a:lnTo>
                  <a:lnTo>
                    <a:pt x="234670" y="2879229"/>
                  </a:lnTo>
                  <a:close/>
                </a:path>
                <a:path w="234950" h="3825240">
                  <a:moveTo>
                    <a:pt x="234670" y="2828429"/>
                  </a:moveTo>
                  <a:lnTo>
                    <a:pt x="221996" y="2828429"/>
                  </a:lnTo>
                  <a:lnTo>
                    <a:pt x="221996" y="2841117"/>
                  </a:lnTo>
                  <a:lnTo>
                    <a:pt x="234670" y="2841117"/>
                  </a:lnTo>
                  <a:lnTo>
                    <a:pt x="234670" y="2828429"/>
                  </a:lnTo>
                  <a:close/>
                </a:path>
                <a:path w="234950" h="3825240">
                  <a:moveTo>
                    <a:pt x="234670" y="2739529"/>
                  </a:moveTo>
                  <a:lnTo>
                    <a:pt x="221996" y="2739529"/>
                  </a:lnTo>
                  <a:lnTo>
                    <a:pt x="221996" y="2790317"/>
                  </a:lnTo>
                  <a:lnTo>
                    <a:pt x="234670" y="2790317"/>
                  </a:lnTo>
                  <a:lnTo>
                    <a:pt x="234670" y="2739529"/>
                  </a:lnTo>
                  <a:close/>
                </a:path>
                <a:path w="234950" h="3825240">
                  <a:moveTo>
                    <a:pt x="234670" y="2688729"/>
                  </a:moveTo>
                  <a:lnTo>
                    <a:pt x="221996" y="2688729"/>
                  </a:lnTo>
                  <a:lnTo>
                    <a:pt x="221996" y="2701417"/>
                  </a:lnTo>
                  <a:lnTo>
                    <a:pt x="234670" y="2701417"/>
                  </a:lnTo>
                  <a:lnTo>
                    <a:pt x="234670" y="2688729"/>
                  </a:lnTo>
                  <a:close/>
                </a:path>
                <a:path w="234950" h="3825240">
                  <a:moveTo>
                    <a:pt x="234670" y="2599956"/>
                  </a:moveTo>
                  <a:lnTo>
                    <a:pt x="221996" y="2599956"/>
                  </a:lnTo>
                  <a:lnTo>
                    <a:pt x="221996" y="2650744"/>
                  </a:lnTo>
                  <a:lnTo>
                    <a:pt x="234670" y="2650744"/>
                  </a:lnTo>
                  <a:lnTo>
                    <a:pt x="234670" y="2599956"/>
                  </a:lnTo>
                  <a:close/>
                </a:path>
                <a:path w="234950" h="3825240">
                  <a:moveTo>
                    <a:pt x="234670" y="2549156"/>
                  </a:moveTo>
                  <a:lnTo>
                    <a:pt x="221996" y="2549156"/>
                  </a:lnTo>
                  <a:lnTo>
                    <a:pt x="221996" y="2561844"/>
                  </a:lnTo>
                  <a:lnTo>
                    <a:pt x="234670" y="2561844"/>
                  </a:lnTo>
                  <a:lnTo>
                    <a:pt x="234670" y="2549156"/>
                  </a:lnTo>
                  <a:close/>
                </a:path>
                <a:path w="234950" h="3825240">
                  <a:moveTo>
                    <a:pt x="234670" y="2460256"/>
                  </a:moveTo>
                  <a:lnTo>
                    <a:pt x="221996" y="2460256"/>
                  </a:lnTo>
                  <a:lnTo>
                    <a:pt x="221996" y="2511044"/>
                  </a:lnTo>
                  <a:lnTo>
                    <a:pt x="234670" y="2511044"/>
                  </a:lnTo>
                  <a:lnTo>
                    <a:pt x="234670" y="2460256"/>
                  </a:lnTo>
                  <a:close/>
                </a:path>
                <a:path w="234950" h="3825240">
                  <a:moveTo>
                    <a:pt x="234670" y="2409456"/>
                  </a:moveTo>
                  <a:lnTo>
                    <a:pt x="221996" y="2409456"/>
                  </a:lnTo>
                  <a:lnTo>
                    <a:pt x="221996" y="2422144"/>
                  </a:lnTo>
                  <a:lnTo>
                    <a:pt x="234670" y="2422144"/>
                  </a:lnTo>
                  <a:lnTo>
                    <a:pt x="234670" y="2409456"/>
                  </a:lnTo>
                  <a:close/>
                </a:path>
                <a:path w="234950" h="3825240">
                  <a:moveTo>
                    <a:pt x="234670" y="2320556"/>
                  </a:moveTo>
                  <a:lnTo>
                    <a:pt x="221996" y="2320556"/>
                  </a:lnTo>
                  <a:lnTo>
                    <a:pt x="221996" y="2371344"/>
                  </a:lnTo>
                  <a:lnTo>
                    <a:pt x="234670" y="2371344"/>
                  </a:lnTo>
                  <a:lnTo>
                    <a:pt x="234670" y="2320556"/>
                  </a:lnTo>
                  <a:close/>
                </a:path>
                <a:path w="234950" h="3825240">
                  <a:moveTo>
                    <a:pt x="234670" y="2269756"/>
                  </a:moveTo>
                  <a:lnTo>
                    <a:pt x="221996" y="2269756"/>
                  </a:lnTo>
                  <a:lnTo>
                    <a:pt x="221996" y="2282444"/>
                  </a:lnTo>
                  <a:lnTo>
                    <a:pt x="234670" y="2282444"/>
                  </a:lnTo>
                  <a:lnTo>
                    <a:pt x="234670" y="2269756"/>
                  </a:lnTo>
                  <a:close/>
                </a:path>
                <a:path w="234950" h="3825240">
                  <a:moveTo>
                    <a:pt x="234670" y="2180856"/>
                  </a:moveTo>
                  <a:lnTo>
                    <a:pt x="221996" y="2180856"/>
                  </a:lnTo>
                  <a:lnTo>
                    <a:pt x="221996" y="2231644"/>
                  </a:lnTo>
                  <a:lnTo>
                    <a:pt x="234670" y="2231644"/>
                  </a:lnTo>
                  <a:lnTo>
                    <a:pt x="234670" y="2180856"/>
                  </a:lnTo>
                  <a:close/>
                </a:path>
                <a:path w="234950" h="3825240">
                  <a:moveTo>
                    <a:pt x="234670" y="2130056"/>
                  </a:moveTo>
                  <a:lnTo>
                    <a:pt x="221996" y="2130056"/>
                  </a:lnTo>
                  <a:lnTo>
                    <a:pt x="221996" y="2142744"/>
                  </a:lnTo>
                  <a:lnTo>
                    <a:pt x="234670" y="2142744"/>
                  </a:lnTo>
                  <a:lnTo>
                    <a:pt x="234670" y="2130056"/>
                  </a:lnTo>
                  <a:close/>
                </a:path>
                <a:path w="234950" h="3825240">
                  <a:moveTo>
                    <a:pt x="234670" y="2041156"/>
                  </a:moveTo>
                  <a:lnTo>
                    <a:pt x="221996" y="2041156"/>
                  </a:lnTo>
                  <a:lnTo>
                    <a:pt x="221996" y="2091944"/>
                  </a:lnTo>
                  <a:lnTo>
                    <a:pt x="234670" y="2091944"/>
                  </a:lnTo>
                  <a:lnTo>
                    <a:pt x="234670" y="2041156"/>
                  </a:lnTo>
                  <a:close/>
                </a:path>
                <a:path w="234950" h="3825240">
                  <a:moveTo>
                    <a:pt x="234670" y="1990356"/>
                  </a:moveTo>
                  <a:lnTo>
                    <a:pt x="221996" y="1990356"/>
                  </a:lnTo>
                  <a:lnTo>
                    <a:pt x="221996" y="2003044"/>
                  </a:lnTo>
                  <a:lnTo>
                    <a:pt x="234670" y="2003044"/>
                  </a:lnTo>
                  <a:lnTo>
                    <a:pt x="234670" y="1990356"/>
                  </a:lnTo>
                  <a:close/>
                </a:path>
                <a:path w="234950" h="3825240">
                  <a:moveTo>
                    <a:pt x="234670" y="1901456"/>
                  </a:moveTo>
                  <a:lnTo>
                    <a:pt x="221996" y="1901456"/>
                  </a:lnTo>
                  <a:lnTo>
                    <a:pt x="221996" y="1952244"/>
                  </a:lnTo>
                  <a:lnTo>
                    <a:pt x="234670" y="1952244"/>
                  </a:lnTo>
                  <a:lnTo>
                    <a:pt x="234670" y="1901456"/>
                  </a:lnTo>
                  <a:close/>
                </a:path>
                <a:path w="234950" h="3825240">
                  <a:moveTo>
                    <a:pt x="234670" y="1850783"/>
                  </a:moveTo>
                  <a:lnTo>
                    <a:pt x="221996" y="1850783"/>
                  </a:lnTo>
                  <a:lnTo>
                    <a:pt x="221996" y="1863471"/>
                  </a:lnTo>
                  <a:lnTo>
                    <a:pt x="234670" y="1863471"/>
                  </a:lnTo>
                  <a:lnTo>
                    <a:pt x="234670" y="1850783"/>
                  </a:lnTo>
                  <a:close/>
                </a:path>
                <a:path w="234950" h="3825240">
                  <a:moveTo>
                    <a:pt x="234670" y="1761883"/>
                  </a:moveTo>
                  <a:lnTo>
                    <a:pt x="221996" y="1761883"/>
                  </a:lnTo>
                  <a:lnTo>
                    <a:pt x="221996" y="1812671"/>
                  </a:lnTo>
                  <a:lnTo>
                    <a:pt x="234670" y="1812671"/>
                  </a:lnTo>
                  <a:lnTo>
                    <a:pt x="234670" y="1761883"/>
                  </a:lnTo>
                  <a:close/>
                </a:path>
                <a:path w="234950" h="3825240">
                  <a:moveTo>
                    <a:pt x="234670" y="1711083"/>
                  </a:moveTo>
                  <a:lnTo>
                    <a:pt x="221996" y="1711083"/>
                  </a:lnTo>
                  <a:lnTo>
                    <a:pt x="221996" y="1723771"/>
                  </a:lnTo>
                  <a:lnTo>
                    <a:pt x="234670" y="1723771"/>
                  </a:lnTo>
                  <a:lnTo>
                    <a:pt x="234670" y="1711083"/>
                  </a:lnTo>
                  <a:close/>
                </a:path>
                <a:path w="234950" h="3825240">
                  <a:moveTo>
                    <a:pt x="234670" y="1622183"/>
                  </a:moveTo>
                  <a:lnTo>
                    <a:pt x="221996" y="1622183"/>
                  </a:lnTo>
                  <a:lnTo>
                    <a:pt x="221996" y="1672971"/>
                  </a:lnTo>
                  <a:lnTo>
                    <a:pt x="234670" y="1672971"/>
                  </a:lnTo>
                  <a:lnTo>
                    <a:pt x="234670" y="1622183"/>
                  </a:lnTo>
                  <a:close/>
                </a:path>
                <a:path w="234950" h="3825240">
                  <a:moveTo>
                    <a:pt x="234670" y="1571383"/>
                  </a:moveTo>
                  <a:lnTo>
                    <a:pt x="221996" y="1571383"/>
                  </a:lnTo>
                  <a:lnTo>
                    <a:pt x="221996" y="1584071"/>
                  </a:lnTo>
                  <a:lnTo>
                    <a:pt x="234670" y="1584071"/>
                  </a:lnTo>
                  <a:lnTo>
                    <a:pt x="234670" y="1571383"/>
                  </a:lnTo>
                  <a:close/>
                </a:path>
                <a:path w="234950" h="3825240">
                  <a:moveTo>
                    <a:pt x="234670" y="1482483"/>
                  </a:moveTo>
                  <a:lnTo>
                    <a:pt x="221996" y="1482483"/>
                  </a:lnTo>
                  <a:lnTo>
                    <a:pt x="221996" y="1533271"/>
                  </a:lnTo>
                  <a:lnTo>
                    <a:pt x="234670" y="1533271"/>
                  </a:lnTo>
                  <a:lnTo>
                    <a:pt x="234670" y="1482483"/>
                  </a:lnTo>
                  <a:close/>
                </a:path>
                <a:path w="234950" h="3825240">
                  <a:moveTo>
                    <a:pt x="234670" y="1431683"/>
                  </a:moveTo>
                  <a:lnTo>
                    <a:pt x="221996" y="1431683"/>
                  </a:lnTo>
                  <a:lnTo>
                    <a:pt x="221996" y="1444371"/>
                  </a:lnTo>
                  <a:lnTo>
                    <a:pt x="234670" y="1444371"/>
                  </a:lnTo>
                  <a:lnTo>
                    <a:pt x="234670" y="1431683"/>
                  </a:lnTo>
                  <a:close/>
                </a:path>
                <a:path w="234950" h="3825240">
                  <a:moveTo>
                    <a:pt x="234670" y="1342783"/>
                  </a:moveTo>
                  <a:lnTo>
                    <a:pt x="221996" y="1342783"/>
                  </a:lnTo>
                  <a:lnTo>
                    <a:pt x="221996" y="1393571"/>
                  </a:lnTo>
                  <a:lnTo>
                    <a:pt x="234670" y="1393571"/>
                  </a:lnTo>
                  <a:lnTo>
                    <a:pt x="234670" y="1342783"/>
                  </a:lnTo>
                  <a:close/>
                </a:path>
                <a:path w="234950" h="3825240">
                  <a:moveTo>
                    <a:pt x="234670" y="1291983"/>
                  </a:moveTo>
                  <a:lnTo>
                    <a:pt x="221996" y="1291983"/>
                  </a:lnTo>
                  <a:lnTo>
                    <a:pt x="221996" y="1304671"/>
                  </a:lnTo>
                  <a:lnTo>
                    <a:pt x="234670" y="1304671"/>
                  </a:lnTo>
                  <a:lnTo>
                    <a:pt x="234670" y="1291983"/>
                  </a:lnTo>
                  <a:close/>
                </a:path>
                <a:path w="234950" h="3825240">
                  <a:moveTo>
                    <a:pt x="234670" y="1203083"/>
                  </a:moveTo>
                  <a:lnTo>
                    <a:pt x="221996" y="1203083"/>
                  </a:lnTo>
                  <a:lnTo>
                    <a:pt x="221996" y="1253871"/>
                  </a:lnTo>
                  <a:lnTo>
                    <a:pt x="234670" y="1253871"/>
                  </a:lnTo>
                  <a:lnTo>
                    <a:pt x="234670" y="1203083"/>
                  </a:lnTo>
                  <a:close/>
                </a:path>
                <a:path w="234950" h="3825240">
                  <a:moveTo>
                    <a:pt x="234670" y="1152283"/>
                  </a:moveTo>
                  <a:lnTo>
                    <a:pt x="221996" y="1152283"/>
                  </a:lnTo>
                  <a:lnTo>
                    <a:pt x="221996" y="1164971"/>
                  </a:lnTo>
                  <a:lnTo>
                    <a:pt x="234670" y="1164971"/>
                  </a:lnTo>
                  <a:lnTo>
                    <a:pt x="234670" y="1152283"/>
                  </a:lnTo>
                  <a:close/>
                </a:path>
                <a:path w="234950" h="3825240">
                  <a:moveTo>
                    <a:pt x="234670" y="1063510"/>
                  </a:moveTo>
                  <a:lnTo>
                    <a:pt x="221996" y="1063510"/>
                  </a:lnTo>
                  <a:lnTo>
                    <a:pt x="221996" y="1114298"/>
                  </a:lnTo>
                  <a:lnTo>
                    <a:pt x="234670" y="1114298"/>
                  </a:lnTo>
                  <a:lnTo>
                    <a:pt x="234670" y="1063510"/>
                  </a:lnTo>
                  <a:close/>
                </a:path>
                <a:path w="234950" h="3825240">
                  <a:moveTo>
                    <a:pt x="234670" y="1012710"/>
                  </a:moveTo>
                  <a:lnTo>
                    <a:pt x="221996" y="1012710"/>
                  </a:lnTo>
                  <a:lnTo>
                    <a:pt x="221996" y="1025398"/>
                  </a:lnTo>
                  <a:lnTo>
                    <a:pt x="234670" y="1025398"/>
                  </a:lnTo>
                  <a:lnTo>
                    <a:pt x="234670" y="1012710"/>
                  </a:lnTo>
                  <a:close/>
                </a:path>
                <a:path w="234950" h="3825240">
                  <a:moveTo>
                    <a:pt x="234670" y="923810"/>
                  </a:moveTo>
                  <a:lnTo>
                    <a:pt x="221996" y="923810"/>
                  </a:lnTo>
                  <a:lnTo>
                    <a:pt x="221996" y="974598"/>
                  </a:lnTo>
                  <a:lnTo>
                    <a:pt x="234670" y="974598"/>
                  </a:lnTo>
                  <a:lnTo>
                    <a:pt x="234670" y="923810"/>
                  </a:lnTo>
                  <a:close/>
                </a:path>
                <a:path w="234950" h="3825240">
                  <a:moveTo>
                    <a:pt x="234670" y="873010"/>
                  </a:moveTo>
                  <a:lnTo>
                    <a:pt x="221996" y="873010"/>
                  </a:lnTo>
                  <a:lnTo>
                    <a:pt x="221996" y="885698"/>
                  </a:lnTo>
                  <a:lnTo>
                    <a:pt x="234670" y="885698"/>
                  </a:lnTo>
                  <a:lnTo>
                    <a:pt x="234670" y="873010"/>
                  </a:lnTo>
                  <a:close/>
                </a:path>
                <a:path w="234950" h="3825240">
                  <a:moveTo>
                    <a:pt x="234670" y="784110"/>
                  </a:moveTo>
                  <a:lnTo>
                    <a:pt x="221996" y="784110"/>
                  </a:lnTo>
                  <a:lnTo>
                    <a:pt x="221996" y="834898"/>
                  </a:lnTo>
                  <a:lnTo>
                    <a:pt x="234670" y="834898"/>
                  </a:lnTo>
                  <a:lnTo>
                    <a:pt x="234670" y="784110"/>
                  </a:lnTo>
                  <a:close/>
                </a:path>
                <a:path w="234950" h="3825240">
                  <a:moveTo>
                    <a:pt x="234670" y="733310"/>
                  </a:moveTo>
                  <a:lnTo>
                    <a:pt x="221996" y="733310"/>
                  </a:lnTo>
                  <a:lnTo>
                    <a:pt x="221996" y="745998"/>
                  </a:lnTo>
                  <a:lnTo>
                    <a:pt x="234670" y="745998"/>
                  </a:lnTo>
                  <a:lnTo>
                    <a:pt x="234670" y="733310"/>
                  </a:lnTo>
                  <a:close/>
                </a:path>
                <a:path w="234950" h="3825240">
                  <a:moveTo>
                    <a:pt x="234670" y="644410"/>
                  </a:moveTo>
                  <a:lnTo>
                    <a:pt x="221996" y="644410"/>
                  </a:lnTo>
                  <a:lnTo>
                    <a:pt x="221996" y="695198"/>
                  </a:lnTo>
                  <a:lnTo>
                    <a:pt x="234670" y="695198"/>
                  </a:lnTo>
                  <a:lnTo>
                    <a:pt x="234670" y="644410"/>
                  </a:lnTo>
                  <a:close/>
                </a:path>
                <a:path w="234950" h="3825240">
                  <a:moveTo>
                    <a:pt x="234670" y="593610"/>
                  </a:moveTo>
                  <a:lnTo>
                    <a:pt x="221996" y="593610"/>
                  </a:lnTo>
                  <a:lnTo>
                    <a:pt x="221996" y="606298"/>
                  </a:lnTo>
                  <a:lnTo>
                    <a:pt x="234670" y="606298"/>
                  </a:lnTo>
                  <a:lnTo>
                    <a:pt x="234670" y="593610"/>
                  </a:lnTo>
                  <a:close/>
                </a:path>
                <a:path w="234950" h="3825240">
                  <a:moveTo>
                    <a:pt x="234670" y="504710"/>
                  </a:moveTo>
                  <a:lnTo>
                    <a:pt x="221996" y="504710"/>
                  </a:lnTo>
                  <a:lnTo>
                    <a:pt x="221996" y="555498"/>
                  </a:lnTo>
                  <a:lnTo>
                    <a:pt x="234670" y="555498"/>
                  </a:lnTo>
                  <a:lnTo>
                    <a:pt x="234670" y="504710"/>
                  </a:lnTo>
                  <a:close/>
                </a:path>
                <a:path w="234950" h="3825240">
                  <a:moveTo>
                    <a:pt x="234670" y="453910"/>
                  </a:moveTo>
                  <a:lnTo>
                    <a:pt x="221996" y="453910"/>
                  </a:lnTo>
                  <a:lnTo>
                    <a:pt x="221996" y="466598"/>
                  </a:lnTo>
                  <a:lnTo>
                    <a:pt x="234670" y="466598"/>
                  </a:lnTo>
                  <a:lnTo>
                    <a:pt x="234670" y="453910"/>
                  </a:lnTo>
                  <a:close/>
                </a:path>
                <a:path w="234950" h="3825240">
                  <a:moveTo>
                    <a:pt x="234670" y="365010"/>
                  </a:moveTo>
                  <a:lnTo>
                    <a:pt x="221996" y="365010"/>
                  </a:lnTo>
                  <a:lnTo>
                    <a:pt x="221996" y="415798"/>
                  </a:lnTo>
                  <a:lnTo>
                    <a:pt x="234670" y="415798"/>
                  </a:lnTo>
                  <a:lnTo>
                    <a:pt x="234670" y="365010"/>
                  </a:lnTo>
                  <a:close/>
                </a:path>
                <a:path w="234950" h="3825240">
                  <a:moveTo>
                    <a:pt x="234670" y="314337"/>
                  </a:moveTo>
                  <a:lnTo>
                    <a:pt x="221996" y="314337"/>
                  </a:lnTo>
                  <a:lnTo>
                    <a:pt x="221996" y="327025"/>
                  </a:lnTo>
                  <a:lnTo>
                    <a:pt x="234670" y="327025"/>
                  </a:lnTo>
                  <a:lnTo>
                    <a:pt x="234670" y="314337"/>
                  </a:lnTo>
                  <a:close/>
                </a:path>
                <a:path w="234950" h="3825240">
                  <a:moveTo>
                    <a:pt x="234670" y="225437"/>
                  </a:moveTo>
                  <a:lnTo>
                    <a:pt x="221996" y="225437"/>
                  </a:lnTo>
                  <a:lnTo>
                    <a:pt x="221996" y="276225"/>
                  </a:lnTo>
                  <a:lnTo>
                    <a:pt x="234670" y="276225"/>
                  </a:lnTo>
                  <a:lnTo>
                    <a:pt x="234670" y="225437"/>
                  </a:lnTo>
                  <a:close/>
                </a:path>
                <a:path w="234950" h="3825240">
                  <a:moveTo>
                    <a:pt x="234670" y="174637"/>
                  </a:moveTo>
                  <a:lnTo>
                    <a:pt x="221996" y="174637"/>
                  </a:lnTo>
                  <a:lnTo>
                    <a:pt x="221996" y="187325"/>
                  </a:lnTo>
                  <a:lnTo>
                    <a:pt x="234670" y="187325"/>
                  </a:lnTo>
                  <a:lnTo>
                    <a:pt x="234670" y="174637"/>
                  </a:lnTo>
                  <a:close/>
                </a:path>
                <a:path w="234950" h="3825240">
                  <a:moveTo>
                    <a:pt x="234670" y="85737"/>
                  </a:moveTo>
                  <a:lnTo>
                    <a:pt x="221996" y="85737"/>
                  </a:lnTo>
                  <a:lnTo>
                    <a:pt x="221996" y="136525"/>
                  </a:lnTo>
                  <a:lnTo>
                    <a:pt x="234670" y="136525"/>
                  </a:lnTo>
                  <a:lnTo>
                    <a:pt x="234670" y="85737"/>
                  </a:lnTo>
                  <a:close/>
                </a:path>
                <a:path w="234950" h="3825240">
                  <a:moveTo>
                    <a:pt x="234696" y="31750"/>
                  </a:moveTo>
                  <a:lnTo>
                    <a:pt x="225171" y="31750"/>
                  </a:lnTo>
                  <a:lnTo>
                    <a:pt x="225171" y="41275"/>
                  </a:lnTo>
                  <a:lnTo>
                    <a:pt x="221996" y="38100"/>
                  </a:lnTo>
                  <a:lnTo>
                    <a:pt x="221996" y="47625"/>
                  </a:lnTo>
                  <a:lnTo>
                    <a:pt x="234696" y="47625"/>
                  </a:lnTo>
                  <a:lnTo>
                    <a:pt x="234696" y="44450"/>
                  </a:lnTo>
                  <a:lnTo>
                    <a:pt x="234696" y="3175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81783" y="240791"/>
            <a:ext cx="7431405" cy="6160135"/>
            <a:chOff x="2081783" y="240791"/>
            <a:chExt cx="7431405" cy="6160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1783" y="240791"/>
              <a:ext cx="7431024" cy="61600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00071" y="249935"/>
              <a:ext cx="7345680" cy="6083935"/>
            </a:xfrm>
            <a:custGeom>
              <a:avLst/>
              <a:gdLst/>
              <a:ahLst/>
              <a:cxnLst/>
              <a:rect l="l" t="t" r="r" b="b"/>
              <a:pathLst>
                <a:path w="7345680" h="6083935">
                  <a:moveTo>
                    <a:pt x="7150734" y="0"/>
                  </a:moveTo>
                  <a:lnTo>
                    <a:pt x="194944" y="0"/>
                  </a:lnTo>
                  <a:lnTo>
                    <a:pt x="150240" y="5207"/>
                  </a:lnTo>
                  <a:lnTo>
                    <a:pt x="109219" y="19812"/>
                  </a:lnTo>
                  <a:lnTo>
                    <a:pt x="73025" y="42799"/>
                  </a:lnTo>
                  <a:lnTo>
                    <a:pt x="42798" y="73025"/>
                  </a:lnTo>
                  <a:lnTo>
                    <a:pt x="19811" y="109220"/>
                  </a:lnTo>
                  <a:lnTo>
                    <a:pt x="5206" y="150241"/>
                  </a:lnTo>
                  <a:lnTo>
                    <a:pt x="0" y="194945"/>
                  </a:lnTo>
                  <a:lnTo>
                    <a:pt x="0" y="5888456"/>
                  </a:lnTo>
                  <a:lnTo>
                    <a:pt x="5206" y="5933160"/>
                  </a:lnTo>
                  <a:lnTo>
                    <a:pt x="19811" y="5974194"/>
                  </a:lnTo>
                  <a:lnTo>
                    <a:pt x="42798" y="6010402"/>
                  </a:lnTo>
                  <a:lnTo>
                    <a:pt x="73025" y="6040589"/>
                  </a:lnTo>
                  <a:lnTo>
                    <a:pt x="109219" y="6063602"/>
                  </a:lnTo>
                  <a:lnTo>
                    <a:pt x="150240" y="6078270"/>
                  </a:lnTo>
                  <a:lnTo>
                    <a:pt x="194944" y="6083427"/>
                  </a:lnTo>
                  <a:lnTo>
                    <a:pt x="7150734" y="6083427"/>
                  </a:lnTo>
                  <a:lnTo>
                    <a:pt x="7195438" y="6078270"/>
                  </a:lnTo>
                  <a:lnTo>
                    <a:pt x="7236459" y="6063602"/>
                  </a:lnTo>
                  <a:lnTo>
                    <a:pt x="7272655" y="6040589"/>
                  </a:lnTo>
                  <a:lnTo>
                    <a:pt x="7302881" y="6010402"/>
                  </a:lnTo>
                  <a:lnTo>
                    <a:pt x="7325868" y="5974194"/>
                  </a:lnTo>
                  <a:lnTo>
                    <a:pt x="7340473" y="5933160"/>
                  </a:lnTo>
                  <a:lnTo>
                    <a:pt x="7345680" y="5888456"/>
                  </a:lnTo>
                  <a:lnTo>
                    <a:pt x="7345680" y="194945"/>
                  </a:lnTo>
                  <a:lnTo>
                    <a:pt x="7340473" y="150241"/>
                  </a:lnTo>
                  <a:lnTo>
                    <a:pt x="7325868" y="109220"/>
                  </a:lnTo>
                  <a:lnTo>
                    <a:pt x="7302881" y="73025"/>
                  </a:lnTo>
                  <a:lnTo>
                    <a:pt x="7272655" y="42799"/>
                  </a:lnTo>
                  <a:lnTo>
                    <a:pt x="7236459" y="19812"/>
                  </a:lnTo>
                  <a:lnTo>
                    <a:pt x="7195438" y="5207"/>
                  </a:lnTo>
                  <a:lnTo>
                    <a:pt x="715073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00071" y="243839"/>
              <a:ext cx="7345680" cy="399415"/>
            </a:xfrm>
            <a:custGeom>
              <a:avLst/>
              <a:gdLst/>
              <a:ahLst/>
              <a:cxnLst/>
              <a:rect l="l" t="t" r="r" b="b"/>
              <a:pathLst>
                <a:path w="7345680" h="399415">
                  <a:moveTo>
                    <a:pt x="7345680" y="0"/>
                  </a:moveTo>
                  <a:lnTo>
                    <a:pt x="0" y="0"/>
                  </a:lnTo>
                  <a:lnTo>
                    <a:pt x="0" y="399160"/>
                  </a:lnTo>
                  <a:lnTo>
                    <a:pt x="7345680" y="399160"/>
                  </a:lnTo>
                  <a:lnTo>
                    <a:pt x="734568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78811" y="249681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0072" y="984503"/>
            <a:ext cx="7345680" cy="5690870"/>
          </a:xfrm>
          <a:custGeom>
            <a:avLst/>
            <a:gdLst/>
            <a:ahLst/>
            <a:cxnLst/>
            <a:rect l="l" t="t" r="r" b="b"/>
            <a:pathLst>
              <a:path w="7345680" h="5690870">
                <a:moveTo>
                  <a:pt x="7345680" y="0"/>
                </a:moveTo>
                <a:lnTo>
                  <a:pt x="0" y="0"/>
                </a:lnTo>
                <a:lnTo>
                  <a:pt x="0" y="5690616"/>
                </a:lnTo>
                <a:lnTo>
                  <a:pt x="7345680" y="5690616"/>
                </a:lnTo>
                <a:lnTo>
                  <a:pt x="73456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78811" y="2490343"/>
            <a:ext cx="1492885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bucket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force_destroy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key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8811" y="996442"/>
            <a:ext cx="5159375" cy="1518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following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aws_s3_bucket_object.finance-2020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260" dirty="0">
                <a:solidFill>
                  <a:srgbClr val="D2D2D2"/>
                </a:solidFill>
                <a:latin typeface="Consolas"/>
                <a:cs typeface="Consolas"/>
              </a:rPr>
              <a:t>res+oaucrlce</a:t>
            </a:r>
            <a:r>
              <a:rPr sz="1400" spc="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150" dirty="0">
                <a:solidFill>
                  <a:srgbClr val="D2D2D2"/>
                </a:solidFill>
                <a:latin typeface="Consolas"/>
                <a:cs typeface="Consolas"/>
              </a:rPr>
              <a:t>"aws_s3_bucket_obj=ec"tp"ri"vfaitnea"nce-2020"</a:t>
            </a:r>
            <a:r>
              <a:rPr sz="1400" spc="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9436" y="2490343"/>
            <a:ext cx="3972560" cy="1092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"finanace-21092020"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"/root/finance/finance-2020.doc"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(known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"finance/finance-2020.doc"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38471" y="3771138"/>
            <a:ext cx="13017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8811" y="3771138"/>
            <a:ext cx="27870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add,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change,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185" marR="5080" indent="-198120" algn="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Do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you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want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these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perform the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7617" y="4198111"/>
            <a:ext cx="1704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1905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actions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described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6932" y="4624832"/>
            <a:ext cx="455739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above.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Only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'yes'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4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accepted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Enter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value: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0450" y="5692241"/>
            <a:ext cx="5156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ter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78811" y="5478272"/>
            <a:ext cx="514921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aws_s3_bucket_object.finance-2020: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Creating... 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aws_s3_bucket_object.finance-2020:</a:t>
            </a:r>
            <a:r>
              <a:rPr sz="1400" spc="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Creation</a:t>
            </a:r>
            <a:r>
              <a:rPr sz="1400" spc="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complete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0s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[id=finance/finance-2020.doc]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78811" y="6332626"/>
            <a:ext cx="5850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Apply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complete!</a:t>
            </a:r>
            <a:r>
              <a:rPr sz="1400" spc="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Resources:</a:t>
            </a:r>
            <a:r>
              <a:rPr sz="1400" spc="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400" spc="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added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changed,</a:t>
            </a:r>
            <a:r>
              <a:rPr sz="1400" spc="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0072" y="643127"/>
            <a:ext cx="7345680" cy="372110"/>
          </a:xfrm>
          <a:custGeom>
            <a:avLst/>
            <a:gdLst/>
            <a:ahLst/>
            <a:cxnLst/>
            <a:rect l="l" t="t" r="r" b="b"/>
            <a:pathLst>
              <a:path w="7345680" h="372109">
                <a:moveTo>
                  <a:pt x="7345680" y="0"/>
                </a:moveTo>
                <a:lnTo>
                  <a:pt x="0" y="0"/>
                </a:lnTo>
                <a:lnTo>
                  <a:pt x="0" y="371728"/>
                </a:lnTo>
                <a:lnTo>
                  <a:pt x="7345680" y="371728"/>
                </a:lnTo>
                <a:lnTo>
                  <a:pt x="734568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78811" y="653618"/>
            <a:ext cx="2138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Introduction</a:t>
            </a:r>
            <a:r>
              <a:rPr spc="-60" dirty="0"/>
              <a:t> </a:t>
            </a:r>
            <a:r>
              <a:rPr spc="-30" dirty="0"/>
              <a:t>to </a:t>
            </a:r>
            <a:r>
              <a:rPr spc="-980" dirty="0"/>
              <a:t> </a:t>
            </a:r>
            <a:r>
              <a:rPr spc="-15" dirty="0"/>
              <a:t>DynamoDB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9617" y="3956761"/>
            <a:ext cx="1068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0535" y="3233927"/>
            <a:ext cx="3688079" cy="548640"/>
          </a:xfrm>
          <a:custGeom>
            <a:avLst/>
            <a:gdLst/>
            <a:ahLst/>
            <a:cxnLst/>
            <a:rect l="l" t="t" r="r" b="b"/>
            <a:pathLst>
              <a:path w="3688079" h="548639">
                <a:moveTo>
                  <a:pt x="3625341" y="0"/>
                </a:moveTo>
                <a:lnTo>
                  <a:pt x="62737" y="0"/>
                </a:lnTo>
                <a:lnTo>
                  <a:pt x="38353" y="4952"/>
                </a:lnTo>
                <a:lnTo>
                  <a:pt x="18414" y="18414"/>
                </a:lnTo>
                <a:lnTo>
                  <a:pt x="4952" y="38354"/>
                </a:lnTo>
                <a:lnTo>
                  <a:pt x="0" y="62737"/>
                </a:lnTo>
                <a:lnTo>
                  <a:pt x="0" y="485902"/>
                </a:lnTo>
                <a:lnTo>
                  <a:pt x="4952" y="510286"/>
                </a:lnTo>
                <a:lnTo>
                  <a:pt x="18414" y="530225"/>
                </a:lnTo>
                <a:lnTo>
                  <a:pt x="38353" y="543687"/>
                </a:lnTo>
                <a:lnTo>
                  <a:pt x="62737" y="548640"/>
                </a:lnTo>
                <a:lnTo>
                  <a:pt x="3625341" y="548640"/>
                </a:lnTo>
                <a:lnTo>
                  <a:pt x="3649725" y="543687"/>
                </a:lnTo>
                <a:lnTo>
                  <a:pt x="3669665" y="530225"/>
                </a:lnTo>
                <a:lnTo>
                  <a:pt x="3683127" y="510286"/>
                </a:lnTo>
                <a:lnTo>
                  <a:pt x="3688080" y="485902"/>
                </a:lnTo>
                <a:lnTo>
                  <a:pt x="3688080" y="62737"/>
                </a:lnTo>
                <a:lnTo>
                  <a:pt x="3683127" y="38354"/>
                </a:lnTo>
                <a:lnTo>
                  <a:pt x="3669665" y="18414"/>
                </a:lnTo>
                <a:lnTo>
                  <a:pt x="3649725" y="4952"/>
                </a:lnTo>
                <a:lnTo>
                  <a:pt x="362534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7617" y="3365373"/>
            <a:ext cx="16021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No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QL</a:t>
            </a:r>
            <a:r>
              <a:rPr sz="1600" spc="-16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Da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aba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47488" y="4224528"/>
            <a:ext cx="3694429" cy="554990"/>
            <a:chOff x="5047488" y="4224528"/>
            <a:chExt cx="3694429" cy="554990"/>
          </a:xfrm>
        </p:grpSpPr>
        <p:sp>
          <p:nvSpPr>
            <p:cNvPr id="7" name="object 7"/>
            <p:cNvSpPr/>
            <p:nvPr/>
          </p:nvSpPr>
          <p:spPr>
            <a:xfrm>
              <a:off x="5050536" y="4227576"/>
              <a:ext cx="3688079" cy="548640"/>
            </a:xfrm>
            <a:custGeom>
              <a:avLst/>
              <a:gdLst/>
              <a:ahLst/>
              <a:cxnLst/>
              <a:rect l="l" t="t" r="r" b="b"/>
              <a:pathLst>
                <a:path w="3688079" h="548639">
                  <a:moveTo>
                    <a:pt x="3625341" y="0"/>
                  </a:moveTo>
                  <a:lnTo>
                    <a:pt x="62737" y="0"/>
                  </a:lnTo>
                  <a:lnTo>
                    <a:pt x="38353" y="4953"/>
                  </a:lnTo>
                  <a:lnTo>
                    <a:pt x="18414" y="18415"/>
                  </a:lnTo>
                  <a:lnTo>
                    <a:pt x="4952" y="38354"/>
                  </a:lnTo>
                  <a:lnTo>
                    <a:pt x="0" y="62737"/>
                  </a:lnTo>
                  <a:lnTo>
                    <a:pt x="0" y="485901"/>
                  </a:lnTo>
                  <a:lnTo>
                    <a:pt x="4952" y="510286"/>
                  </a:lnTo>
                  <a:lnTo>
                    <a:pt x="18414" y="530225"/>
                  </a:lnTo>
                  <a:lnTo>
                    <a:pt x="38353" y="543687"/>
                  </a:lnTo>
                  <a:lnTo>
                    <a:pt x="62737" y="548640"/>
                  </a:lnTo>
                  <a:lnTo>
                    <a:pt x="3625341" y="548640"/>
                  </a:lnTo>
                  <a:lnTo>
                    <a:pt x="3649725" y="543687"/>
                  </a:lnTo>
                  <a:lnTo>
                    <a:pt x="3669665" y="530225"/>
                  </a:lnTo>
                  <a:lnTo>
                    <a:pt x="3683127" y="510286"/>
                  </a:lnTo>
                  <a:lnTo>
                    <a:pt x="3688080" y="485901"/>
                  </a:lnTo>
                  <a:lnTo>
                    <a:pt x="3688080" y="62737"/>
                  </a:lnTo>
                  <a:lnTo>
                    <a:pt x="3683127" y="38354"/>
                  </a:lnTo>
                  <a:lnTo>
                    <a:pt x="3669665" y="18415"/>
                  </a:lnTo>
                  <a:lnTo>
                    <a:pt x="3649725" y="4953"/>
                  </a:lnTo>
                  <a:lnTo>
                    <a:pt x="362534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50536" y="4227576"/>
              <a:ext cx="3688079" cy="548640"/>
            </a:xfrm>
            <a:custGeom>
              <a:avLst/>
              <a:gdLst/>
              <a:ahLst/>
              <a:cxnLst/>
              <a:rect l="l" t="t" r="r" b="b"/>
              <a:pathLst>
                <a:path w="3688079" h="548639">
                  <a:moveTo>
                    <a:pt x="0" y="62737"/>
                  </a:moveTo>
                  <a:lnTo>
                    <a:pt x="4952" y="38354"/>
                  </a:lnTo>
                  <a:lnTo>
                    <a:pt x="18414" y="18415"/>
                  </a:lnTo>
                  <a:lnTo>
                    <a:pt x="38353" y="4953"/>
                  </a:lnTo>
                  <a:lnTo>
                    <a:pt x="62737" y="0"/>
                  </a:lnTo>
                  <a:lnTo>
                    <a:pt x="3625341" y="0"/>
                  </a:lnTo>
                  <a:lnTo>
                    <a:pt x="3649725" y="4953"/>
                  </a:lnTo>
                  <a:lnTo>
                    <a:pt x="3669665" y="18415"/>
                  </a:lnTo>
                  <a:lnTo>
                    <a:pt x="3683127" y="38354"/>
                  </a:lnTo>
                  <a:lnTo>
                    <a:pt x="3688080" y="62737"/>
                  </a:lnTo>
                  <a:lnTo>
                    <a:pt x="3688080" y="485901"/>
                  </a:lnTo>
                  <a:lnTo>
                    <a:pt x="3683127" y="510286"/>
                  </a:lnTo>
                  <a:lnTo>
                    <a:pt x="3669665" y="530225"/>
                  </a:lnTo>
                  <a:lnTo>
                    <a:pt x="3649725" y="543687"/>
                  </a:lnTo>
                  <a:lnTo>
                    <a:pt x="3625341" y="548640"/>
                  </a:lnTo>
                  <a:lnTo>
                    <a:pt x="62737" y="548640"/>
                  </a:lnTo>
                  <a:lnTo>
                    <a:pt x="38353" y="543687"/>
                  </a:lnTo>
                  <a:lnTo>
                    <a:pt x="18414" y="530225"/>
                  </a:lnTo>
                  <a:lnTo>
                    <a:pt x="4952" y="510286"/>
                  </a:lnTo>
                  <a:lnTo>
                    <a:pt x="0" y="485901"/>
                  </a:lnTo>
                  <a:lnTo>
                    <a:pt x="0" y="6273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436489" y="4357497"/>
            <a:ext cx="29013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latin typeface="Arial MT"/>
                <a:cs typeface="Arial MT"/>
              </a:rPr>
              <a:t>S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g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e</a:t>
            </a:r>
            <a:r>
              <a:rPr sz="1600" spc="-10" dirty="0">
                <a:latin typeface="Arial MT"/>
                <a:cs typeface="Arial MT"/>
              </a:rPr>
              <a:t>-</a:t>
            </a:r>
            <a:r>
              <a:rPr sz="1600" spc="-5" dirty="0">
                <a:latin typeface="Arial MT"/>
                <a:cs typeface="Arial MT"/>
              </a:rPr>
              <a:t>D</a:t>
            </a:r>
            <a:r>
              <a:rPr sz="1600" spc="-25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g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M</a:t>
            </a:r>
            <a:r>
              <a:rPr sz="1600" dirty="0">
                <a:latin typeface="Arial MT"/>
                <a:cs typeface="Arial MT"/>
              </a:rPr>
              <a:t>illi</a:t>
            </a:r>
            <a:r>
              <a:rPr sz="1600" spc="10" dirty="0">
                <a:latin typeface="Arial MT"/>
                <a:cs typeface="Arial MT"/>
              </a:rPr>
              <a:t>S</a:t>
            </a:r>
            <a:r>
              <a:rPr sz="1600" spc="-35" dirty="0">
                <a:latin typeface="Arial MT"/>
                <a:cs typeface="Arial MT"/>
              </a:rPr>
              <a:t>e</a:t>
            </a:r>
            <a:r>
              <a:rPr sz="1600" spc="5" dirty="0">
                <a:latin typeface="Arial MT"/>
                <a:cs typeface="Arial MT"/>
              </a:rPr>
              <a:t>c</a:t>
            </a:r>
            <a:r>
              <a:rPr sz="1600" spc="-35" dirty="0">
                <a:latin typeface="Arial MT"/>
                <a:cs typeface="Arial MT"/>
              </a:rPr>
              <a:t>o</a:t>
            </a:r>
            <a:r>
              <a:rPr sz="1600" spc="-10" dirty="0">
                <a:latin typeface="Arial MT"/>
                <a:cs typeface="Arial MT"/>
              </a:rPr>
              <a:t>n</a:t>
            </a:r>
            <a:r>
              <a:rPr sz="1600" dirty="0">
                <a:latin typeface="Arial MT"/>
                <a:cs typeface="Arial MT"/>
              </a:rPr>
              <a:t>d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10" dirty="0">
                <a:latin typeface="Arial MT"/>
                <a:cs typeface="Arial MT"/>
              </a:rPr>
              <a:t>en</a:t>
            </a:r>
            <a:r>
              <a:rPr sz="1600" spc="5" dirty="0">
                <a:latin typeface="Arial MT"/>
                <a:cs typeface="Arial MT"/>
              </a:rPr>
              <a:t>c</a:t>
            </a:r>
            <a:r>
              <a:rPr sz="1600" dirty="0"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0535" y="1252727"/>
            <a:ext cx="3688079" cy="551815"/>
          </a:xfrm>
          <a:custGeom>
            <a:avLst/>
            <a:gdLst/>
            <a:ahLst/>
            <a:cxnLst/>
            <a:rect l="l" t="t" r="r" b="b"/>
            <a:pathLst>
              <a:path w="3688079" h="551814">
                <a:moveTo>
                  <a:pt x="3625215" y="0"/>
                </a:moveTo>
                <a:lnTo>
                  <a:pt x="62864" y="0"/>
                </a:lnTo>
                <a:lnTo>
                  <a:pt x="38353" y="4952"/>
                </a:lnTo>
                <a:lnTo>
                  <a:pt x="18414" y="18414"/>
                </a:lnTo>
                <a:lnTo>
                  <a:pt x="4952" y="38481"/>
                </a:lnTo>
                <a:lnTo>
                  <a:pt x="0" y="62992"/>
                </a:lnTo>
                <a:lnTo>
                  <a:pt x="0" y="488314"/>
                </a:lnTo>
                <a:lnTo>
                  <a:pt x="4952" y="512825"/>
                </a:lnTo>
                <a:lnTo>
                  <a:pt x="18414" y="532892"/>
                </a:lnTo>
                <a:lnTo>
                  <a:pt x="38353" y="546354"/>
                </a:lnTo>
                <a:lnTo>
                  <a:pt x="62864" y="551307"/>
                </a:lnTo>
                <a:lnTo>
                  <a:pt x="3625215" y="551307"/>
                </a:lnTo>
                <a:lnTo>
                  <a:pt x="3649725" y="546354"/>
                </a:lnTo>
                <a:lnTo>
                  <a:pt x="3669665" y="532892"/>
                </a:lnTo>
                <a:lnTo>
                  <a:pt x="3683127" y="512825"/>
                </a:lnTo>
                <a:lnTo>
                  <a:pt x="3688080" y="488314"/>
                </a:lnTo>
                <a:lnTo>
                  <a:pt x="3688080" y="62992"/>
                </a:lnTo>
                <a:lnTo>
                  <a:pt x="3683127" y="38481"/>
                </a:lnTo>
                <a:lnTo>
                  <a:pt x="3669665" y="18414"/>
                </a:lnTo>
                <a:lnTo>
                  <a:pt x="3649725" y="4952"/>
                </a:lnTo>
                <a:lnTo>
                  <a:pt x="36252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83629" y="1383283"/>
            <a:ext cx="14128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ig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ly</a:t>
            </a:r>
            <a:r>
              <a:rPr sz="1600" spc="-114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b</a:t>
            </a: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7488" y="2240279"/>
            <a:ext cx="3694429" cy="557530"/>
            <a:chOff x="5047488" y="2240279"/>
            <a:chExt cx="3694429" cy="557530"/>
          </a:xfrm>
        </p:grpSpPr>
        <p:sp>
          <p:nvSpPr>
            <p:cNvPr id="13" name="object 13"/>
            <p:cNvSpPr/>
            <p:nvPr/>
          </p:nvSpPr>
          <p:spPr>
            <a:xfrm>
              <a:off x="5050536" y="2243327"/>
              <a:ext cx="3688079" cy="551815"/>
            </a:xfrm>
            <a:custGeom>
              <a:avLst/>
              <a:gdLst/>
              <a:ahLst/>
              <a:cxnLst/>
              <a:rect l="l" t="t" r="r" b="b"/>
              <a:pathLst>
                <a:path w="3688079" h="551814">
                  <a:moveTo>
                    <a:pt x="3625215" y="0"/>
                  </a:moveTo>
                  <a:lnTo>
                    <a:pt x="62864" y="0"/>
                  </a:lnTo>
                  <a:lnTo>
                    <a:pt x="38353" y="4952"/>
                  </a:lnTo>
                  <a:lnTo>
                    <a:pt x="18414" y="18414"/>
                  </a:lnTo>
                  <a:lnTo>
                    <a:pt x="4952" y="38481"/>
                  </a:lnTo>
                  <a:lnTo>
                    <a:pt x="0" y="62992"/>
                  </a:lnTo>
                  <a:lnTo>
                    <a:pt x="0" y="488314"/>
                  </a:lnTo>
                  <a:lnTo>
                    <a:pt x="4952" y="512825"/>
                  </a:lnTo>
                  <a:lnTo>
                    <a:pt x="18414" y="532892"/>
                  </a:lnTo>
                  <a:lnTo>
                    <a:pt x="38353" y="546354"/>
                  </a:lnTo>
                  <a:lnTo>
                    <a:pt x="62864" y="551307"/>
                  </a:lnTo>
                  <a:lnTo>
                    <a:pt x="3625215" y="551307"/>
                  </a:lnTo>
                  <a:lnTo>
                    <a:pt x="3649725" y="546354"/>
                  </a:lnTo>
                  <a:lnTo>
                    <a:pt x="3669665" y="532892"/>
                  </a:lnTo>
                  <a:lnTo>
                    <a:pt x="3683127" y="512825"/>
                  </a:lnTo>
                  <a:lnTo>
                    <a:pt x="3688080" y="488314"/>
                  </a:lnTo>
                  <a:lnTo>
                    <a:pt x="3688080" y="62992"/>
                  </a:lnTo>
                  <a:lnTo>
                    <a:pt x="3683127" y="38481"/>
                  </a:lnTo>
                  <a:lnTo>
                    <a:pt x="3669665" y="18414"/>
                  </a:lnTo>
                  <a:lnTo>
                    <a:pt x="3649725" y="4952"/>
                  </a:lnTo>
                  <a:lnTo>
                    <a:pt x="362521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50536" y="2243327"/>
              <a:ext cx="3688079" cy="551815"/>
            </a:xfrm>
            <a:custGeom>
              <a:avLst/>
              <a:gdLst/>
              <a:ahLst/>
              <a:cxnLst/>
              <a:rect l="l" t="t" r="r" b="b"/>
              <a:pathLst>
                <a:path w="3688079" h="551814">
                  <a:moveTo>
                    <a:pt x="0" y="62992"/>
                  </a:moveTo>
                  <a:lnTo>
                    <a:pt x="4952" y="38481"/>
                  </a:lnTo>
                  <a:lnTo>
                    <a:pt x="18414" y="18414"/>
                  </a:lnTo>
                  <a:lnTo>
                    <a:pt x="38353" y="4952"/>
                  </a:lnTo>
                  <a:lnTo>
                    <a:pt x="62864" y="0"/>
                  </a:lnTo>
                  <a:lnTo>
                    <a:pt x="3625215" y="0"/>
                  </a:lnTo>
                  <a:lnTo>
                    <a:pt x="3649725" y="4952"/>
                  </a:lnTo>
                  <a:lnTo>
                    <a:pt x="3669665" y="18414"/>
                  </a:lnTo>
                  <a:lnTo>
                    <a:pt x="3683127" y="38481"/>
                  </a:lnTo>
                  <a:lnTo>
                    <a:pt x="3688080" y="62992"/>
                  </a:lnTo>
                  <a:lnTo>
                    <a:pt x="3688080" y="488314"/>
                  </a:lnTo>
                  <a:lnTo>
                    <a:pt x="3683127" y="512825"/>
                  </a:lnTo>
                  <a:lnTo>
                    <a:pt x="3669665" y="532892"/>
                  </a:lnTo>
                  <a:lnTo>
                    <a:pt x="3649725" y="546354"/>
                  </a:lnTo>
                  <a:lnTo>
                    <a:pt x="3625215" y="551307"/>
                  </a:lnTo>
                  <a:lnTo>
                    <a:pt x="62864" y="551307"/>
                  </a:lnTo>
                  <a:lnTo>
                    <a:pt x="38353" y="546354"/>
                  </a:lnTo>
                  <a:lnTo>
                    <a:pt x="18414" y="532892"/>
                  </a:lnTo>
                  <a:lnTo>
                    <a:pt x="4952" y="512825"/>
                  </a:lnTo>
                  <a:lnTo>
                    <a:pt x="0" y="488314"/>
                  </a:lnTo>
                  <a:lnTo>
                    <a:pt x="0" y="62992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22060" y="2374518"/>
            <a:ext cx="21228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 MT"/>
                <a:cs typeface="Arial MT"/>
              </a:rPr>
              <a:t>Fully</a:t>
            </a:r>
            <a:r>
              <a:rPr sz="1600" spc="-75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M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n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" dirty="0">
                <a:latin typeface="Arial MT"/>
                <a:cs typeface="Arial MT"/>
              </a:rPr>
              <a:t>g</a:t>
            </a:r>
            <a:r>
              <a:rPr sz="1600" dirty="0">
                <a:latin typeface="Arial MT"/>
                <a:cs typeface="Arial MT"/>
              </a:rPr>
              <a:t>ed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spc="-60" dirty="0">
                <a:latin typeface="Arial MT"/>
                <a:cs typeface="Arial MT"/>
              </a:rPr>
              <a:t>A</a:t>
            </a:r>
            <a:r>
              <a:rPr sz="1600" spc="45" dirty="0">
                <a:latin typeface="Arial MT"/>
                <a:cs typeface="Arial MT"/>
              </a:rPr>
              <a:t>W</a:t>
            </a:r>
            <a:r>
              <a:rPr sz="1600" spc="5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50535" y="5218176"/>
            <a:ext cx="3688079" cy="548640"/>
          </a:xfrm>
          <a:custGeom>
            <a:avLst/>
            <a:gdLst/>
            <a:ahLst/>
            <a:cxnLst/>
            <a:rect l="l" t="t" r="r" b="b"/>
            <a:pathLst>
              <a:path w="3688079" h="548639">
                <a:moveTo>
                  <a:pt x="3625341" y="0"/>
                </a:moveTo>
                <a:lnTo>
                  <a:pt x="62737" y="0"/>
                </a:lnTo>
                <a:lnTo>
                  <a:pt x="38353" y="4953"/>
                </a:lnTo>
                <a:lnTo>
                  <a:pt x="18414" y="18415"/>
                </a:lnTo>
                <a:lnTo>
                  <a:pt x="4952" y="38354"/>
                </a:lnTo>
                <a:lnTo>
                  <a:pt x="0" y="62737"/>
                </a:lnTo>
                <a:lnTo>
                  <a:pt x="0" y="485940"/>
                </a:lnTo>
                <a:lnTo>
                  <a:pt x="4952" y="510349"/>
                </a:lnTo>
                <a:lnTo>
                  <a:pt x="18414" y="530275"/>
                </a:lnTo>
                <a:lnTo>
                  <a:pt x="38353" y="543712"/>
                </a:lnTo>
                <a:lnTo>
                  <a:pt x="62737" y="548640"/>
                </a:lnTo>
                <a:lnTo>
                  <a:pt x="3625341" y="548640"/>
                </a:lnTo>
                <a:lnTo>
                  <a:pt x="3649725" y="543712"/>
                </a:lnTo>
                <a:lnTo>
                  <a:pt x="3669665" y="530275"/>
                </a:lnTo>
                <a:lnTo>
                  <a:pt x="3683127" y="510349"/>
                </a:lnTo>
                <a:lnTo>
                  <a:pt x="3688080" y="485940"/>
                </a:lnTo>
                <a:lnTo>
                  <a:pt x="3688080" y="62737"/>
                </a:lnTo>
                <a:lnTo>
                  <a:pt x="3683127" y="38354"/>
                </a:lnTo>
                <a:lnTo>
                  <a:pt x="3669665" y="18415"/>
                </a:lnTo>
                <a:lnTo>
                  <a:pt x="3649725" y="4953"/>
                </a:lnTo>
                <a:lnTo>
                  <a:pt x="362534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31916" y="5348427"/>
            <a:ext cx="29108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ta</a:t>
            </a: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ep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li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spc="-11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4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eg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io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2432" y="2029967"/>
            <a:ext cx="1752599" cy="1752599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92155" y="2169604"/>
          <a:ext cx="3550285" cy="2461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794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Manufacturer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Toyota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Corolla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Honda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Civic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Dodge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Journey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Ford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F150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42504" y="1691639"/>
            <a:ext cx="4175760" cy="5123815"/>
            <a:chOff x="7842504" y="1691639"/>
            <a:chExt cx="4175760" cy="5123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2504" y="1691639"/>
              <a:ext cx="4175759" cy="51236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76032" y="1725167"/>
              <a:ext cx="4060190" cy="5010785"/>
            </a:xfrm>
            <a:custGeom>
              <a:avLst/>
              <a:gdLst/>
              <a:ahLst/>
              <a:cxnLst/>
              <a:rect l="l" t="t" r="r" b="b"/>
              <a:pathLst>
                <a:path w="4060190" h="5010784">
                  <a:moveTo>
                    <a:pt x="0" y="184912"/>
                  </a:moveTo>
                  <a:lnTo>
                    <a:pt x="6603" y="135762"/>
                  </a:lnTo>
                  <a:lnTo>
                    <a:pt x="25273" y="91567"/>
                  </a:lnTo>
                  <a:lnTo>
                    <a:pt x="54101" y="54102"/>
                  </a:lnTo>
                  <a:lnTo>
                    <a:pt x="91567" y="25273"/>
                  </a:lnTo>
                  <a:lnTo>
                    <a:pt x="135763" y="6604"/>
                  </a:lnTo>
                  <a:lnTo>
                    <a:pt x="184785" y="0"/>
                  </a:lnTo>
                  <a:lnTo>
                    <a:pt x="3875151" y="0"/>
                  </a:lnTo>
                  <a:lnTo>
                    <a:pt x="3924173" y="6604"/>
                  </a:lnTo>
                  <a:lnTo>
                    <a:pt x="3968369" y="25273"/>
                  </a:lnTo>
                  <a:lnTo>
                    <a:pt x="4005834" y="54102"/>
                  </a:lnTo>
                  <a:lnTo>
                    <a:pt x="4034663" y="91567"/>
                  </a:lnTo>
                  <a:lnTo>
                    <a:pt x="4053332" y="135762"/>
                  </a:lnTo>
                  <a:lnTo>
                    <a:pt x="4059936" y="184912"/>
                  </a:lnTo>
                  <a:lnTo>
                    <a:pt x="4059936" y="4825453"/>
                  </a:lnTo>
                  <a:lnTo>
                    <a:pt x="4053332" y="4874628"/>
                  </a:lnTo>
                  <a:lnTo>
                    <a:pt x="4034663" y="4918798"/>
                  </a:lnTo>
                  <a:lnTo>
                    <a:pt x="4005834" y="4956225"/>
                  </a:lnTo>
                  <a:lnTo>
                    <a:pt x="3968369" y="4985156"/>
                  </a:lnTo>
                  <a:lnTo>
                    <a:pt x="3924173" y="5003800"/>
                  </a:lnTo>
                  <a:lnTo>
                    <a:pt x="3875151" y="5010402"/>
                  </a:lnTo>
                  <a:lnTo>
                    <a:pt x="184785" y="5010402"/>
                  </a:lnTo>
                  <a:lnTo>
                    <a:pt x="135763" y="5003800"/>
                  </a:lnTo>
                  <a:lnTo>
                    <a:pt x="91567" y="4985156"/>
                  </a:lnTo>
                  <a:lnTo>
                    <a:pt x="54101" y="4956225"/>
                  </a:lnTo>
                  <a:lnTo>
                    <a:pt x="25273" y="4918798"/>
                  </a:lnTo>
                  <a:lnTo>
                    <a:pt x="6603" y="4874628"/>
                  </a:lnTo>
                  <a:lnTo>
                    <a:pt x="0" y="4825453"/>
                  </a:lnTo>
                  <a:lnTo>
                    <a:pt x="0" y="184912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76032" y="1719071"/>
              <a:ext cx="4060190" cy="399415"/>
            </a:xfrm>
            <a:custGeom>
              <a:avLst/>
              <a:gdLst/>
              <a:ahLst/>
              <a:cxnLst/>
              <a:rect l="l" t="t" r="r" b="b"/>
              <a:pathLst>
                <a:path w="4060190" h="399414">
                  <a:moveTo>
                    <a:pt x="405993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059935" y="398907"/>
                  </a:lnTo>
                  <a:lnTo>
                    <a:pt x="4059935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89372" y="403986"/>
            <a:ext cx="239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rr</a:t>
            </a:r>
            <a:r>
              <a:rPr sz="2400" b="0" spc="1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rm</a:t>
            </a:r>
            <a:r>
              <a:rPr sz="2400" b="0" spc="-19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mp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6031" y="1719072"/>
            <a:ext cx="406019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35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spc="1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9663" y="1719070"/>
            <a:ext cx="9915525" cy="5081270"/>
            <a:chOff x="359663" y="1719070"/>
            <a:chExt cx="9915525" cy="50812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5280" y="1813559"/>
              <a:ext cx="204216" cy="20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9280" y="3688079"/>
              <a:ext cx="795527" cy="798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9280" y="2371343"/>
              <a:ext cx="777240" cy="7772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0" y="5166359"/>
              <a:ext cx="762000" cy="7619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9663" y="1719070"/>
              <a:ext cx="4675632" cy="50810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7951" y="1725167"/>
              <a:ext cx="4590415" cy="5010785"/>
            </a:xfrm>
            <a:custGeom>
              <a:avLst/>
              <a:gdLst/>
              <a:ahLst/>
              <a:cxnLst/>
              <a:rect l="l" t="t" r="r" b="b"/>
              <a:pathLst>
                <a:path w="4590415" h="5010784">
                  <a:moveTo>
                    <a:pt x="4380992" y="0"/>
                  </a:moveTo>
                  <a:lnTo>
                    <a:pt x="209029" y="0"/>
                  </a:lnTo>
                  <a:lnTo>
                    <a:pt x="161099" y="5461"/>
                  </a:lnTo>
                  <a:lnTo>
                    <a:pt x="117106" y="21209"/>
                  </a:lnTo>
                  <a:lnTo>
                    <a:pt x="78295" y="45974"/>
                  </a:lnTo>
                  <a:lnTo>
                    <a:pt x="45923" y="78359"/>
                  </a:lnTo>
                  <a:lnTo>
                    <a:pt x="21247" y="117094"/>
                  </a:lnTo>
                  <a:lnTo>
                    <a:pt x="5524" y="161162"/>
                  </a:lnTo>
                  <a:lnTo>
                    <a:pt x="0" y="209042"/>
                  </a:lnTo>
                  <a:lnTo>
                    <a:pt x="0" y="4801438"/>
                  </a:lnTo>
                  <a:lnTo>
                    <a:pt x="5524" y="4849380"/>
                  </a:lnTo>
                  <a:lnTo>
                    <a:pt x="21247" y="4893398"/>
                  </a:lnTo>
                  <a:lnTo>
                    <a:pt x="45923" y="4932210"/>
                  </a:lnTo>
                  <a:lnTo>
                    <a:pt x="78295" y="4964595"/>
                  </a:lnTo>
                  <a:lnTo>
                    <a:pt x="117106" y="4989283"/>
                  </a:lnTo>
                  <a:lnTo>
                    <a:pt x="161099" y="5005006"/>
                  </a:lnTo>
                  <a:lnTo>
                    <a:pt x="209029" y="5010531"/>
                  </a:lnTo>
                  <a:lnTo>
                    <a:pt x="4380992" y="5010531"/>
                  </a:lnTo>
                  <a:lnTo>
                    <a:pt x="4428871" y="5005006"/>
                  </a:lnTo>
                  <a:lnTo>
                    <a:pt x="4472813" y="4989283"/>
                  </a:lnTo>
                  <a:lnTo>
                    <a:pt x="4511548" y="4964595"/>
                  </a:lnTo>
                  <a:lnTo>
                    <a:pt x="4543933" y="4932210"/>
                  </a:lnTo>
                  <a:lnTo>
                    <a:pt x="4568698" y="4893398"/>
                  </a:lnTo>
                  <a:lnTo>
                    <a:pt x="4584446" y="4849380"/>
                  </a:lnTo>
                  <a:lnTo>
                    <a:pt x="4589907" y="4801438"/>
                  </a:lnTo>
                  <a:lnTo>
                    <a:pt x="4589907" y="209042"/>
                  </a:lnTo>
                  <a:lnTo>
                    <a:pt x="4584446" y="161162"/>
                  </a:lnTo>
                  <a:lnTo>
                    <a:pt x="4568698" y="117094"/>
                  </a:lnTo>
                  <a:lnTo>
                    <a:pt x="4543933" y="78359"/>
                  </a:lnTo>
                  <a:lnTo>
                    <a:pt x="4511548" y="45974"/>
                  </a:lnTo>
                  <a:lnTo>
                    <a:pt x="4472813" y="21209"/>
                  </a:lnTo>
                  <a:lnTo>
                    <a:pt x="4428871" y="5461"/>
                  </a:lnTo>
                  <a:lnTo>
                    <a:pt x="43809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7951" y="1719071"/>
              <a:ext cx="4590415" cy="399415"/>
            </a:xfrm>
            <a:custGeom>
              <a:avLst/>
              <a:gdLst/>
              <a:ahLst/>
              <a:cxnLst/>
              <a:rect l="l" t="t" r="r" b="b"/>
              <a:pathLst>
                <a:path w="4590415" h="399414">
                  <a:moveTo>
                    <a:pt x="458990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589907" y="398907"/>
                  </a:lnTo>
                  <a:lnTo>
                    <a:pt x="45899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7952" y="1719072"/>
            <a:ext cx="459041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32815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7304" y="1816607"/>
            <a:ext cx="9549256" cy="4858513"/>
            <a:chOff x="527304" y="1816607"/>
            <a:chExt cx="9549256" cy="4858513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304" y="1816607"/>
              <a:ext cx="204215" cy="2042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5520" y="2359151"/>
              <a:ext cx="777240" cy="7376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5520" y="3651503"/>
              <a:ext cx="777240" cy="7772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55520" y="5123687"/>
              <a:ext cx="777240" cy="7772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32759" y="2731007"/>
              <a:ext cx="6456045" cy="2846705"/>
            </a:xfrm>
            <a:custGeom>
              <a:avLst/>
              <a:gdLst/>
              <a:ahLst/>
              <a:cxnLst/>
              <a:rect l="l" t="t" r="r" b="b"/>
              <a:pathLst>
                <a:path w="6456045" h="2846704">
                  <a:moveTo>
                    <a:pt x="0" y="0"/>
                  </a:moveTo>
                  <a:lnTo>
                    <a:pt x="6446393" y="31368"/>
                  </a:lnTo>
                </a:path>
                <a:path w="6456045" h="2846704">
                  <a:moveTo>
                    <a:pt x="9143" y="1325371"/>
                  </a:moveTo>
                  <a:lnTo>
                    <a:pt x="6455537" y="1356740"/>
                  </a:lnTo>
                </a:path>
                <a:path w="6456045" h="2846704">
                  <a:moveTo>
                    <a:pt x="0" y="2815208"/>
                  </a:moveTo>
                  <a:lnTo>
                    <a:pt x="6446393" y="2846578"/>
                  </a:lnTo>
                </a:path>
              </a:pathLst>
            </a:custGeom>
            <a:ln w="18288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37776" y="6080760"/>
              <a:ext cx="438784" cy="594360"/>
            </a:xfrm>
            <a:custGeom>
              <a:avLst/>
              <a:gdLst/>
              <a:ahLst/>
              <a:cxnLst/>
              <a:rect l="l" t="t" r="r" b="b"/>
              <a:pathLst>
                <a:path w="438784" h="594359">
                  <a:moveTo>
                    <a:pt x="438531" y="406565"/>
                  </a:moveTo>
                  <a:lnTo>
                    <a:pt x="427355" y="426288"/>
                  </a:lnTo>
                  <a:lnTo>
                    <a:pt x="396113" y="443445"/>
                  </a:lnTo>
                  <a:lnTo>
                    <a:pt x="391541" y="444741"/>
                  </a:lnTo>
                  <a:lnTo>
                    <a:pt x="391541" y="506641"/>
                  </a:lnTo>
                  <a:lnTo>
                    <a:pt x="391541" y="525411"/>
                  </a:lnTo>
                  <a:lnTo>
                    <a:pt x="385318" y="531660"/>
                  </a:lnTo>
                  <a:lnTo>
                    <a:pt x="366522" y="531660"/>
                  </a:lnTo>
                  <a:lnTo>
                    <a:pt x="360299" y="525411"/>
                  </a:lnTo>
                  <a:lnTo>
                    <a:pt x="360299" y="506641"/>
                  </a:lnTo>
                  <a:lnTo>
                    <a:pt x="366522" y="500392"/>
                  </a:lnTo>
                  <a:lnTo>
                    <a:pt x="385318" y="500392"/>
                  </a:lnTo>
                  <a:lnTo>
                    <a:pt x="391541" y="506641"/>
                  </a:lnTo>
                  <a:lnTo>
                    <a:pt x="391541" y="444741"/>
                  </a:lnTo>
                  <a:lnTo>
                    <a:pt x="348615" y="457009"/>
                  </a:lnTo>
                  <a:lnTo>
                    <a:pt x="288417" y="465912"/>
                  </a:lnTo>
                  <a:lnTo>
                    <a:pt x="219329" y="469112"/>
                  </a:lnTo>
                  <a:lnTo>
                    <a:pt x="150114" y="465912"/>
                  </a:lnTo>
                  <a:lnTo>
                    <a:pt x="90043" y="457009"/>
                  </a:lnTo>
                  <a:lnTo>
                    <a:pt x="42418" y="443445"/>
                  </a:lnTo>
                  <a:lnTo>
                    <a:pt x="11176" y="426288"/>
                  </a:lnTo>
                  <a:lnTo>
                    <a:pt x="0" y="406565"/>
                  </a:lnTo>
                  <a:lnTo>
                    <a:pt x="0" y="531660"/>
                  </a:lnTo>
                  <a:lnTo>
                    <a:pt x="42418" y="568553"/>
                  </a:lnTo>
                  <a:lnTo>
                    <a:pt x="90043" y="582104"/>
                  </a:lnTo>
                  <a:lnTo>
                    <a:pt x="150114" y="591007"/>
                  </a:lnTo>
                  <a:lnTo>
                    <a:pt x="219329" y="594220"/>
                  </a:lnTo>
                  <a:lnTo>
                    <a:pt x="288417" y="591007"/>
                  </a:lnTo>
                  <a:lnTo>
                    <a:pt x="348615" y="582104"/>
                  </a:lnTo>
                  <a:lnTo>
                    <a:pt x="396113" y="568553"/>
                  </a:lnTo>
                  <a:lnTo>
                    <a:pt x="427355" y="551370"/>
                  </a:lnTo>
                  <a:lnTo>
                    <a:pt x="438531" y="531660"/>
                  </a:lnTo>
                  <a:lnTo>
                    <a:pt x="438531" y="406565"/>
                  </a:lnTo>
                  <a:close/>
                </a:path>
                <a:path w="438784" h="594359">
                  <a:moveTo>
                    <a:pt x="438531" y="250190"/>
                  </a:moveTo>
                  <a:lnTo>
                    <a:pt x="427355" y="269900"/>
                  </a:lnTo>
                  <a:lnTo>
                    <a:pt x="396113" y="287070"/>
                  </a:lnTo>
                  <a:lnTo>
                    <a:pt x="391541" y="288378"/>
                  </a:lnTo>
                  <a:lnTo>
                    <a:pt x="391541" y="350266"/>
                  </a:lnTo>
                  <a:lnTo>
                    <a:pt x="391541" y="369036"/>
                  </a:lnTo>
                  <a:lnTo>
                    <a:pt x="385318" y="375297"/>
                  </a:lnTo>
                  <a:lnTo>
                    <a:pt x="366522" y="375297"/>
                  </a:lnTo>
                  <a:lnTo>
                    <a:pt x="360299" y="369036"/>
                  </a:lnTo>
                  <a:lnTo>
                    <a:pt x="360299" y="350266"/>
                  </a:lnTo>
                  <a:lnTo>
                    <a:pt x="366522" y="344017"/>
                  </a:lnTo>
                  <a:lnTo>
                    <a:pt x="385318" y="344017"/>
                  </a:lnTo>
                  <a:lnTo>
                    <a:pt x="391541" y="350266"/>
                  </a:lnTo>
                  <a:lnTo>
                    <a:pt x="391541" y="288378"/>
                  </a:lnTo>
                  <a:lnTo>
                    <a:pt x="348615" y="300634"/>
                  </a:lnTo>
                  <a:lnTo>
                    <a:pt x="288417" y="309537"/>
                  </a:lnTo>
                  <a:lnTo>
                    <a:pt x="219329" y="312750"/>
                  </a:lnTo>
                  <a:lnTo>
                    <a:pt x="150114" y="309537"/>
                  </a:lnTo>
                  <a:lnTo>
                    <a:pt x="90043" y="300634"/>
                  </a:lnTo>
                  <a:lnTo>
                    <a:pt x="42418" y="287070"/>
                  </a:lnTo>
                  <a:lnTo>
                    <a:pt x="11176" y="269900"/>
                  </a:lnTo>
                  <a:lnTo>
                    <a:pt x="0" y="250190"/>
                  </a:lnTo>
                  <a:lnTo>
                    <a:pt x="0" y="375297"/>
                  </a:lnTo>
                  <a:lnTo>
                    <a:pt x="42418" y="412165"/>
                  </a:lnTo>
                  <a:lnTo>
                    <a:pt x="90043" y="425729"/>
                  </a:lnTo>
                  <a:lnTo>
                    <a:pt x="150114" y="434644"/>
                  </a:lnTo>
                  <a:lnTo>
                    <a:pt x="219329" y="437845"/>
                  </a:lnTo>
                  <a:lnTo>
                    <a:pt x="288417" y="434644"/>
                  </a:lnTo>
                  <a:lnTo>
                    <a:pt x="348615" y="425729"/>
                  </a:lnTo>
                  <a:lnTo>
                    <a:pt x="396113" y="412165"/>
                  </a:lnTo>
                  <a:lnTo>
                    <a:pt x="427355" y="395008"/>
                  </a:lnTo>
                  <a:lnTo>
                    <a:pt x="438531" y="375297"/>
                  </a:lnTo>
                  <a:lnTo>
                    <a:pt x="438531" y="250190"/>
                  </a:lnTo>
                  <a:close/>
                </a:path>
                <a:path w="438784" h="594359">
                  <a:moveTo>
                    <a:pt x="438531" y="93814"/>
                  </a:moveTo>
                  <a:lnTo>
                    <a:pt x="427355" y="113538"/>
                  </a:lnTo>
                  <a:lnTo>
                    <a:pt x="396113" y="130695"/>
                  </a:lnTo>
                  <a:lnTo>
                    <a:pt x="391541" y="132003"/>
                  </a:lnTo>
                  <a:lnTo>
                    <a:pt x="391541" y="193903"/>
                  </a:lnTo>
                  <a:lnTo>
                    <a:pt x="391541" y="212661"/>
                  </a:lnTo>
                  <a:lnTo>
                    <a:pt x="385318" y="218909"/>
                  </a:lnTo>
                  <a:lnTo>
                    <a:pt x="366522" y="218909"/>
                  </a:lnTo>
                  <a:lnTo>
                    <a:pt x="360299" y="212661"/>
                  </a:lnTo>
                  <a:lnTo>
                    <a:pt x="360299" y="193903"/>
                  </a:lnTo>
                  <a:lnTo>
                    <a:pt x="366522" y="187642"/>
                  </a:lnTo>
                  <a:lnTo>
                    <a:pt x="385318" y="187642"/>
                  </a:lnTo>
                  <a:lnTo>
                    <a:pt x="391541" y="193903"/>
                  </a:lnTo>
                  <a:lnTo>
                    <a:pt x="391541" y="132003"/>
                  </a:lnTo>
                  <a:lnTo>
                    <a:pt x="348615" y="144259"/>
                  </a:lnTo>
                  <a:lnTo>
                    <a:pt x="288417" y="153162"/>
                  </a:lnTo>
                  <a:lnTo>
                    <a:pt x="219329" y="156362"/>
                  </a:lnTo>
                  <a:lnTo>
                    <a:pt x="150114" y="153162"/>
                  </a:lnTo>
                  <a:lnTo>
                    <a:pt x="90043" y="144259"/>
                  </a:lnTo>
                  <a:lnTo>
                    <a:pt x="42418" y="130695"/>
                  </a:lnTo>
                  <a:lnTo>
                    <a:pt x="11176" y="113538"/>
                  </a:lnTo>
                  <a:lnTo>
                    <a:pt x="0" y="93814"/>
                  </a:lnTo>
                  <a:lnTo>
                    <a:pt x="0" y="218909"/>
                  </a:lnTo>
                  <a:lnTo>
                    <a:pt x="42418" y="255803"/>
                  </a:lnTo>
                  <a:lnTo>
                    <a:pt x="90043" y="269354"/>
                  </a:lnTo>
                  <a:lnTo>
                    <a:pt x="150114" y="278257"/>
                  </a:lnTo>
                  <a:lnTo>
                    <a:pt x="219329" y="281470"/>
                  </a:lnTo>
                  <a:lnTo>
                    <a:pt x="288417" y="278257"/>
                  </a:lnTo>
                  <a:lnTo>
                    <a:pt x="348615" y="269354"/>
                  </a:lnTo>
                  <a:lnTo>
                    <a:pt x="396113" y="255803"/>
                  </a:lnTo>
                  <a:lnTo>
                    <a:pt x="427355" y="238633"/>
                  </a:lnTo>
                  <a:lnTo>
                    <a:pt x="438531" y="218909"/>
                  </a:lnTo>
                  <a:lnTo>
                    <a:pt x="438531" y="93814"/>
                  </a:lnTo>
                  <a:close/>
                </a:path>
                <a:path w="438784" h="594359">
                  <a:moveTo>
                    <a:pt x="438531" y="62547"/>
                  </a:moveTo>
                  <a:lnTo>
                    <a:pt x="396240" y="25603"/>
                  </a:lnTo>
                  <a:lnTo>
                    <a:pt x="348742" y="12065"/>
                  </a:lnTo>
                  <a:lnTo>
                    <a:pt x="288544" y="3187"/>
                  </a:lnTo>
                  <a:lnTo>
                    <a:pt x="219329" y="0"/>
                  </a:lnTo>
                  <a:lnTo>
                    <a:pt x="149987" y="3187"/>
                  </a:lnTo>
                  <a:lnTo>
                    <a:pt x="89789" y="12065"/>
                  </a:lnTo>
                  <a:lnTo>
                    <a:pt x="42291" y="25603"/>
                  </a:lnTo>
                  <a:lnTo>
                    <a:pt x="11176" y="42773"/>
                  </a:lnTo>
                  <a:lnTo>
                    <a:pt x="0" y="62547"/>
                  </a:lnTo>
                  <a:lnTo>
                    <a:pt x="11176" y="82308"/>
                  </a:lnTo>
                  <a:lnTo>
                    <a:pt x="42291" y="99479"/>
                  </a:lnTo>
                  <a:lnTo>
                    <a:pt x="89789" y="113030"/>
                  </a:lnTo>
                  <a:lnTo>
                    <a:pt x="149987" y="121907"/>
                  </a:lnTo>
                  <a:lnTo>
                    <a:pt x="219329" y="125095"/>
                  </a:lnTo>
                  <a:lnTo>
                    <a:pt x="288544" y="121907"/>
                  </a:lnTo>
                  <a:lnTo>
                    <a:pt x="348742" y="113030"/>
                  </a:lnTo>
                  <a:lnTo>
                    <a:pt x="396240" y="99479"/>
                  </a:lnTo>
                  <a:lnTo>
                    <a:pt x="427355" y="82308"/>
                  </a:lnTo>
                  <a:lnTo>
                    <a:pt x="438531" y="62547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56559" y="6345936"/>
              <a:ext cx="6443345" cy="30480"/>
            </a:xfrm>
            <a:custGeom>
              <a:avLst/>
              <a:gdLst/>
              <a:ahLst/>
              <a:cxnLst/>
              <a:rect l="l" t="t" r="r" b="b"/>
              <a:pathLst>
                <a:path w="6443345" h="30479">
                  <a:moveTo>
                    <a:pt x="0" y="0"/>
                  </a:moveTo>
                  <a:lnTo>
                    <a:pt x="6443091" y="30060"/>
                  </a:lnTo>
                </a:path>
              </a:pathLst>
            </a:custGeom>
            <a:ln w="18288">
              <a:solidFill>
                <a:srgbClr val="FFC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01824" y="6031992"/>
              <a:ext cx="463295" cy="6065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50464" y="6336792"/>
              <a:ext cx="6446520" cy="30480"/>
            </a:xfrm>
            <a:custGeom>
              <a:avLst/>
              <a:gdLst/>
              <a:ahLst/>
              <a:cxnLst/>
              <a:rect l="l" t="t" r="r" b="b"/>
              <a:pathLst>
                <a:path w="6446520" h="30479">
                  <a:moveTo>
                    <a:pt x="0" y="0"/>
                  </a:moveTo>
                  <a:lnTo>
                    <a:pt x="6446139" y="30060"/>
                  </a:lnTo>
                </a:path>
              </a:pathLst>
            </a:custGeom>
            <a:ln w="18288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16429" y="2820161"/>
            <a:ext cx="608330" cy="175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15240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14459" y="2169604"/>
          <a:ext cx="7849869" cy="2461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79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Manufacturer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7150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Toyota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Corolla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4Y1SL65848Z411439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Honda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Civic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DY1SL65848Z411432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Dodge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Journey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SD1SL65848Z411443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Ford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F150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024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2020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DH1SL65848Z41100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3730" y="316738"/>
            <a:ext cx="3691890" cy="5941060"/>
            <a:chOff x="8253730" y="316738"/>
            <a:chExt cx="3691890" cy="5941060"/>
          </a:xfrm>
        </p:grpSpPr>
        <p:sp>
          <p:nvSpPr>
            <p:cNvPr id="3" name="object 3"/>
            <p:cNvSpPr/>
            <p:nvPr/>
          </p:nvSpPr>
          <p:spPr>
            <a:xfrm>
              <a:off x="8260080" y="323088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60">
                  <a:moveTo>
                    <a:pt x="3624072" y="0"/>
                  </a:moveTo>
                  <a:lnTo>
                    <a:pt x="54610" y="0"/>
                  </a:lnTo>
                  <a:lnTo>
                    <a:pt x="33400" y="4317"/>
                  </a:lnTo>
                  <a:lnTo>
                    <a:pt x="16001" y="16001"/>
                  </a:lnTo>
                  <a:lnTo>
                    <a:pt x="4318" y="33400"/>
                  </a:lnTo>
                  <a:lnTo>
                    <a:pt x="0" y="54609"/>
                  </a:lnTo>
                  <a:lnTo>
                    <a:pt x="0" y="5873432"/>
                  </a:lnTo>
                  <a:lnTo>
                    <a:pt x="4318" y="5894717"/>
                  </a:lnTo>
                  <a:lnTo>
                    <a:pt x="16001" y="5912091"/>
                  </a:lnTo>
                  <a:lnTo>
                    <a:pt x="33400" y="5923813"/>
                  </a:lnTo>
                  <a:lnTo>
                    <a:pt x="54610" y="5928106"/>
                  </a:lnTo>
                  <a:lnTo>
                    <a:pt x="3624072" y="5928106"/>
                  </a:lnTo>
                  <a:lnTo>
                    <a:pt x="3645280" y="5923813"/>
                  </a:lnTo>
                  <a:lnTo>
                    <a:pt x="3662679" y="5912091"/>
                  </a:lnTo>
                  <a:lnTo>
                    <a:pt x="3674364" y="5894717"/>
                  </a:lnTo>
                  <a:lnTo>
                    <a:pt x="3678681" y="5873432"/>
                  </a:lnTo>
                  <a:lnTo>
                    <a:pt x="3678681" y="54609"/>
                  </a:lnTo>
                  <a:lnTo>
                    <a:pt x="3674364" y="33400"/>
                  </a:lnTo>
                  <a:lnTo>
                    <a:pt x="3662679" y="16001"/>
                  </a:lnTo>
                  <a:lnTo>
                    <a:pt x="3645280" y="4317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0080" y="323088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60">
                  <a:moveTo>
                    <a:pt x="0" y="54609"/>
                  </a:moveTo>
                  <a:lnTo>
                    <a:pt x="4318" y="33400"/>
                  </a:lnTo>
                  <a:lnTo>
                    <a:pt x="16001" y="16001"/>
                  </a:lnTo>
                  <a:lnTo>
                    <a:pt x="33400" y="4317"/>
                  </a:lnTo>
                  <a:lnTo>
                    <a:pt x="54610" y="0"/>
                  </a:lnTo>
                  <a:lnTo>
                    <a:pt x="3624072" y="0"/>
                  </a:lnTo>
                  <a:lnTo>
                    <a:pt x="3645280" y="4317"/>
                  </a:lnTo>
                  <a:lnTo>
                    <a:pt x="3662679" y="16001"/>
                  </a:lnTo>
                  <a:lnTo>
                    <a:pt x="3674364" y="33400"/>
                  </a:lnTo>
                  <a:lnTo>
                    <a:pt x="3678681" y="54609"/>
                  </a:lnTo>
                  <a:lnTo>
                    <a:pt x="3678681" y="5873432"/>
                  </a:lnTo>
                  <a:lnTo>
                    <a:pt x="3674364" y="5894717"/>
                  </a:lnTo>
                  <a:lnTo>
                    <a:pt x="3662679" y="5912091"/>
                  </a:lnTo>
                  <a:lnTo>
                    <a:pt x="3645280" y="5923813"/>
                  </a:lnTo>
                  <a:lnTo>
                    <a:pt x="3624072" y="5928106"/>
                  </a:lnTo>
                  <a:lnTo>
                    <a:pt x="54610" y="5928106"/>
                  </a:lnTo>
                  <a:lnTo>
                    <a:pt x="33400" y="5923813"/>
                  </a:lnTo>
                  <a:lnTo>
                    <a:pt x="16001" y="5912091"/>
                  </a:lnTo>
                  <a:lnTo>
                    <a:pt x="4318" y="5894717"/>
                  </a:lnTo>
                  <a:lnTo>
                    <a:pt x="0" y="5873432"/>
                  </a:lnTo>
                  <a:lnTo>
                    <a:pt x="0" y="54609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06383" y="457200"/>
            <a:ext cx="3371215" cy="13868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3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 marR="41655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"Toyota"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"Corolla"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2004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"4Y1SL65848Z411439"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6383" y="1895855"/>
            <a:ext cx="3371215" cy="13843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"Honda"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"Civic"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2017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"DY1SL65848Z411432"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6383" y="3331464"/>
            <a:ext cx="3371215" cy="138112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47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 marR="513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"Dodge"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"Journey"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2014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"SD1SL65848Z411443"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6383" y="4764023"/>
            <a:ext cx="3371215" cy="13843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6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1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 marR="614680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"Ford"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"F150"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2020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-2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"DH1SL65848Z41100"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26295" y="103631"/>
            <a:ext cx="1752600" cy="356870"/>
          </a:xfrm>
          <a:custGeom>
            <a:avLst/>
            <a:gdLst/>
            <a:ahLst/>
            <a:cxnLst/>
            <a:rect l="l" t="t" r="r" b="b"/>
            <a:pathLst>
              <a:path w="1752600" h="356870">
                <a:moveTo>
                  <a:pt x="1716785" y="0"/>
                </a:moveTo>
                <a:lnTo>
                  <a:pt x="35813" y="0"/>
                </a:lnTo>
                <a:lnTo>
                  <a:pt x="21844" y="2794"/>
                </a:lnTo>
                <a:lnTo>
                  <a:pt x="10413" y="10541"/>
                </a:lnTo>
                <a:lnTo>
                  <a:pt x="2794" y="22098"/>
                </a:lnTo>
                <a:lnTo>
                  <a:pt x="0" y="36068"/>
                </a:lnTo>
                <a:lnTo>
                  <a:pt x="0" y="320421"/>
                </a:lnTo>
                <a:lnTo>
                  <a:pt x="2794" y="334391"/>
                </a:lnTo>
                <a:lnTo>
                  <a:pt x="10413" y="345948"/>
                </a:lnTo>
                <a:lnTo>
                  <a:pt x="21844" y="353695"/>
                </a:lnTo>
                <a:lnTo>
                  <a:pt x="35813" y="356489"/>
                </a:lnTo>
                <a:lnTo>
                  <a:pt x="1716785" y="356489"/>
                </a:lnTo>
                <a:lnTo>
                  <a:pt x="1730755" y="353695"/>
                </a:lnTo>
                <a:lnTo>
                  <a:pt x="1742058" y="345948"/>
                </a:lnTo>
                <a:lnTo>
                  <a:pt x="1749805" y="334391"/>
                </a:lnTo>
                <a:lnTo>
                  <a:pt x="1752600" y="320421"/>
                </a:lnTo>
                <a:lnTo>
                  <a:pt x="1752600" y="36068"/>
                </a:lnTo>
                <a:lnTo>
                  <a:pt x="1749805" y="22098"/>
                </a:lnTo>
                <a:lnTo>
                  <a:pt x="1742058" y="10541"/>
                </a:lnTo>
                <a:lnTo>
                  <a:pt x="1730755" y="2794"/>
                </a:lnTo>
                <a:lnTo>
                  <a:pt x="171678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1808" y="136905"/>
            <a:ext cx="4121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25069" y="2169604"/>
          <a:ext cx="7849869" cy="2461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Manufacturer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7143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Toyota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Corolla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4Y1SL65848Z411439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Honda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Civic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DY1SL65848Z411432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Dodge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Journey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SD1SL65848Z411443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Ford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F150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2020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DH1SL65848Z41100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3983" y="0"/>
            <a:ext cx="3691254" cy="5614670"/>
            <a:chOff x="8253983" y="0"/>
            <a:chExt cx="3691254" cy="5614670"/>
          </a:xfrm>
        </p:grpSpPr>
        <p:sp>
          <p:nvSpPr>
            <p:cNvPr id="3" name="object 3"/>
            <p:cNvSpPr/>
            <p:nvPr/>
          </p:nvSpPr>
          <p:spPr>
            <a:xfrm>
              <a:off x="8260079" y="0"/>
              <a:ext cx="3679190" cy="5602605"/>
            </a:xfrm>
            <a:custGeom>
              <a:avLst/>
              <a:gdLst/>
              <a:ahLst/>
              <a:cxnLst/>
              <a:rect l="l" t="t" r="r" b="b"/>
              <a:pathLst>
                <a:path w="3679190" h="5602605">
                  <a:moveTo>
                    <a:pt x="3678681" y="0"/>
                  </a:moveTo>
                  <a:lnTo>
                    <a:pt x="0" y="0"/>
                  </a:lnTo>
                  <a:lnTo>
                    <a:pt x="0" y="5547614"/>
                  </a:lnTo>
                  <a:lnTo>
                    <a:pt x="4318" y="5568823"/>
                  </a:lnTo>
                  <a:lnTo>
                    <a:pt x="16001" y="5586222"/>
                  </a:lnTo>
                  <a:lnTo>
                    <a:pt x="33400" y="5597918"/>
                  </a:lnTo>
                  <a:lnTo>
                    <a:pt x="54610" y="5602224"/>
                  </a:lnTo>
                  <a:lnTo>
                    <a:pt x="3624072" y="5602224"/>
                  </a:lnTo>
                  <a:lnTo>
                    <a:pt x="3645280" y="5597918"/>
                  </a:lnTo>
                  <a:lnTo>
                    <a:pt x="3662679" y="5586222"/>
                  </a:lnTo>
                  <a:lnTo>
                    <a:pt x="3674364" y="5568823"/>
                  </a:lnTo>
                  <a:lnTo>
                    <a:pt x="3678681" y="5547614"/>
                  </a:lnTo>
                  <a:lnTo>
                    <a:pt x="367868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0079" y="0"/>
              <a:ext cx="3679190" cy="5602605"/>
            </a:xfrm>
            <a:custGeom>
              <a:avLst/>
              <a:gdLst/>
              <a:ahLst/>
              <a:cxnLst/>
              <a:rect l="l" t="t" r="r" b="b"/>
              <a:pathLst>
                <a:path w="3679190" h="5602605">
                  <a:moveTo>
                    <a:pt x="3678681" y="0"/>
                  </a:moveTo>
                  <a:lnTo>
                    <a:pt x="3678681" y="5547614"/>
                  </a:lnTo>
                  <a:lnTo>
                    <a:pt x="3674364" y="5568823"/>
                  </a:lnTo>
                  <a:lnTo>
                    <a:pt x="3662679" y="5586222"/>
                  </a:lnTo>
                  <a:lnTo>
                    <a:pt x="3645280" y="5597918"/>
                  </a:lnTo>
                  <a:lnTo>
                    <a:pt x="3624072" y="5602224"/>
                  </a:lnTo>
                  <a:lnTo>
                    <a:pt x="54610" y="5602224"/>
                  </a:lnTo>
                  <a:lnTo>
                    <a:pt x="33400" y="5597918"/>
                  </a:lnTo>
                  <a:lnTo>
                    <a:pt x="16001" y="5586222"/>
                  </a:lnTo>
                  <a:lnTo>
                    <a:pt x="4318" y="5568823"/>
                  </a:lnTo>
                  <a:lnTo>
                    <a:pt x="0" y="5547614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06383" y="0"/>
              <a:ext cx="3371215" cy="1109345"/>
            </a:xfrm>
            <a:custGeom>
              <a:avLst/>
              <a:gdLst/>
              <a:ahLst/>
              <a:cxnLst/>
              <a:rect l="l" t="t" r="r" b="b"/>
              <a:pathLst>
                <a:path w="3371215" h="1109345">
                  <a:moveTo>
                    <a:pt x="3370960" y="0"/>
                  </a:moveTo>
                  <a:lnTo>
                    <a:pt x="0" y="0"/>
                  </a:lnTo>
                  <a:lnTo>
                    <a:pt x="0" y="1108964"/>
                  </a:lnTo>
                  <a:lnTo>
                    <a:pt x="3370960" y="1108964"/>
                  </a:lnTo>
                  <a:lnTo>
                    <a:pt x="337096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88171" y="0"/>
            <a:ext cx="3068320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"Honda"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"Civic"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2017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-2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"DY1SL65848Z411432"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6383" y="1158239"/>
            <a:ext cx="3371215" cy="13868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30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1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 marR="51371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"Dodge"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-7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"Journey"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2014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"SD1SL65848Z411443"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6383" y="2593848"/>
            <a:ext cx="3371215" cy="13843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603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"Ford"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"F150"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2020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"DH1SL65848Z41100"</a:t>
            </a:r>
            <a:endParaRPr sz="1400">
              <a:latin typeface="Consolas"/>
              <a:cs typeface="Consolas"/>
            </a:endParaRPr>
          </a:p>
          <a:p>
            <a:pPr marL="93345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72684" y="1757172"/>
            <a:ext cx="2533015" cy="243840"/>
          </a:xfrm>
          <a:custGeom>
            <a:avLst/>
            <a:gdLst/>
            <a:ahLst/>
            <a:cxnLst/>
            <a:rect l="l" t="t" r="r" b="b"/>
            <a:pathLst>
              <a:path w="2533015" h="243839">
                <a:moveTo>
                  <a:pt x="0" y="40639"/>
                </a:moveTo>
                <a:lnTo>
                  <a:pt x="3175" y="24764"/>
                </a:lnTo>
                <a:lnTo>
                  <a:pt x="11811" y="11811"/>
                </a:lnTo>
                <a:lnTo>
                  <a:pt x="24637" y="3175"/>
                </a:lnTo>
                <a:lnTo>
                  <a:pt x="40386" y="0"/>
                </a:lnTo>
                <a:lnTo>
                  <a:pt x="2492374" y="0"/>
                </a:lnTo>
                <a:lnTo>
                  <a:pt x="2508122" y="3175"/>
                </a:lnTo>
                <a:lnTo>
                  <a:pt x="2520949" y="11811"/>
                </a:lnTo>
                <a:lnTo>
                  <a:pt x="2529586" y="24764"/>
                </a:lnTo>
                <a:lnTo>
                  <a:pt x="2532761" y="40639"/>
                </a:lnTo>
                <a:lnTo>
                  <a:pt x="2532761" y="202945"/>
                </a:lnTo>
                <a:lnTo>
                  <a:pt x="2529586" y="218820"/>
                </a:lnTo>
                <a:lnTo>
                  <a:pt x="2520949" y="231775"/>
                </a:lnTo>
                <a:lnTo>
                  <a:pt x="2508122" y="240411"/>
                </a:lnTo>
                <a:lnTo>
                  <a:pt x="2492374" y="243586"/>
                </a:lnTo>
                <a:lnTo>
                  <a:pt x="40386" y="243586"/>
                </a:lnTo>
                <a:lnTo>
                  <a:pt x="24637" y="240411"/>
                </a:lnTo>
                <a:lnTo>
                  <a:pt x="11811" y="231775"/>
                </a:lnTo>
                <a:lnTo>
                  <a:pt x="3175" y="218820"/>
                </a:lnTo>
                <a:lnTo>
                  <a:pt x="0" y="202945"/>
                </a:lnTo>
                <a:lnTo>
                  <a:pt x="0" y="40639"/>
                </a:lnTo>
                <a:close/>
              </a:path>
            </a:pathLst>
          </a:custGeom>
          <a:ln w="39624">
            <a:solidFill>
              <a:srgbClr val="4470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81796" y="1757172"/>
            <a:ext cx="25146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1190">
              <a:lnSpc>
                <a:spcPts val="1775"/>
              </a:lnSpc>
            </a:pPr>
            <a:r>
              <a:rPr sz="1800" spc="-10" dirty="0">
                <a:latin typeface="Calibri"/>
                <a:cs typeface="Calibri"/>
              </a:rPr>
              <a:t>PRIMARY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6383" y="4029455"/>
            <a:ext cx="3371215" cy="138112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47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"Manufacturer"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"Jaguar"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r>
              <a:rPr sz="1400" spc="-1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"LB1SL65848Z41123"</a:t>
            </a:r>
            <a:endParaRPr sz="1400">
              <a:latin typeface="Consolas"/>
              <a:cs typeface="Consolas"/>
            </a:endParaRPr>
          </a:p>
          <a:p>
            <a:pPr marL="486409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25069" y="2169604"/>
          <a:ext cx="7849869" cy="2461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4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Manufacturer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7143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Toyota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Corolla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4Y1SL65848Z411439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Honda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Civic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DY1SL65848Z411432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Dodge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Journey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2014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SD1SL65848Z411443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Ford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F150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961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2020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DH1SL65848Z41100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2823" y="3105962"/>
              <a:ext cx="4640453" cy="12296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2823" y="3776522"/>
              <a:ext cx="3140710" cy="12296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DynamoDB</a:t>
            </a:r>
            <a:r>
              <a:rPr spc="5" dirty="0"/>
              <a:t> </a:t>
            </a:r>
            <a:r>
              <a:rPr spc="-15" dirty="0"/>
              <a:t>with </a:t>
            </a:r>
            <a:r>
              <a:rPr spc="-980" dirty="0"/>
              <a:t> </a:t>
            </a:r>
            <a:r>
              <a:rPr spc="-70" dirty="0"/>
              <a:t>Terraform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831848" y="0"/>
                  </a:moveTo>
                  <a:lnTo>
                    <a:pt x="0" y="0"/>
                  </a:lnTo>
                  <a:lnTo>
                    <a:pt x="0" y="2068068"/>
                  </a:lnTo>
                  <a:lnTo>
                    <a:pt x="51600" y="2064131"/>
                  </a:lnTo>
                  <a:lnTo>
                    <a:pt x="102336" y="2052193"/>
                  </a:lnTo>
                  <a:lnTo>
                    <a:pt x="151320" y="2032381"/>
                  </a:lnTo>
                  <a:lnTo>
                    <a:pt x="1680464" y="1151128"/>
                  </a:lnTo>
                  <a:lnTo>
                    <a:pt x="1718945" y="1124458"/>
                  </a:lnTo>
                  <a:lnTo>
                    <a:pt x="1752346" y="1092708"/>
                  </a:lnTo>
                  <a:lnTo>
                    <a:pt x="1780159" y="1056513"/>
                  </a:lnTo>
                  <a:lnTo>
                    <a:pt x="1802384" y="1016635"/>
                  </a:lnTo>
                  <a:lnTo>
                    <a:pt x="1818513" y="973582"/>
                  </a:lnTo>
                  <a:lnTo>
                    <a:pt x="1828419" y="928243"/>
                  </a:lnTo>
                  <a:lnTo>
                    <a:pt x="1831848" y="881253"/>
                  </a:lnTo>
                  <a:lnTo>
                    <a:pt x="1831848" y="0"/>
                  </a:lnTo>
                  <a:close/>
                </a:path>
                <a:path w="12192000" h="6858000">
                  <a:moveTo>
                    <a:pt x="12192000" y="5337048"/>
                  </a:moveTo>
                  <a:lnTo>
                    <a:pt x="12135231" y="5343652"/>
                  </a:lnTo>
                  <a:lnTo>
                    <a:pt x="12080748" y="5363337"/>
                  </a:lnTo>
                  <a:lnTo>
                    <a:pt x="10956036" y="6017247"/>
                  </a:lnTo>
                  <a:lnTo>
                    <a:pt x="10917428" y="6045149"/>
                  </a:lnTo>
                  <a:lnTo>
                    <a:pt x="10886567" y="6079185"/>
                  </a:lnTo>
                  <a:lnTo>
                    <a:pt x="10863707" y="6118568"/>
                  </a:lnTo>
                  <a:lnTo>
                    <a:pt x="10849610" y="6162421"/>
                  </a:lnTo>
                  <a:lnTo>
                    <a:pt x="10844784" y="6209919"/>
                  </a:lnTo>
                  <a:lnTo>
                    <a:pt x="10844784" y="6858000"/>
                  </a:lnTo>
                  <a:lnTo>
                    <a:pt x="12192000" y="6858000"/>
                  </a:lnTo>
                  <a:lnTo>
                    <a:pt x="12192000" y="5337048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288" y="0"/>
              <a:ext cx="6821423" cy="6857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3"/>
            <a:ext cx="5843270" cy="6041390"/>
            <a:chOff x="82296" y="512063"/>
            <a:chExt cx="5843270" cy="6041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3"/>
              <a:ext cx="5843016" cy="60411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7"/>
              <a:ext cx="5757545" cy="5964555"/>
            </a:xfrm>
            <a:custGeom>
              <a:avLst/>
              <a:gdLst/>
              <a:ahLst/>
              <a:cxnLst/>
              <a:rect l="l" t="t" r="r" b="b"/>
              <a:pathLst>
                <a:path w="5757545" h="5964555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5842863"/>
                  </a:lnTo>
                  <a:lnTo>
                    <a:pt x="9550" y="5890183"/>
                  </a:lnTo>
                  <a:lnTo>
                    <a:pt x="35598" y="5928817"/>
                  </a:lnTo>
                  <a:lnTo>
                    <a:pt x="74231" y="5954877"/>
                  </a:lnTo>
                  <a:lnTo>
                    <a:pt x="121526" y="5964428"/>
                  </a:lnTo>
                  <a:lnTo>
                    <a:pt x="5635625" y="5964428"/>
                  </a:lnTo>
                  <a:lnTo>
                    <a:pt x="5682995" y="5954877"/>
                  </a:lnTo>
                  <a:lnTo>
                    <a:pt x="5721604" y="5928817"/>
                  </a:lnTo>
                  <a:lnTo>
                    <a:pt x="5747639" y="5890183"/>
                  </a:lnTo>
                  <a:lnTo>
                    <a:pt x="5757164" y="5842863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3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9936" y="609600"/>
            <a:ext cx="5190490" cy="3572510"/>
            <a:chOff x="249936" y="609600"/>
            <a:chExt cx="5190490" cy="35725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6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9936" y="1042416"/>
              <a:ext cx="5190490" cy="3139440"/>
            </a:xfrm>
            <a:custGeom>
              <a:avLst/>
              <a:gdLst/>
              <a:ahLst/>
              <a:cxnLst/>
              <a:rect l="l" t="t" r="r" b="b"/>
              <a:pathLst>
                <a:path w="5190490" h="3139440">
                  <a:moveTo>
                    <a:pt x="5190490" y="0"/>
                  </a:moveTo>
                  <a:lnTo>
                    <a:pt x="0" y="0"/>
                  </a:lnTo>
                  <a:lnTo>
                    <a:pt x="0" y="3139186"/>
                  </a:lnTo>
                  <a:lnTo>
                    <a:pt x="5190490" y="3139186"/>
                  </a:lnTo>
                  <a:lnTo>
                    <a:pt x="519049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9590" y="1050163"/>
            <a:ext cx="476377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5" dirty="0">
                <a:solidFill>
                  <a:srgbClr val="88F492"/>
                </a:solidFill>
                <a:latin typeface="Consolas"/>
                <a:cs typeface="Consolas"/>
              </a:rPr>
              <a:t>aws_dynamodb_table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tabLst>
                <a:tab pos="1390650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billing_mode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"PAY_PER_REQUEST"</a:t>
            </a:r>
            <a:endParaRPr sz="1800">
              <a:latin typeface="Consolas"/>
              <a:cs typeface="Consolas"/>
            </a:endParaRPr>
          </a:p>
          <a:p>
            <a:pPr marL="512445" marR="2755265" indent="-25019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attribute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99632" y="493776"/>
            <a:ext cx="5819140" cy="6184900"/>
            <a:chOff x="6199632" y="493776"/>
            <a:chExt cx="5819140" cy="61849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2888" y="792480"/>
              <a:ext cx="5504688" cy="743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840" y="1981200"/>
              <a:ext cx="5605271" cy="11125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9632" y="493776"/>
              <a:ext cx="5818632" cy="61843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27064" y="521208"/>
              <a:ext cx="5715000" cy="6080760"/>
            </a:xfrm>
            <a:custGeom>
              <a:avLst/>
              <a:gdLst/>
              <a:ahLst/>
              <a:cxnLst/>
              <a:rect l="l" t="t" r="r" b="b"/>
              <a:pathLst>
                <a:path w="5715000" h="6080759">
                  <a:moveTo>
                    <a:pt x="5531866" y="0"/>
                  </a:moveTo>
                  <a:lnTo>
                    <a:pt x="183134" y="0"/>
                  </a:lnTo>
                  <a:lnTo>
                    <a:pt x="134493" y="6603"/>
                  </a:lnTo>
                  <a:lnTo>
                    <a:pt x="90677" y="25018"/>
                  </a:lnTo>
                  <a:lnTo>
                    <a:pt x="53594" y="53593"/>
                  </a:lnTo>
                  <a:lnTo>
                    <a:pt x="25019" y="90677"/>
                  </a:lnTo>
                  <a:lnTo>
                    <a:pt x="6603" y="134365"/>
                  </a:lnTo>
                  <a:lnTo>
                    <a:pt x="0" y="183133"/>
                  </a:lnTo>
                  <a:lnTo>
                    <a:pt x="0" y="5897257"/>
                  </a:lnTo>
                  <a:lnTo>
                    <a:pt x="6603" y="5945949"/>
                  </a:lnTo>
                  <a:lnTo>
                    <a:pt x="25019" y="5989688"/>
                  </a:lnTo>
                  <a:lnTo>
                    <a:pt x="53594" y="6026746"/>
                  </a:lnTo>
                  <a:lnTo>
                    <a:pt x="90677" y="6055372"/>
                  </a:lnTo>
                  <a:lnTo>
                    <a:pt x="134493" y="6073838"/>
                  </a:lnTo>
                  <a:lnTo>
                    <a:pt x="183134" y="6080379"/>
                  </a:lnTo>
                  <a:lnTo>
                    <a:pt x="5531866" y="6080379"/>
                  </a:lnTo>
                  <a:lnTo>
                    <a:pt x="5580507" y="6073838"/>
                  </a:lnTo>
                  <a:lnTo>
                    <a:pt x="5624321" y="6055372"/>
                  </a:lnTo>
                  <a:lnTo>
                    <a:pt x="5661279" y="6026746"/>
                  </a:lnTo>
                  <a:lnTo>
                    <a:pt x="5689981" y="5989688"/>
                  </a:lnTo>
                  <a:lnTo>
                    <a:pt x="5708395" y="5945949"/>
                  </a:lnTo>
                  <a:lnTo>
                    <a:pt x="5715000" y="5897257"/>
                  </a:lnTo>
                  <a:lnTo>
                    <a:pt x="5715000" y="183133"/>
                  </a:lnTo>
                  <a:lnTo>
                    <a:pt x="5708395" y="134365"/>
                  </a:lnTo>
                  <a:lnTo>
                    <a:pt x="5689981" y="90677"/>
                  </a:lnTo>
                  <a:lnTo>
                    <a:pt x="5661279" y="53593"/>
                  </a:lnTo>
                  <a:lnTo>
                    <a:pt x="5624321" y="25018"/>
                  </a:lnTo>
                  <a:lnTo>
                    <a:pt x="5580507" y="6603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27064" y="515112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4999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4999" y="399161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06692" y="519506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27064" y="1277109"/>
            <a:ext cx="5715000" cy="5581015"/>
          </a:xfrm>
          <a:custGeom>
            <a:avLst/>
            <a:gdLst/>
            <a:ahLst/>
            <a:cxnLst/>
            <a:rect l="l" t="t" r="r" b="b"/>
            <a:pathLst>
              <a:path w="5715000" h="5581015">
                <a:moveTo>
                  <a:pt x="5714999" y="0"/>
                </a:moveTo>
                <a:lnTo>
                  <a:pt x="0" y="0"/>
                </a:lnTo>
                <a:lnTo>
                  <a:pt x="0" y="5580761"/>
                </a:lnTo>
                <a:lnTo>
                  <a:pt x="5714999" y="5580761"/>
                </a:lnTo>
                <a:lnTo>
                  <a:pt x="571499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49236" y="2480563"/>
            <a:ext cx="1273810" cy="141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arn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billing_mode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stream_arn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stream_label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06692" y="1687829"/>
            <a:ext cx="4167504" cy="4187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Terraform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 will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perform</a:t>
            </a:r>
            <a:r>
              <a:rPr sz="13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following</a:t>
            </a:r>
            <a:r>
              <a:rPr sz="13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actions: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aws_dynamodb_table.cars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resource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"aws_dynamodb_table"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"cars"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227457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227457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"PAY_PER_REQUEST"</a:t>
            </a:r>
            <a:endParaRPr sz="1300">
              <a:latin typeface="Consolas"/>
              <a:cs typeface="Consolas"/>
            </a:endParaRPr>
          </a:p>
          <a:p>
            <a:pPr marL="227457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"VIN"</a:t>
            </a:r>
            <a:endParaRPr sz="1300">
              <a:latin typeface="Consolas"/>
              <a:cs typeface="Consolas"/>
            </a:endParaRPr>
          </a:p>
          <a:p>
            <a:pPr marL="227139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227139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"cars"</a:t>
            </a:r>
            <a:endParaRPr sz="1300">
              <a:latin typeface="Consolas"/>
              <a:cs typeface="Consolas"/>
            </a:endParaRPr>
          </a:p>
          <a:p>
            <a:pPr marL="227457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227457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stream_view_type</a:t>
            </a:r>
            <a:r>
              <a:rPr sz="13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(known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attribute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1757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"VIN"</a:t>
            </a:r>
            <a:endParaRPr sz="1300">
              <a:latin typeface="Consolas"/>
              <a:cs typeface="Consolas"/>
            </a:endParaRPr>
          </a:p>
          <a:p>
            <a:pPr marL="91757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"S"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point_in_time_recovery</a:t>
            </a:r>
            <a:r>
              <a:rPr sz="13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91757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enabled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06692" y="5850127"/>
            <a:ext cx="218440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aws_dynamodb_table.cars: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69528" y="6246672"/>
            <a:ext cx="10147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C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a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i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g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06692" y="6444792"/>
            <a:ext cx="55086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aws_dynamodb_table.cars: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Creation complete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0s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 [id=cars]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12408" y="972311"/>
            <a:ext cx="5629275" cy="304800"/>
          </a:xfrm>
          <a:custGeom>
            <a:avLst/>
            <a:gdLst/>
            <a:ahLst/>
            <a:cxnLst/>
            <a:rect l="l" t="t" r="r" b="b"/>
            <a:pathLst>
              <a:path w="5629275" h="304800">
                <a:moveTo>
                  <a:pt x="5629147" y="0"/>
                </a:moveTo>
                <a:lnTo>
                  <a:pt x="0" y="0"/>
                </a:lnTo>
                <a:lnTo>
                  <a:pt x="0" y="304419"/>
                </a:lnTo>
                <a:lnTo>
                  <a:pt x="5629147" y="304419"/>
                </a:lnTo>
                <a:lnTo>
                  <a:pt x="562914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92417" y="889521"/>
            <a:ext cx="1692275" cy="62103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  <a:spcBef>
                <a:spcPts val="700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create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2"/>
            <a:ext cx="5843270" cy="6288405"/>
            <a:chOff x="82296" y="512062"/>
            <a:chExt cx="5843270" cy="6288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2"/>
              <a:ext cx="5843016" cy="6288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8"/>
              <a:ext cx="5757545" cy="6209030"/>
            </a:xfrm>
            <a:custGeom>
              <a:avLst/>
              <a:gdLst/>
              <a:ahLst/>
              <a:cxnLst/>
              <a:rect l="l" t="t" r="r" b="b"/>
              <a:pathLst>
                <a:path w="5757545" h="620903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6087262"/>
                  </a:lnTo>
                  <a:lnTo>
                    <a:pt x="9550" y="6134557"/>
                  </a:lnTo>
                  <a:lnTo>
                    <a:pt x="35598" y="6173177"/>
                  </a:lnTo>
                  <a:lnTo>
                    <a:pt x="74231" y="6199225"/>
                  </a:lnTo>
                  <a:lnTo>
                    <a:pt x="121526" y="6208776"/>
                  </a:lnTo>
                  <a:lnTo>
                    <a:pt x="5635625" y="6208776"/>
                  </a:lnTo>
                  <a:lnTo>
                    <a:pt x="5682995" y="6199225"/>
                  </a:lnTo>
                  <a:lnTo>
                    <a:pt x="5721604" y="6173177"/>
                  </a:lnTo>
                  <a:lnTo>
                    <a:pt x="5747639" y="6134557"/>
                  </a:lnTo>
                  <a:lnTo>
                    <a:pt x="5757164" y="6087262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4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976" y="609600"/>
            <a:ext cx="5660390" cy="6004560"/>
            <a:chOff x="188976" y="609600"/>
            <a:chExt cx="5660390" cy="6004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4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8976" y="1042669"/>
              <a:ext cx="5660390" cy="5571490"/>
            </a:xfrm>
            <a:custGeom>
              <a:avLst/>
              <a:gdLst/>
              <a:ahLst/>
              <a:cxnLst/>
              <a:rect l="l" t="t" r="r" b="b"/>
              <a:pathLst>
                <a:path w="5660390" h="5571490">
                  <a:moveTo>
                    <a:pt x="5659882" y="2526030"/>
                  </a:moveTo>
                  <a:lnTo>
                    <a:pt x="5249926" y="2526030"/>
                  </a:lnTo>
                  <a:lnTo>
                    <a:pt x="5249926" y="0"/>
                  </a:lnTo>
                  <a:lnTo>
                    <a:pt x="62484" y="0"/>
                  </a:lnTo>
                  <a:lnTo>
                    <a:pt x="62484" y="2526030"/>
                  </a:lnTo>
                  <a:lnTo>
                    <a:pt x="0" y="2526030"/>
                  </a:lnTo>
                  <a:lnTo>
                    <a:pt x="0" y="5571490"/>
                  </a:lnTo>
                  <a:lnTo>
                    <a:pt x="5659882" y="5571490"/>
                  </a:lnTo>
                  <a:lnTo>
                    <a:pt x="5659882" y="252603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7715" y="1050163"/>
            <a:ext cx="5314950" cy="304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"aws_dynamodb_table"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r>
              <a:rPr sz="18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  <a:tabLst>
                <a:tab pos="1450975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billing_mode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"PAY_PER_REQUEST"</a:t>
            </a:r>
            <a:endParaRPr sz="1800">
              <a:latin typeface="Consolas"/>
              <a:cs typeface="Consolas"/>
            </a:endParaRPr>
          </a:p>
          <a:p>
            <a:pPr marL="576580" marR="3242310" indent="-25336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attribute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7366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34950" marR="5080" indent="-222885">
              <a:lnSpc>
                <a:spcPct val="100000"/>
              </a:lnSpc>
              <a:spcBef>
                <a:spcPts val="51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aws_dynamodb_table_item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"car-items"</a:t>
            </a:r>
            <a:r>
              <a:rPr sz="16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table_name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aws_dynamodb_table.cars.name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219" y="4068013"/>
            <a:ext cx="90360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item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4245" y="4068013"/>
            <a:ext cx="375666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aws_dynamodb_table.cars.hash_key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&lt;&lt;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715" y="6019901"/>
            <a:ext cx="35496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909306" y="673354"/>
            <a:ext cx="3691890" cy="5941060"/>
            <a:chOff x="7909306" y="673354"/>
            <a:chExt cx="3691890" cy="5941060"/>
          </a:xfrm>
        </p:grpSpPr>
        <p:sp>
          <p:nvSpPr>
            <p:cNvPr id="15" name="object 15"/>
            <p:cNvSpPr/>
            <p:nvPr/>
          </p:nvSpPr>
          <p:spPr>
            <a:xfrm>
              <a:off x="7915656" y="679704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59">
                  <a:moveTo>
                    <a:pt x="3624072" y="0"/>
                  </a:moveTo>
                  <a:lnTo>
                    <a:pt x="54610" y="0"/>
                  </a:lnTo>
                  <a:lnTo>
                    <a:pt x="33400" y="4318"/>
                  </a:lnTo>
                  <a:lnTo>
                    <a:pt x="16001" y="16001"/>
                  </a:lnTo>
                  <a:lnTo>
                    <a:pt x="4318" y="33400"/>
                  </a:lnTo>
                  <a:lnTo>
                    <a:pt x="0" y="54610"/>
                  </a:lnTo>
                  <a:lnTo>
                    <a:pt x="0" y="5873686"/>
                  </a:lnTo>
                  <a:lnTo>
                    <a:pt x="4318" y="5894971"/>
                  </a:lnTo>
                  <a:lnTo>
                    <a:pt x="16001" y="5912345"/>
                  </a:lnTo>
                  <a:lnTo>
                    <a:pt x="33400" y="5924067"/>
                  </a:lnTo>
                  <a:lnTo>
                    <a:pt x="54610" y="5928360"/>
                  </a:lnTo>
                  <a:lnTo>
                    <a:pt x="3624072" y="5928360"/>
                  </a:lnTo>
                  <a:lnTo>
                    <a:pt x="3645280" y="5924067"/>
                  </a:lnTo>
                  <a:lnTo>
                    <a:pt x="3662679" y="5912345"/>
                  </a:lnTo>
                  <a:lnTo>
                    <a:pt x="3674364" y="5894971"/>
                  </a:lnTo>
                  <a:lnTo>
                    <a:pt x="3678682" y="5873686"/>
                  </a:lnTo>
                  <a:lnTo>
                    <a:pt x="3678682" y="54610"/>
                  </a:lnTo>
                  <a:lnTo>
                    <a:pt x="3674364" y="33400"/>
                  </a:lnTo>
                  <a:lnTo>
                    <a:pt x="3662679" y="16001"/>
                  </a:lnTo>
                  <a:lnTo>
                    <a:pt x="3645280" y="4318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15656" y="679704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59">
                  <a:moveTo>
                    <a:pt x="0" y="54610"/>
                  </a:moveTo>
                  <a:lnTo>
                    <a:pt x="4318" y="33400"/>
                  </a:lnTo>
                  <a:lnTo>
                    <a:pt x="16001" y="16001"/>
                  </a:lnTo>
                  <a:lnTo>
                    <a:pt x="33400" y="4318"/>
                  </a:lnTo>
                  <a:lnTo>
                    <a:pt x="54610" y="0"/>
                  </a:lnTo>
                  <a:lnTo>
                    <a:pt x="3624072" y="0"/>
                  </a:lnTo>
                  <a:lnTo>
                    <a:pt x="3645280" y="4318"/>
                  </a:lnTo>
                  <a:lnTo>
                    <a:pt x="3662679" y="16001"/>
                  </a:lnTo>
                  <a:lnTo>
                    <a:pt x="3674364" y="33400"/>
                  </a:lnTo>
                  <a:lnTo>
                    <a:pt x="3678682" y="54610"/>
                  </a:lnTo>
                  <a:lnTo>
                    <a:pt x="3678682" y="5873686"/>
                  </a:lnTo>
                  <a:lnTo>
                    <a:pt x="3674364" y="5894971"/>
                  </a:lnTo>
                  <a:lnTo>
                    <a:pt x="3662679" y="5912345"/>
                  </a:lnTo>
                  <a:lnTo>
                    <a:pt x="3645280" y="5924067"/>
                  </a:lnTo>
                  <a:lnTo>
                    <a:pt x="3624072" y="5928360"/>
                  </a:lnTo>
                  <a:lnTo>
                    <a:pt x="54610" y="5928360"/>
                  </a:lnTo>
                  <a:lnTo>
                    <a:pt x="33400" y="5924067"/>
                  </a:lnTo>
                  <a:lnTo>
                    <a:pt x="16001" y="5912345"/>
                  </a:lnTo>
                  <a:lnTo>
                    <a:pt x="4318" y="5894971"/>
                  </a:lnTo>
                  <a:lnTo>
                    <a:pt x="0" y="5873686"/>
                  </a:lnTo>
                  <a:lnTo>
                    <a:pt x="0" y="5461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63483" y="815327"/>
          <a:ext cx="3370579" cy="568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0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293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24765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802">
                <a:tc>
                  <a:txBody>
                    <a:bodyPr/>
                    <a:lstStyle/>
                    <a:p>
                      <a:pPr marL="486409">
                        <a:lnSpc>
                          <a:spcPts val="1485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"Manufacturer"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"Toyota"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639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"Make"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4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"Corolla"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47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"Year"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6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B5CEA8"/>
                          </a:solidFill>
                          <a:latin typeface="Consolas"/>
                          <a:cs typeface="Consolas"/>
                        </a:rPr>
                        <a:t>2004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6">
                <a:tc>
                  <a:txBody>
                    <a:bodyPr/>
                    <a:lstStyle/>
                    <a:p>
                      <a:pPr marR="220345" algn="r">
                        <a:lnSpc>
                          <a:spcPts val="1460"/>
                        </a:lnSpc>
                      </a:pPr>
                      <a:r>
                        <a:rPr sz="14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"VIN"</a:t>
                      </a:r>
                      <a:r>
                        <a:rPr sz="1400" spc="1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1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"4Y1SL65848Z411439"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044">
                <a:tc>
                  <a:txBody>
                    <a:bodyPr/>
                    <a:lstStyle/>
                    <a:p>
                      <a:pPr marL="93345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95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5143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916">
                <a:tc>
                  <a:txBody>
                    <a:bodyPr/>
                    <a:lstStyle/>
                    <a:p>
                      <a:pPr marL="486409">
                        <a:lnSpc>
                          <a:spcPts val="1485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"Manufacturer"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2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"Honda"</a:t>
                      </a:r>
                      <a:r>
                        <a:rPr sz="1400" spc="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73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"Make"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5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"Civic"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766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"Year"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6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B5CEA8"/>
                          </a:solidFill>
                          <a:latin typeface="Consolas"/>
                          <a:cs typeface="Consolas"/>
                        </a:rPr>
                        <a:t>2017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34">
                <a:tc>
                  <a:txBody>
                    <a:bodyPr/>
                    <a:lstStyle/>
                    <a:p>
                      <a:pPr marR="220345" algn="r">
                        <a:lnSpc>
                          <a:spcPts val="1460"/>
                        </a:lnSpc>
                      </a:pPr>
                      <a:r>
                        <a:rPr sz="14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"VIN"</a:t>
                      </a:r>
                      <a:r>
                        <a:rPr sz="1400" spc="1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1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"DY1SL65848Z411432"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742">
                <a:tc>
                  <a:txBody>
                    <a:bodyPr/>
                    <a:lstStyle/>
                    <a:p>
                      <a:pPr marL="93345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434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52069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813">
                <a:tc>
                  <a:txBody>
                    <a:bodyPr/>
                    <a:lstStyle/>
                    <a:p>
                      <a:pPr marL="486409">
                        <a:lnSpc>
                          <a:spcPts val="1485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"Manufacturer"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1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"Dodge"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677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"Make"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3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"Journey"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437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"Year"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6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B5CEA8"/>
                          </a:solidFill>
                          <a:latin typeface="Consolas"/>
                          <a:cs typeface="Consolas"/>
                        </a:rPr>
                        <a:t>2014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639">
                <a:tc>
                  <a:txBody>
                    <a:bodyPr/>
                    <a:lstStyle/>
                    <a:p>
                      <a:pPr marR="219075" algn="r">
                        <a:lnSpc>
                          <a:spcPts val="1460"/>
                        </a:lnSpc>
                      </a:pPr>
                      <a:r>
                        <a:rPr sz="14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"VIN"</a:t>
                      </a:r>
                      <a:r>
                        <a:rPr sz="1400" spc="2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2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"SD1SL65848Z411443"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081">
                <a:tc>
                  <a:txBody>
                    <a:bodyPr/>
                    <a:lstStyle/>
                    <a:p>
                      <a:pPr marL="93345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815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5334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738">
                <a:tc>
                  <a:txBody>
                    <a:bodyPr/>
                    <a:lstStyle/>
                    <a:p>
                      <a:pPr marL="486409">
                        <a:lnSpc>
                          <a:spcPts val="1485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"Manufacturer"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1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"Ford"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499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"Make"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4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"F150"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246">
                <a:tc>
                  <a:txBody>
                    <a:bodyPr/>
                    <a:lstStyle/>
                    <a:p>
                      <a:pPr marL="486409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"Year"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-6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B5CEA8"/>
                          </a:solidFill>
                          <a:latin typeface="Consolas"/>
                          <a:cs typeface="Consolas"/>
                        </a:rPr>
                        <a:t>2020</a:t>
                      </a: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3664">
                <a:tc>
                  <a:txBody>
                    <a:bodyPr/>
                    <a:lstStyle/>
                    <a:p>
                      <a:pPr marL="159385" algn="ctr">
                        <a:lnSpc>
                          <a:spcPts val="1460"/>
                        </a:lnSpc>
                      </a:pPr>
                      <a:r>
                        <a:rPr sz="1400" spc="-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"VIN"</a:t>
                      </a:r>
                      <a:r>
                        <a:rPr sz="1400" spc="15" dirty="0">
                          <a:solidFill>
                            <a:srgbClr val="9CDCFC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-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400" spc="1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"DH1SL65848Z41100"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3618">
                <a:tc>
                  <a:txBody>
                    <a:bodyPr/>
                    <a:lstStyle/>
                    <a:p>
                      <a:pPr marL="93345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8884919" y="463295"/>
            <a:ext cx="1752600" cy="353695"/>
          </a:xfrm>
          <a:custGeom>
            <a:avLst/>
            <a:gdLst/>
            <a:ahLst/>
            <a:cxnLst/>
            <a:rect l="l" t="t" r="r" b="b"/>
            <a:pathLst>
              <a:path w="1752600" h="353694">
                <a:moveTo>
                  <a:pt x="1716785" y="0"/>
                </a:moveTo>
                <a:lnTo>
                  <a:pt x="35813" y="0"/>
                </a:lnTo>
                <a:lnTo>
                  <a:pt x="21844" y="2793"/>
                </a:lnTo>
                <a:lnTo>
                  <a:pt x="10413" y="10413"/>
                </a:lnTo>
                <a:lnTo>
                  <a:pt x="2794" y="21843"/>
                </a:lnTo>
                <a:lnTo>
                  <a:pt x="0" y="35813"/>
                </a:lnTo>
                <a:lnTo>
                  <a:pt x="0" y="317626"/>
                </a:lnTo>
                <a:lnTo>
                  <a:pt x="2794" y="331596"/>
                </a:lnTo>
                <a:lnTo>
                  <a:pt x="10413" y="343026"/>
                </a:lnTo>
                <a:lnTo>
                  <a:pt x="21844" y="350646"/>
                </a:lnTo>
                <a:lnTo>
                  <a:pt x="35813" y="353440"/>
                </a:lnTo>
                <a:lnTo>
                  <a:pt x="1716785" y="353440"/>
                </a:lnTo>
                <a:lnTo>
                  <a:pt x="1730755" y="350646"/>
                </a:lnTo>
                <a:lnTo>
                  <a:pt x="1742058" y="343026"/>
                </a:lnTo>
                <a:lnTo>
                  <a:pt x="1749805" y="331596"/>
                </a:lnTo>
                <a:lnTo>
                  <a:pt x="1752600" y="317626"/>
                </a:lnTo>
                <a:lnTo>
                  <a:pt x="1752600" y="35813"/>
                </a:lnTo>
                <a:lnTo>
                  <a:pt x="1749805" y="21843"/>
                </a:lnTo>
                <a:lnTo>
                  <a:pt x="1742058" y="10413"/>
                </a:lnTo>
                <a:lnTo>
                  <a:pt x="1730755" y="2793"/>
                </a:lnTo>
                <a:lnTo>
                  <a:pt x="171678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58908" y="493268"/>
            <a:ext cx="4108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512062"/>
            <a:ext cx="5843270" cy="6288405"/>
            <a:chOff x="82296" y="512062"/>
            <a:chExt cx="5843270" cy="6288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512062"/>
              <a:ext cx="5843016" cy="6288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0584" y="521208"/>
              <a:ext cx="5757545" cy="6209030"/>
            </a:xfrm>
            <a:custGeom>
              <a:avLst/>
              <a:gdLst/>
              <a:ahLst/>
              <a:cxnLst/>
              <a:rect l="l" t="t" r="r" b="b"/>
              <a:pathLst>
                <a:path w="5757545" h="6209030">
                  <a:moveTo>
                    <a:pt x="5635625" y="0"/>
                  </a:moveTo>
                  <a:lnTo>
                    <a:pt x="121526" y="0"/>
                  </a:lnTo>
                  <a:lnTo>
                    <a:pt x="74231" y="9525"/>
                  </a:lnTo>
                  <a:lnTo>
                    <a:pt x="35598" y="35559"/>
                  </a:lnTo>
                  <a:lnTo>
                    <a:pt x="9550" y="74167"/>
                  </a:lnTo>
                  <a:lnTo>
                    <a:pt x="0" y="121538"/>
                  </a:lnTo>
                  <a:lnTo>
                    <a:pt x="0" y="6087262"/>
                  </a:lnTo>
                  <a:lnTo>
                    <a:pt x="9550" y="6134557"/>
                  </a:lnTo>
                  <a:lnTo>
                    <a:pt x="35598" y="6173177"/>
                  </a:lnTo>
                  <a:lnTo>
                    <a:pt x="74231" y="6199225"/>
                  </a:lnTo>
                  <a:lnTo>
                    <a:pt x="121526" y="6208776"/>
                  </a:lnTo>
                  <a:lnTo>
                    <a:pt x="5635625" y="6208776"/>
                  </a:lnTo>
                  <a:lnTo>
                    <a:pt x="5682995" y="6199225"/>
                  </a:lnTo>
                  <a:lnTo>
                    <a:pt x="5721604" y="6173177"/>
                  </a:lnTo>
                  <a:lnTo>
                    <a:pt x="5747639" y="6134557"/>
                  </a:lnTo>
                  <a:lnTo>
                    <a:pt x="5757164" y="6087262"/>
                  </a:lnTo>
                  <a:lnTo>
                    <a:pt x="5757164" y="121538"/>
                  </a:lnTo>
                  <a:lnTo>
                    <a:pt x="5747639" y="74167"/>
                  </a:lnTo>
                  <a:lnTo>
                    <a:pt x="5721604" y="35559"/>
                  </a:lnTo>
                  <a:lnTo>
                    <a:pt x="5682995" y="9525"/>
                  </a:lnTo>
                  <a:lnTo>
                    <a:pt x="563562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84" y="512064"/>
              <a:ext cx="5757545" cy="402590"/>
            </a:xfrm>
            <a:custGeom>
              <a:avLst/>
              <a:gdLst/>
              <a:ahLst/>
              <a:cxnLst/>
              <a:rect l="l" t="t" r="r" b="b"/>
              <a:pathLst>
                <a:path w="5757545" h="402590">
                  <a:moveTo>
                    <a:pt x="5757164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757164" y="402209"/>
                  </a:lnTo>
                  <a:lnTo>
                    <a:pt x="57571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15285" y="519506"/>
            <a:ext cx="10033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n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976" y="609600"/>
            <a:ext cx="5660390" cy="6004560"/>
            <a:chOff x="188976" y="609600"/>
            <a:chExt cx="5660390" cy="6004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4" y="609600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8976" y="1042669"/>
              <a:ext cx="5660390" cy="5571490"/>
            </a:xfrm>
            <a:custGeom>
              <a:avLst/>
              <a:gdLst/>
              <a:ahLst/>
              <a:cxnLst/>
              <a:rect l="l" t="t" r="r" b="b"/>
              <a:pathLst>
                <a:path w="5660390" h="5571490">
                  <a:moveTo>
                    <a:pt x="5659882" y="2526030"/>
                  </a:moveTo>
                  <a:lnTo>
                    <a:pt x="5249926" y="2526030"/>
                  </a:lnTo>
                  <a:lnTo>
                    <a:pt x="5249926" y="0"/>
                  </a:lnTo>
                  <a:lnTo>
                    <a:pt x="62484" y="0"/>
                  </a:lnTo>
                  <a:lnTo>
                    <a:pt x="62484" y="2526030"/>
                  </a:lnTo>
                  <a:lnTo>
                    <a:pt x="0" y="2526030"/>
                  </a:lnTo>
                  <a:lnTo>
                    <a:pt x="0" y="5571490"/>
                  </a:lnTo>
                  <a:lnTo>
                    <a:pt x="5659882" y="5571490"/>
                  </a:lnTo>
                  <a:lnTo>
                    <a:pt x="5659882" y="252603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7715" y="1050163"/>
            <a:ext cx="5314950" cy="304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"aws_dynamodb_table"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r>
              <a:rPr sz="18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  <a:tabLst>
                <a:tab pos="1450975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"cars"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billing_mode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"PAY_PER_REQUEST"</a:t>
            </a:r>
            <a:endParaRPr sz="1800">
              <a:latin typeface="Consolas"/>
              <a:cs typeface="Consolas"/>
            </a:endParaRPr>
          </a:p>
          <a:p>
            <a:pPr marL="576580" marR="3242310" indent="-25336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attribute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name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"VIN"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"S"</a:t>
            </a:r>
            <a:endParaRPr sz="1800">
              <a:latin typeface="Consolas"/>
              <a:cs typeface="Consolas"/>
            </a:endParaRPr>
          </a:p>
          <a:p>
            <a:pPr marL="323215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7366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34950" marR="5080" indent="-222885">
              <a:lnSpc>
                <a:spcPct val="100000"/>
              </a:lnSpc>
              <a:spcBef>
                <a:spcPts val="515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6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aws_dynamodb_table_item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6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"car-items"</a:t>
            </a:r>
            <a:r>
              <a:rPr sz="1600" spc="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table_name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aws_dynamodb_table.cars.name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219" y="4068013"/>
            <a:ext cx="90360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D2D2D2"/>
                </a:solidFill>
                <a:latin typeface="Consolas"/>
                <a:cs typeface="Consolas"/>
              </a:rPr>
              <a:t>item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4245" y="4068013"/>
            <a:ext cx="375666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aws_dynamodb_table.cars.hash_key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1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&lt;&lt;</a:t>
            </a:r>
            <a:r>
              <a:rPr sz="1600" spc="-15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09306" y="673354"/>
            <a:ext cx="3691890" cy="5941060"/>
            <a:chOff x="7909306" y="673354"/>
            <a:chExt cx="3691890" cy="5941060"/>
          </a:xfrm>
        </p:grpSpPr>
        <p:sp>
          <p:nvSpPr>
            <p:cNvPr id="14" name="object 14"/>
            <p:cNvSpPr/>
            <p:nvPr/>
          </p:nvSpPr>
          <p:spPr>
            <a:xfrm>
              <a:off x="7915656" y="679704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59">
                  <a:moveTo>
                    <a:pt x="3624072" y="0"/>
                  </a:moveTo>
                  <a:lnTo>
                    <a:pt x="54610" y="0"/>
                  </a:lnTo>
                  <a:lnTo>
                    <a:pt x="33400" y="4318"/>
                  </a:lnTo>
                  <a:lnTo>
                    <a:pt x="16001" y="16001"/>
                  </a:lnTo>
                  <a:lnTo>
                    <a:pt x="4318" y="33400"/>
                  </a:lnTo>
                  <a:lnTo>
                    <a:pt x="0" y="54610"/>
                  </a:lnTo>
                  <a:lnTo>
                    <a:pt x="0" y="5873686"/>
                  </a:lnTo>
                  <a:lnTo>
                    <a:pt x="4318" y="5894971"/>
                  </a:lnTo>
                  <a:lnTo>
                    <a:pt x="16001" y="5912345"/>
                  </a:lnTo>
                  <a:lnTo>
                    <a:pt x="33400" y="5924067"/>
                  </a:lnTo>
                  <a:lnTo>
                    <a:pt x="54610" y="5928360"/>
                  </a:lnTo>
                  <a:lnTo>
                    <a:pt x="3624072" y="5928360"/>
                  </a:lnTo>
                  <a:lnTo>
                    <a:pt x="3645280" y="5924067"/>
                  </a:lnTo>
                  <a:lnTo>
                    <a:pt x="3662679" y="5912345"/>
                  </a:lnTo>
                  <a:lnTo>
                    <a:pt x="3674364" y="5894971"/>
                  </a:lnTo>
                  <a:lnTo>
                    <a:pt x="3678682" y="5873686"/>
                  </a:lnTo>
                  <a:lnTo>
                    <a:pt x="3678682" y="54610"/>
                  </a:lnTo>
                  <a:lnTo>
                    <a:pt x="3674364" y="33400"/>
                  </a:lnTo>
                  <a:lnTo>
                    <a:pt x="3662679" y="16001"/>
                  </a:lnTo>
                  <a:lnTo>
                    <a:pt x="3645280" y="4318"/>
                  </a:lnTo>
                  <a:lnTo>
                    <a:pt x="3624072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5656" y="679704"/>
              <a:ext cx="3679190" cy="5928360"/>
            </a:xfrm>
            <a:custGeom>
              <a:avLst/>
              <a:gdLst/>
              <a:ahLst/>
              <a:cxnLst/>
              <a:rect l="l" t="t" r="r" b="b"/>
              <a:pathLst>
                <a:path w="3679190" h="5928359">
                  <a:moveTo>
                    <a:pt x="0" y="54610"/>
                  </a:moveTo>
                  <a:lnTo>
                    <a:pt x="4318" y="33400"/>
                  </a:lnTo>
                  <a:lnTo>
                    <a:pt x="16001" y="16001"/>
                  </a:lnTo>
                  <a:lnTo>
                    <a:pt x="33400" y="4318"/>
                  </a:lnTo>
                  <a:lnTo>
                    <a:pt x="54610" y="0"/>
                  </a:lnTo>
                  <a:lnTo>
                    <a:pt x="3624072" y="0"/>
                  </a:lnTo>
                  <a:lnTo>
                    <a:pt x="3645280" y="4318"/>
                  </a:lnTo>
                  <a:lnTo>
                    <a:pt x="3662679" y="16001"/>
                  </a:lnTo>
                  <a:lnTo>
                    <a:pt x="3674364" y="33400"/>
                  </a:lnTo>
                  <a:lnTo>
                    <a:pt x="3678682" y="54610"/>
                  </a:lnTo>
                  <a:lnTo>
                    <a:pt x="3678682" y="5873686"/>
                  </a:lnTo>
                  <a:lnTo>
                    <a:pt x="3674364" y="5894971"/>
                  </a:lnTo>
                  <a:lnTo>
                    <a:pt x="3662679" y="5912345"/>
                  </a:lnTo>
                  <a:lnTo>
                    <a:pt x="3645280" y="5924067"/>
                  </a:lnTo>
                  <a:lnTo>
                    <a:pt x="3624072" y="5928360"/>
                  </a:lnTo>
                  <a:lnTo>
                    <a:pt x="54610" y="5928360"/>
                  </a:lnTo>
                  <a:lnTo>
                    <a:pt x="33400" y="5924067"/>
                  </a:lnTo>
                  <a:lnTo>
                    <a:pt x="16001" y="5912345"/>
                  </a:lnTo>
                  <a:lnTo>
                    <a:pt x="4318" y="5894971"/>
                  </a:lnTo>
                  <a:lnTo>
                    <a:pt x="0" y="5873686"/>
                  </a:lnTo>
                  <a:lnTo>
                    <a:pt x="0" y="54610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15489" y="4994581"/>
            <a:ext cx="786765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"T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yo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a"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28851" y="5159780"/>
            <a:ext cx="883919" cy="43942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"C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ro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la</a:t>
            </a:r>
            <a:r>
              <a:rPr sz="2100" spc="-1162" baseline="15873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spc="-240" baseline="15873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-160" dirty="0">
                <a:solidFill>
                  <a:srgbClr val="B5CEA8"/>
                </a:solidFill>
                <a:latin typeface="Consolas"/>
                <a:cs typeface="Consolas"/>
              </a:rPr>
              <a:t>2004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8851" y="5586450"/>
            <a:ext cx="1774825" cy="2260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sz="2100" spc="-1162" baseline="15873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"4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1S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65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8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4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8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Z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4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1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4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3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9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5"/>
              </a:lnSpc>
            </a:pPr>
            <a:r>
              <a:rPr spc="-5" dirty="0"/>
              <a:t>{</a:t>
            </a:r>
          </a:p>
          <a:p>
            <a:pPr marL="393065" marR="184785">
              <a:lnSpc>
                <a:spcPts val="1680"/>
              </a:lnSpc>
              <a:spcBef>
                <a:spcPts val="30"/>
              </a:spcBef>
            </a:pPr>
            <a:r>
              <a:rPr dirty="0">
                <a:solidFill>
                  <a:srgbClr val="9CDCFC"/>
                </a:solidFill>
              </a:rPr>
              <a:t>"Manufacturer"</a:t>
            </a:r>
            <a:r>
              <a:rPr dirty="0"/>
              <a:t>:</a:t>
            </a:r>
            <a:r>
              <a:rPr spc="-50" dirty="0"/>
              <a:t> </a:t>
            </a:r>
            <a:r>
              <a:rPr spc="5" dirty="0">
                <a:solidFill>
                  <a:srgbClr val="CE9178"/>
                </a:solidFill>
              </a:rPr>
              <a:t>"Honda"</a:t>
            </a:r>
            <a:r>
              <a:rPr spc="5" dirty="0"/>
              <a:t>, </a:t>
            </a:r>
            <a:r>
              <a:rPr spc="-755" dirty="0"/>
              <a:t> </a:t>
            </a:r>
            <a:r>
              <a:rPr spc="-5" dirty="0">
                <a:solidFill>
                  <a:srgbClr val="9CDCFC"/>
                </a:solidFill>
              </a:rPr>
              <a:t>"Make"</a:t>
            </a:r>
            <a:r>
              <a:rPr spc="-5" dirty="0"/>
              <a:t>: </a:t>
            </a:r>
            <a:r>
              <a:rPr dirty="0">
                <a:solidFill>
                  <a:srgbClr val="CE9178"/>
                </a:solidFill>
              </a:rPr>
              <a:t>"Civic"</a:t>
            </a:r>
            <a:r>
              <a:rPr dirty="0"/>
              <a:t>,</a:t>
            </a:r>
          </a:p>
          <a:p>
            <a:pPr marL="393065">
              <a:lnSpc>
                <a:spcPts val="1625"/>
              </a:lnSpc>
            </a:pPr>
            <a:r>
              <a:rPr spc="-5" dirty="0">
                <a:solidFill>
                  <a:srgbClr val="9CDCFC"/>
                </a:solidFill>
              </a:rPr>
              <a:t>"Year"</a:t>
            </a:r>
            <a:r>
              <a:rPr spc="-5" dirty="0"/>
              <a:t>:</a:t>
            </a:r>
            <a:r>
              <a:rPr spc="-40" dirty="0"/>
              <a:t> </a:t>
            </a:r>
            <a:r>
              <a:rPr dirty="0">
                <a:solidFill>
                  <a:srgbClr val="B5CEA8"/>
                </a:solidFill>
              </a:rPr>
              <a:t>2017</a:t>
            </a:r>
            <a:r>
              <a:rPr dirty="0"/>
              <a:t>,</a:t>
            </a:r>
          </a:p>
          <a:p>
            <a:pPr marL="393065" marR="681355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9CDCFC"/>
                </a:solidFill>
              </a:rPr>
              <a:t>"VIN"</a:t>
            </a:r>
            <a:r>
              <a:rPr spc="10" dirty="0">
                <a:solidFill>
                  <a:srgbClr val="9CDCFC"/>
                </a:solidFill>
              </a:rPr>
              <a:t> </a:t>
            </a:r>
            <a:r>
              <a:rPr spc="-5" dirty="0"/>
              <a:t>: </a:t>
            </a:r>
            <a:r>
              <a:rPr dirty="0"/>
              <a:t> </a:t>
            </a:r>
            <a:r>
              <a:rPr spc="-5" dirty="0">
                <a:solidFill>
                  <a:srgbClr val="CE9178"/>
                </a:solidFill>
              </a:rPr>
              <a:t>"DY1</a:t>
            </a:r>
            <a:r>
              <a:rPr spc="20" dirty="0">
                <a:solidFill>
                  <a:srgbClr val="CE9178"/>
                </a:solidFill>
              </a:rPr>
              <a:t>S</a:t>
            </a:r>
            <a:r>
              <a:rPr spc="-5" dirty="0">
                <a:solidFill>
                  <a:srgbClr val="CE9178"/>
                </a:solidFill>
              </a:rPr>
              <a:t>L6</a:t>
            </a:r>
            <a:r>
              <a:rPr spc="20" dirty="0">
                <a:solidFill>
                  <a:srgbClr val="CE9178"/>
                </a:solidFill>
              </a:rPr>
              <a:t>5</a:t>
            </a:r>
            <a:r>
              <a:rPr spc="-5" dirty="0">
                <a:solidFill>
                  <a:srgbClr val="CE9178"/>
                </a:solidFill>
              </a:rPr>
              <a:t>84</a:t>
            </a:r>
            <a:r>
              <a:rPr spc="20" dirty="0">
                <a:solidFill>
                  <a:srgbClr val="CE9178"/>
                </a:solidFill>
              </a:rPr>
              <a:t>8</a:t>
            </a:r>
            <a:r>
              <a:rPr spc="-5" dirty="0">
                <a:solidFill>
                  <a:srgbClr val="CE9178"/>
                </a:solidFill>
              </a:rPr>
              <a:t>Z41</a:t>
            </a:r>
            <a:r>
              <a:rPr spc="20" dirty="0">
                <a:solidFill>
                  <a:srgbClr val="CE9178"/>
                </a:solidFill>
              </a:rPr>
              <a:t>1</a:t>
            </a:r>
            <a:r>
              <a:rPr spc="-5" dirty="0">
                <a:solidFill>
                  <a:srgbClr val="CE9178"/>
                </a:solidFill>
              </a:rPr>
              <a:t>43</a:t>
            </a:r>
            <a:r>
              <a:rPr spc="20" dirty="0">
                <a:solidFill>
                  <a:srgbClr val="CE9178"/>
                </a:solidFill>
              </a:rPr>
              <a:t>2</a:t>
            </a:r>
            <a:r>
              <a:rPr spc="-5" dirty="0">
                <a:solidFill>
                  <a:srgbClr val="CE9178"/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spc="-5" dirty="0"/>
              <a:t>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spc="-5" dirty="0"/>
              <a:t>{</a:t>
            </a:r>
          </a:p>
          <a:p>
            <a:pPr marL="393065" marR="187960">
              <a:lnSpc>
                <a:spcPct val="100000"/>
              </a:lnSpc>
            </a:pPr>
            <a:r>
              <a:rPr dirty="0">
                <a:solidFill>
                  <a:srgbClr val="9CDCFC"/>
                </a:solidFill>
              </a:rPr>
              <a:t>"Manufacturer"</a:t>
            </a:r>
            <a:r>
              <a:rPr dirty="0"/>
              <a:t>: </a:t>
            </a:r>
            <a:r>
              <a:rPr dirty="0">
                <a:solidFill>
                  <a:srgbClr val="CE9178"/>
                </a:solidFill>
              </a:rPr>
              <a:t>"Dodge"</a:t>
            </a:r>
            <a:r>
              <a:rPr dirty="0"/>
              <a:t>, </a:t>
            </a:r>
            <a:r>
              <a:rPr spc="-755" dirty="0"/>
              <a:t> </a:t>
            </a:r>
            <a:r>
              <a:rPr spc="-5" dirty="0">
                <a:solidFill>
                  <a:srgbClr val="9CDCFC"/>
                </a:solidFill>
              </a:rPr>
              <a:t>"Make"</a:t>
            </a:r>
            <a:r>
              <a:rPr spc="-5" dirty="0"/>
              <a:t>:</a:t>
            </a:r>
            <a:r>
              <a:rPr spc="20" dirty="0"/>
              <a:t> </a:t>
            </a:r>
            <a:r>
              <a:rPr dirty="0">
                <a:solidFill>
                  <a:srgbClr val="CE9178"/>
                </a:solidFill>
              </a:rPr>
              <a:t>"Journey"</a:t>
            </a:r>
            <a:r>
              <a:rPr dirty="0"/>
              <a:t>, </a:t>
            </a:r>
            <a:r>
              <a:rPr spc="5" dirty="0"/>
              <a:t> </a:t>
            </a:r>
            <a:r>
              <a:rPr spc="-5" dirty="0">
                <a:solidFill>
                  <a:srgbClr val="9CDCFC"/>
                </a:solidFill>
              </a:rPr>
              <a:t>"Year"</a:t>
            </a:r>
            <a:r>
              <a:rPr spc="-5" dirty="0"/>
              <a:t>:</a:t>
            </a:r>
            <a:r>
              <a:rPr spc="20" dirty="0"/>
              <a:t> </a:t>
            </a:r>
            <a:r>
              <a:rPr dirty="0">
                <a:solidFill>
                  <a:srgbClr val="B5CEA8"/>
                </a:solidFill>
              </a:rPr>
              <a:t>2014</a:t>
            </a:r>
            <a:r>
              <a:rPr dirty="0"/>
              <a:t>,</a:t>
            </a: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9CDCFC"/>
                </a:solidFill>
              </a:rPr>
              <a:t>"VIN"</a:t>
            </a:r>
            <a:r>
              <a:rPr spc="-45" dirty="0">
                <a:solidFill>
                  <a:srgbClr val="9CDCFC"/>
                </a:solidFill>
              </a:rPr>
              <a:t> </a:t>
            </a:r>
            <a:r>
              <a:rPr spc="-5" dirty="0"/>
              <a:t>:</a:t>
            </a:r>
          </a:p>
          <a:p>
            <a:pPr marL="393065">
              <a:lnSpc>
                <a:spcPct val="100000"/>
              </a:lnSpc>
            </a:pPr>
            <a:r>
              <a:rPr dirty="0">
                <a:solidFill>
                  <a:srgbClr val="CE9178"/>
                </a:solidFill>
              </a:rPr>
              <a:t>"SD1SL65848Z411443"</a:t>
            </a:r>
          </a:p>
          <a:p>
            <a:pPr>
              <a:lnSpc>
                <a:spcPct val="100000"/>
              </a:lnSpc>
            </a:pPr>
            <a:r>
              <a:rPr spc="-5" dirty="0"/>
              <a:t>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spc="-5" dirty="0"/>
              <a:t>{</a:t>
            </a:r>
          </a:p>
          <a:p>
            <a:pPr marL="393065" marR="285115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9CDCFC"/>
                </a:solidFill>
              </a:rPr>
              <a:t>"Manufacturer"</a:t>
            </a:r>
            <a:r>
              <a:rPr dirty="0"/>
              <a:t>: </a:t>
            </a:r>
            <a:r>
              <a:rPr dirty="0">
                <a:solidFill>
                  <a:srgbClr val="CE9178"/>
                </a:solidFill>
              </a:rPr>
              <a:t>"Ford"</a:t>
            </a:r>
            <a:r>
              <a:rPr dirty="0"/>
              <a:t>, </a:t>
            </a:r>
            <a:r>
              <a:rPr spc="-755" dirty="0"/>
              <a:t> </a:t>
            </a:r>
            <a:r>
              <a:rPr spc="-5" dirty="0">
                <a:solidFill>
                  <a:srgbClr val="9CDCFC"/>
                </a:solidFill>
              </a:rPr>
              <a:t>"Make"</a:t>
            </a:r>
            <a:r>
              <a:rPr spc="-5" dirty="0"/>
              <a:t>:</a:t>
            </a:r>
            <a:r>
              <a:rPr spc="20" dirty="0"/>
              <a:t> </a:t>
            </a:r>
            <a:r>
              <a:rPr dirty="0">
                <a:solidFill>
                  <a:srgbClr val="CE9178"/>
                </a:solidFill>
              </a:rPr>
              <a:t>"F150"</a:t>
            </a:r>
            <a:r>
              <a:rPr dirty="0"/>
              <a:t>,</a:t>
            </a:r>
          </a:p>
          <a:p>
            <a:pPr marL="393065">
              <a:lnSpc>
                <a:spcPct val="100000"/>
              </a:lnSpc>
            </a:pPr>
            <a:r>
              <a:rPr spc="-5" dirty="0">
                <a:solidFill>
                  <a:srgbClr val="9CDCFC"/>
                </a:solidFill>
              </a:rPr>
              <a:t>"Year"</a:t>
            </a:r>
            <a:r>
              <a:rPr spc="-5" dirty="0"/>
              <a:t>:</a:t>
            </a:r>
            <a:r>
              <a:rPr spc="-40" dirty="0"/>
              <a:t> </a:t>
            </a:r>
            <a:r>
              <a:rPr dirty="0">
                <a:solidFill>
                  <a:srgbClr val="B5CEA8"/>
                </a:solidFill>
              </a:rPr>
              <a:t>2020</a:t>
            </a:r>
            <a:r>
              <a:rPr dirty="0"/>
              <a:t>,</a:t>
            </a:r>
          </a:p>
          <a:p>
            <a:pPr marL="393065">
              <a:lnSpc>
                <a:spcPct val="100000"/>
              </a:lnSpc>
            </a:pPr>
            <a:r>
              <a:rPr spc="-5" dirty="0">
                <a:solidFill>
                  <a:srgbClr val="9CDCFC"/>
                </a:solidFill>
              </a:rPr>
              <a:t>"VIN"</a:t>
            </a:r>
            <a:r>
              <a:rPr spc="15" dirty="0">
                <a:solidFill>
                  <a:srgbClr val="9CDCFC"/>
                </a:solidFill>
              </a:rPr>
              <a:t> </a:t>
            </a:r>
            <a:r>
              <a:rPr spc="-5" dirty="0"/>
              <a:t>:</a:t>
            </a:r>
            <a:r>
              <a:rPr spc="25" dirty="0"/>
              <a:t> </a:t>
            </a:r>
            <a:r>
              <a:rPr dirty="0">
                <a:solidFill>
                  <a:srgbClr val="CE9178"/>
                </a:solidFill>
              </a:rPr>
              <a:t>"DH1SL65848Z41100"</a:t>
            </a:r>
          </a:p>
          <a:p>
            <a:pPr>
              <a:lnSpc>
                <a:spcPct val="100000"/>
              </a:lnSpc>
            </a:pPr>
            <a:r>
              <a:rPr spc="-5" dirty="0"/>
              <a:t>}</a:t>
            </a:r>
          </a:p>
        </p:txBody>
      </p:sp>
      <p:sp>
        <p:nvSpPr>
          <p:cNvPr id="20" name="object 20"/>
          <p:cNvSpPr/>
          <p:nvPr/>
        </p:nvSpPr>
        <p:spPr>
          <a:xfrm>
            <a:off x="8884919" y="463295"/>
            <a:ext cx="1752600" cy="353695"/>
          </a:xfrm>
          <a:custGeom>
            <a:avLst/>
            <a:gdLst/>
            <a:ahLst/>
            <a:cxnLst/>
            <a:rect l="l" t="t" r="r" b="b"/>
            <a:pathLst>
              <a:path w="1752600" h="353694">
                <a:moveTo>
                  <a:pt x="1716785" y="0"/>
                </a:moveTo>
                <a:lnTo>
                  <a:pt x="35813" y="0"/>
                </a:lnTo>
                <a:lnTo>
                  <a:pt x="21844" y="2793"/>
                </a:lnTo>
                <a:lnTo>
                  <a:pt x="10413" y="10413"/>
                </a:lnTo>
                <a:lnTo>
                  <a:pt x="2794" y="21843"/>
                </a:lnTo>
                <a:lnTo>
                  <a:pt x="0" y="35813"/>
                </a:lnTo>
                <a:lnTo>
                  <a:pt x="0" y="317626"/>
                </a:lnTo>
                <a:lnTo>
                  <a:pt x="2794" y="331596"/>
                </a:lnTo>
                <a:lnTo>
                  <a:pt x="10413" y="343026"/>
                </a:lnTo>
                <a:lnTo>
                  <a:pt x="21844" y="350646"/>
                </a:lnTo>
                <a:lnTo>
                  <a:pt x="35813" y="353440"/>
                </a:lnTo>
                <a:lnTo>
                  <a:pt x="1716785" y="353440"/>
                </a:lnTo>
                <a:lnTo>
                  <a:pt x="1730755" y="350646"/>
                </a:lnTo>
                <a:lnTo>
                  <a:pt x="1742058" y="343026"/>
                </a:lnTo>
                <a:lnTo>
                  <a:pt x="1749805" y="331596"/>
                </a:lnTo>
                <a:lnTo>
                  <a:pt x="1752600" y="317626"/>
                </a:lnTo>
                <a:lnTo>
                  <a:pt x="1752600" y="35813"/>
                </a:lnTo>
                <a:lnTo>
                  <a:pt x="1749805" y="21843"/>
                </a:lnTo>
                <a:lnTo>
                  <a:pt x="1742058" y="10413"/>
                </a:lnTo>
                <a:lnTo>
                  <a:pt x="1730755" y="2793"/>
                </a:lnTo>
                <a:lnTo>
                  <a:pt x="171678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572243" y="529884"/>
            <a:ext cx="3854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2976" y="4961889"/>
            <a:ext cx="2798445" cy="862330"/>
          </a:xfrm>
          <a:custGeom>
            <a:avLst/>
            <a:gdLst/>
            <a:ahLst/>
            <a:cxnLst/>
            <a:rect l="l" t="t" r="r" b="b"/>
            <a:pathLst>
              <a:path w="2798445" h="862329">
                <a:moveTo>
                  <a:pt x="2797937" y="647700"/>
                </a:moveTo>
                <a:lnTo>
                  <a:pt x="2114042" y="647700"/>
                </a:lnTo>
                <a:lnTo>
                  <a:pt x="2114042" y="215900"/>
                </a:lnTo>
                <a:lnTo>
                  <a:pt x="2592324" y="215900"/>
                </a:lnTo>
                <a:lnTo>
                  <a:pt x="2592324" y="0"/>
                </a:lnTo>
                <a:lnTo>
                  <a:pt x="750951" y="0"/>
                </a:lnTo>
                <a:lnTo>
                  <a:pt x="750951" y="215900"/>
                </a:lnTo>
                <a:lnTo>
                  <a:pt x="0" y="215900"/>
                </a:lnTo>
                <a:lnTo>
                  <a:pt x="0" y="647700"/>
                </a:lnTo>
                <a:lnTo>
                  <a:pt x="0" y="862330"/>
                </a:lnTo>
                <a:lnTo>
                  <a:pt x="2797937" y="862330"/>
                </a:lnTo>
                <a:lnTo>
                  <a:pt x="2797937" y="64770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2891" y="4719650"/>
            <a:ext cx="35248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08305">
              <a:lnSpc>
                <a:spcPct val="100000"/>
              </a:lnSpc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"M</a:t>
            </a:r>
            <a:r>
              <a:rPr sz="1400" spc="20" dirty="0">
                <a:solidFill>
                  <a:srgbClr val="9CDCFC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nu</a:t>
            </a:r>
            <a:r>
              <a:rPr sz="1400" spc="20" dirty="0">
                <a:solidFill>
                  <a:srgbClr val="9CDCFC"/>
                </a:solidFill>
                <a:latin typeface="Consolas"/>
                <a:cs typeface="Consolas"/>
              </a:rPr>
              <a:t>f</a:t>
            </a: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ac</a:t>
            </a:r>
            <a:r>
              <a:rPr sz="1400" spc="20" dirty="0">
                <a:solidFill>
                  <a:srgbClr val="9CDCFC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u</a:t>
            </a:r>
            <a:r>
              <a:rPr sz="1400" spc="20" dirty="0">
                <a:solidFill>
                  <a:srgbClr val="9CDCFC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er</a:t>
            </a:r>
            <a:r>
              <a:rPr sz="1400" spc="20" dirty="0">
                <a:solidFill>
                  <a:srgbClr val="9CDCFC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40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S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T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y</a:t>
            </a:r>
            <a:r>
              <a:rPr sz="1400" spc="20" dirty="0">
                <a:solidFill>
                  <a:srgbClr val="CE9178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ta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40830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"Make"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{"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":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Corolla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"},</a:t>
            </a:r>
            <a:endParaRPr sz="1400">
              <a:latin typeface="Consolas"/>
              <a:cs typeface="Consolas"/>
            </a:endParaRPr>
          </a:p>
          <a:p>
            <a:pPr marL="408305">
              <a:lnSpc>
                <a:spcPct val="100000"/>
              </a:lnSpc>
            </a:pPr>
            <a:r>
              <a:rPr sz="1400" dirty="0">
                <a:solidFill>
                  <a:srgbClr val="9CDCFC"/>
                </a:solidFill>
                <a:latin typeface="Consolas"/>
                <a:cs typeface="Consolas"/>
              </a:rPr>
              <a:t>"Year"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1400" spc="-1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{"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N</a:t>
            </a:r>
            <a:r>
              <a:rPr sz="1400" spc="5" dirty="0">
                <a:solidFill>
                  <a:srgbClr val="D2D2D2"/>
                </a:solidFill>
                <a:latin typeface="Consolas"/>
                <a:cs typeface="Consolas"/>
              </a:rPr>
              <a:t>":</a:t>
            </a:r>
            <a:r>
              <a:rPr sz="14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2004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"},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132" y="5561787"/>
            <a:ext cx="5130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9CDCFC"/>
                </a:solidFill>
                <a:latin typeface="Consolas"/>
                <a:cs typeface="Consolas"/>
              </a:rPr>
              <a:t>"VIN"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7650" y="5567883"/>
            <a:ext cx="2870200" cy="411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25"/>
              </a:lnSpc>
              <a:spcBef>
                <a:spcPts val="90"/>
              </a:spcBef>
            </a:pPr>
            <a:r>
              <a:rPr sz="2100" spc="-7" baseline="1984" dirty="0">
                <a:solidFill>
                  <a:srgbClr val="D2D2D2"/>
                </a:solidFill>
                <a:latin typeface="Consolas"/>
                <a:cs typeface="Consolas"/>
              </a:rPr>
              <a:t>:</a:t>
            </a:r>
            <a:r>
              <a:rPr sz="2100" spc="-127" baseline="198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{"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":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4Y1SL65848Z411439</a:t>
            </a:r>
            <a:r>
              <a:rPr sz="1400" dirty="0">
                <a:solidFill>
                  <a:srgbClr val="D2D2D2"/>
                </a:solidFill>
                <a:latin typeface="Consolas"/>
                <a:cs typeface="Consolas"/>
              </a:rPr>
              <a:t>"},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ts val="1525"/>
              </a:lnSpc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7715" y="5757154"/>
            <a:ext cx="387985" cy="78613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05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spc="-20" dirty="0">
                <a:solidFill>
                  <a:srgbClr val="D2D2D2"/>
                </a:solidFill>
                <a:latin typeface="Consolas"/>
                <a:cs typeface="Consolas"/>
              </a:rPr>
              <a:t>EOF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20967" y="362710"/>
            <a:ext cx="5815965" cy="6443980"/>
            <a:chOff x="6220967" y="362710"/>
            <a:chExt cx="5815965" cy="644398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0967" y="362710"/>
              <a:ext cx="5815584" cy="64434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45351" y="387096"/>
              <a:ext cx="5715000" cy="6346190"/>
            </a:xfrm>
            <a:custGeom>
              <a:avLst/>
              <a:gdLst/>
              <a:ahLst/>
              <a:cxnLst/>
              <a:rect l="l" t="t" r="r" b="b"/>
              <a:pathLst>
                <a:path w="5715000" h="6346190">
                  <a:moveTo>
                    <a:pt x="5531866" y="0"/>
                  </a:moveTo>
                  <a:lnTo>
                    <a:pt x="183134" y="0"/>
                  </a:lnTo>
                  <a:lnTo>
                    <a:pt x="134493" y="6603"/>
                  </a:lnTo>
                  <a:lnTo>
                    <a:pt x="90677" y="25018"/>
                  </a:lnTo>
                  <a:lnTo>
                    <a:pt x="53594" y="53720"/>
                  </a:lnTo>
                  <a:lnTo>
                    <a:pt x="25019" y="90804"/>
                  </a:lnTo>
                  <a:lnTo>
                    <a:pt x="6603" y="134492"/>
                  </a:lnTo>
                  <a:lnTo>
                    <a:pt x="0" y="183261"/>
                  </a:lnTo>
                  <a:lnTo>
                    <a:pt x="0" y="6162560"/>
                  </a:lnTo>
                  <a:lnTo>
                    <a:pt x="6603" y="6211277"/>
                  </a:lnTo>
                  <a:lnTo>
                    <a:pt x="25019" y="6255054"/>
                  </a:lnTo>
                  <a:lnTo>
                    <a:pt x="53594" y="6292138"/>
                  </a:lnTo>
                  <a:lnTo>
                    <a:pt x="90677" y="6320790"/>
                  </a:lnTo>
                  <a:lnTo>
                    <a:pt x="134493" y="6339268"/>
                  </a:lnTo>
                  <a:lnTo>
                    <a:pt x="183134" y="6345808"/>
                  </a:lnTo>
                  <a:lnTo>
                    <a:pt x="5531866" y="6345808"/>
                  </a:lnTo>
                  <a:lnTo>
                    <a:pt x="5580507" y="6339268"/>
                  </a:lnTo>
                  <a:lnTo>
                    <a:pt x="5624322" y="6320790"/>
                  </a:lnTo>
                  <a:lnTo>
                    <a:pt x="5661279" y="6292138"/>
                  </a:lnTo>
                  <a:lnTo>
                    <a:pt x="5689981" y="6255054"/>
                  </a:lnTo>
                  <a:lnTo>
                    <a:pt x="5708396" y="6211277"/>
                  </a:lnTo>
                  <a:lnTo>
                    <a:pt x="5715000" y="6162560"/>
                  </a:lnTo>
                  <a:lnTo>
                    <a:pt x="5715000" y="183261"/>
                  </a:lnTo>
                  <a:lnTo>
                    <a:pt x="5708396" y="134492"/>
                  </a:lnTo>
                  <a:lnTo>
                    <a:pt x="5689981" y="90804"/>
                  </a:lnTo>
                  <a:lnTo>
                    <a:pt x="5661279" y="53720"/>
                  </a:lnTo>
                  <a:lnTo>
                    <a:pt x="5624322" y="25018"/>
                  </a:lnTo>
                  <a:lnTo>
                    <a:pt x="5580507" y="6603"/>
                  </a:lnTo>
                  <a:lnTo>
                    <a:pt x="55318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48400" y="384047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460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14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33744" y="1200908"/>
            <a:ext cx="5629275" cy="5656580"/>
          </a:xfrm>
          <a:custGeom>
            <a:avLst/>
            <a:gdLst/>
            <a:ahLst/>
            <a:cxnLst/>
            <a:rect l="l" t="t" r="r" b="b"/>
            <a:pathLst>
              <a:path w="5629275" h="5656580">
                <a:moveTo>
                  <a:pt x="5629148" y="0"/>
                </a:moveTo>
                <a:lnTo>
                  <a:pt x="0" y="0"/>
                </a:lnTo>
                <a:lnTo>
                  <a:pt x="0" y="5656580"/>
                </a:lnTo>
                <a:lnTo>
                  <a:pt x="5629148" y="5656580"/>
                </a:lnTo>
                <a:lnTo>
                  <a:pt x="56291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6552" y="1807844"/>
            <a:ext cx="91440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hash_key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item</a:t>
            </a:r>
            <a:endParaRPr sz="1300">
              <a:latin typeface="Consolas"/>
              <a:cs typeface="Consolas"/>
            </a:endParaRPr>
          </a:p>
          <a:p>
            <a:pPr marL="55499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60538" y="4781499"/>
            <a:ext cx="1162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99095" y="4979923"/>
            <a:ext cx="1162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49718" y="5178678"/>
            <a:ext cx="908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75195" y="5575198"/>
            <a:ext cx="1162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13753" y="5376798"/>
            <a:ext cx="4154804" cy="1421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table_name</a:t>
            </a:r>
            <a:r>
              <a:rPr sz="13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"cars"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Plan: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88F492"/>
                </a:solidFill>
                <a:latin typeface="Consolas"/>
                <a:cs typeface="Consolas"/>
              </a:rPr>
              <a:t>1</a:t>
            </a:r>
            <a:r>
              <a:rPr sz="13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88F492"/>
                </a:solidFill>
                <a:latin typeface="Consolas"/>
                <a:cs typeface="Consolas"/>
              </a:rPr>
              <a:t>to</a:t>
            </a:r>
            <a:r>
              <a:rPr sz="1300" spc="-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88F492"/>
                </a:solidFill>
                <a:latin typeface="Consolas"/>
                <a:cs typeface="Consolas"/>
              </a:rPr>
              <a:t>add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3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change,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0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aws_dynamodb_table_item.car-items: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Creating...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42888" y="856488"/>
            <a:ext cx="5623560" cy="368935"/>
          </a:xfrm>
          <a:custGeom>
            <a:avLst/>
            <a:gdLst/>
            <a:ahLst/>
            <a:cxnLst/>
            <a:rect l="l" t="t" r="r" b="b"/>
            <a:pathLst>
              <a:path w="5623559" h="368934">
                <a:moveTo>
                  <a:pt x="5623306" y="0"/>
                </a:moveTo>
                <a:lnTo>
                  <a:pt x="0" y="0"/>
                </a:lnTo>
                <a:lnTo>
                  <a:pt x="0" y="368426"/>
                </a:lnTo>
                <a:lnTo>
                  <a:pt x="5623306" y="368426"/>
                </a:lnTo>
                <a:lnTo>
                  <a:pt x="562330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25946" y="866647"/>
            <a:ext cx="4777105" cy="395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#</a:t>
            </a:r>
            <a:r>
              <a:rPr sz="13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aws_dynamodb_table_item.car-items</a:t>
            </a:r>
            <a:r>
              <a:rPr sz="13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will</a:t>
            </a:r>
            <a:r>
              <a:rPr sz="13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D2D2D2"/>
                </a:solidFill>
                <a:latin typeface="Consolas"/>
                <a:cs typeface="Consolas"/>
              </a:rPr>
              <a:t>be</a:t>
            </a:r>
            <a:r>
              <a:rPr sz="13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resource</a:t>
            </a:r>
            <a:r>
              <a:rPr sz="13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"aws_dynamodb_table_item"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"car-items"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719580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"VIN"</a:t>
            </a:r>
            <a:endParaRPr sz="1300">
              <a:latin typeface="Consolas"/>
              <a:cs typeface="Consolas"/>
            </a:endParaRPr>
          </a:p>
          <a:p>
            <a:pPr marL="171640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(known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171640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jsonencode(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R="1863725" algn="r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Manufacturer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R="1864995" algn="r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"Toyota"</a:t>
            </a:r>
            <a:endParaRPr sz="1300">
              <a:latin typeface="Consolas"/>
              <a:cs typeface="Consolas"/>
            </a:endParaRPr>
          </a:p>
          <a:p>
            <a:pPr marL="144843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68095">
              <a:lnSpc>
                <a:spcPct val="100000"/>
              </a:lnSpc>
              <a:tabLst>
                <a:tab pos="2621915" algn="l"/>
              </a:tabLst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 Model	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628139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"Corolla"</a:t>
            </a:r>
            <a:endParaRPr sz="1300">
              <a:latin typeface="Consolas"/>
              <a:cs typeface="Consolas"/>
            </a:endParaRPr>
          </a:p>
          <a:p>
            <a:pPr marL="144843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68095">
              <a:lnSpc>
                <a:spcPct val="100000"/>
              </a:lnSpc>
              <a:tabLst>
                <a:tab pos="2621915" algn="l"/>
              </a:tabLst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 VIN	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628139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S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"4Y1SL65848Z411439"</a:t>
            </a:r>
            <a:endParaRPr sz="1300">
              <a:latin typeface="Consolas"/>
              <a:cs typeface="Consolas"/>
            </a:endParaRPr>
          </a:p>
          <a:p>
            <a:pPr marL="1448435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68095">
              <a:lnSpc>
                <a:spcPct val="100000"/>
              </a:lnSpc>
              <a:tabLst>
                <a:tab pos="2621915" algn="l"/>
              </a:tabLst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D2D2D2"/>
                </a:solidFill>
                <a:latin typeface="Consolas"/>
                <a:cs typeface="Consolas"/>
              </a:rPr>
              <a:t>Year	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628139">
              <a:lnSpc>
                <a:spcPct val="100000"/>
              </a:lnSpc>
            </a:pP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+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N</a:t>
            </a:r>
            <a:r>
              <a:rPr sz="13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3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2D2D2"/>
                </a:solidFill>
                <a:latin typeface="Consolas"/>
                <a:cs typeface="Consolas"/>
              </a:rPr>
              <a:t>"2004"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400"/>
            <a:ext cx="12192000" cy="6705600"/>
            <a:chOff x="0" y="152400"/>
            <a:chExt cx="12192000" cy="6705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2400"/>
              <a:ext cx="12192000" cy="67055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99"/>
              <a:ext cx="12192000" cy="6705600"/>
            </a:xfrm>
            <a:custGeom>
              <a:avLst/>
              <a:gdLst/>
              <a:ahLst/>
              <a:cxnLst/>
              <a:rect l="l" t="t" r="r" b="b"/>
              <a:pathLst>
                <a:path w="12192000" h="6705600">
                  <a:moveTo>
                    <a:pt x="1831848" y="0"/>
                  </a:moveTo>
                  <a:lnTo>
                    <a:pt x="0" y="0"/>
                  </a:lnTo>
                  <a:lnTo>
                    <a:pt x="0" y="2068068"/>
                  </a:lnTo>
                  <a:lnTo>
                    <a:pt x="51600" y="2064131"/>
                  </a:lnTo>
                  <a:lnTo>
                    <a:pt x="102336" y="2052193"/>
                  </a:lnTo>
                  <a:lnTo>
                    <a:pt x="151320" y="2032381"/>
                  </a:lnTo>
                  <a:lnTo>
                    <a:pt x="1680464" y="1151128"/>
                  </a:lnTo>
                  <a:lnTo>
                    <a:pt x="1718945" y="1124458"/>
                  </a:lnTo>
                  <a:lnTo>
                    <a:pt x="1752346" y="1092708"/>
                  </a:lnTo>
                  <a:lnTo>
                    <a:pt x="1780159" y="1056513"/>
                  </a:lnTo>
                  <a:lnTo>
                    <a:pt x="1802384" y="1016635"/>
                  </a:lnTo>
                  <a:lnTo>
                    <a:pt x="1818513" y="973582"/>
                  </a:lnTo>
                  <a:lnTo>
                    <a:pt x="1828419" y="928243"/>
                  </a:lnTo>
                  <a:lnTo>
                    <a:pt x="1831848" y="881253"/>
                  </a:lnTo>
                  <a:lnTo>
                    <a:pt x="1831848" y="0"/>
                  </a:lnTo>
                  <a:close/>
                </a:path>
                <a:path w="12192000" h="6705600">
                  <a:moveTo>
                    <a:pt x="12192000" y="5337048"/>
                  </a:moveTo>
                  <a:lnTo>
                    <a:pt x="12135231" y="5343652"/>
                  </a:lnTo>
                  <a:lnTo>
                    <a:pt x="12080748" y="5363337"/>
                  </a:lnTo>
                  <a:lnTo>
                    <a:pt x="10956036" y="6017247"/>
                  </a:lnTo>
                  <a:lnTo>
                    <a:pt x="10917428" y="6045136"/>
                  </a:lnTo>
                  <a:lnTo>
                    <a:pt x="10886567" y="6079185"/>
                  </a:lnTo>
                  <a:lnTo>
                    <a:pt x="10863707" y="6118568"/>
                  </a:lnTo>
                  <a:lnTo>
                    <a:pt x="10849610" y="6162421"/>
                  </a:lnTo>
                  <a:lnTo>
                    <a:pt x="10844784" y="6209919"/>
                  </a:lnTo>
                  <a:lnTo>
                    <a:pt x="10844784" y="6705600"/>
                  </a:lnTo>
                  <a:lnTo>
                    <a:pt x="12192000" y="6705600"/>
                  </a:lnTo>
                  <a:lnTo>
                    <a:pt x="12192000" y="5337048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288" y="152400"/>
              <a:ext cx="6821423" cy="67055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2823" y="3105962"/>
              <a:ext cx="3978910" cy="122969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1457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Remote </a:t>
            </a:r>
            <a:r>
              <a:rPr spc="-40" dirty="0"/>
              <a:t>State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59" y="6440423"/>
            <a:ext cx="1524000" cy="20726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3631" y="320040"/>
            <a:ext cx="5873750" cy="6227445"/>
            <a:chOff x="103631" y="320040"/>
            <a:chExt cx="5873750" cy="62274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" y="320040"/>
              <a:ext cx="5873496" cy="62270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823" y="335280"/>
              <a:ext cx="5796915" cy="6148070"/>
            </a:xfrm>
            <a:custGeom>
              <a:avLst/>
              <a:gdLst/>
              <a:ahLst/>
              <a:cxnLst/>
              <a:rect l="l" t="t" r="r" b="b"/>
              <a:pathLst>
                <a:path w="5796915" h="6148070">
                  <a:moveTo>
                    <a:pt x="0" y="263906"/>
                  </a:moveTo>
                  <a:lnTo>
                    <a:pt x="4253" y="216408"/>
                  </a:lnTo>
                  <a:lnTo>
                    <a:pt x="16510" y="171831"/>
                  </a:lnTo>
                  <a:lnTo>
                    <a:pt x="36042" y="130683"/>
                  </a:lnTo>
                  <a:lnTo>
                    <a:pt x="62090" y="93853"/>
                  </a:lnTo>
                  <a:lnTo>
                    <a:pt x="93903" y="62103"/>
                  </a:lnTo>
                  <a:lnTo>
                    <a:pt x="130746" y="36068"/>
                  </a:lnTo>
                  <a:lnTo>
                    <a:pt x="171881" y="16510"/>
                  </a:lnTo>
                  <a:lnTo>
                    <a:pt x="216535" y="4191"/>
                  </a:lnTo>
                  <a:lnTo>
                    <a:pt x="263994" y="0"/>
                  </a:lnTo>
                  <a:lnTo>
                    <a:pt x="5532882" y="0"/>
                  </a:lnTo>
                  <a:lnTo>
                    <a:pt x="5580253" y="4191"/>
                  </a:lnTo>
                  <a:lnTo>
                    <a:pt x="5624957" y="16510"/>
                  </a:lnTo>
                  <a:lnTo>
                    <a:pt x="5666105" y="36068"/>
                  </a:lnTo>
                  <a:lnTo>
                    <a:pt x="5702935" y="62103"/>
                  </a:lnTo>
                  <a:lnTo>
                    <a:pt x="5734685" y="93853"/>
                  </a:lnTo>
                  <a:lnTo>
                    <a:pt x="5760720" y="130683"/>
                  </a:lnTo>
                  <a:lnTo>
                    <a:pt x="5780278" y="171831"/>
                  </a:lnTo>
                  <a:lnTo>
                    <a:pt x="5792597" y="216408"/>
                  </a:lnTo>
                  <a:lnTo>
                    <a:pt x="5796788" y="263906"/>
                  </a:lnTo>
                  <a:lnTo>
                    <a:pt x="5796788" y="5883630"/>
                  </a:lnTo>
                  <a:lnTo>
                    <a:pt x="5792597" y="5931065"/>
                  </a:lnTo>
                  <a:lnTo>
                    <a:pt x="5780278" y="5975718"/>
                  </a:lnTo>
                  <a:lnTo>
                    <a:pt x="5760720" y="6016840"/>
                  </a:lnTo>
                  <a:lnTo>
                    <a:pt x="5734685" y="6053670"/>
                  </a:lnTo>
                  <a:lnTo>
                    <a:pt x="5702935" y="6085484"/>
                  </a:lnTo>
                  <a:lnTo>
                    <a:pt x="5666105" y="6111532"/>
                  </a:lnTo>
                  <a:lnTo>
                    <a:pt x="5624957" y="6131052"/>
                  </a:lnTo>
                  <a:lnTo>
                    <a:pt x="5580253" y="6143307"/>
                  </a:lnTo>
                  <a:lnTo>
                    <a:pt x="5532882" y="6147562"/>
                  </a:lnTo>
                  <a:lnTo>
                    <a:pt x="263994" y="6147562"/>
                  </a:lnTo>
                  <a:lnTo>
                    <a:pt x="216535" y="6143307"/>
                  </a:lnTo>
                  <a:lnTo>
                    <a:pt x="171881" y="6131052"/>
                  </a:lnTo>
                  <a:lnTo>
                    <a:pt x="130746" y="6111532"/>
                  </a:lnTo>
                  <a:lnTo>
                    <a:pt x="93903" y="6085484"/>
                  </a:lnTo>
                  <a:lnTo>
                    <a:pt x="62090" y="6053670"/>
                  </a:lnTo>
                  <a:lnTo>
                    <a:pt x="36042" y="6016840"/>
                  </a:lnTo>
                  <a:lnTo>
                    <a:pt x="16510" y="5975718"/>
                  </a:lnTo>
                  <a:lnTo>
                    <a:pt x="4253" y="5931065"/>
                  </a:lnTo>
                  <a:lnTo>
                    <a:pt x="0" y="5883630"/>
                  </a:lnTo>
                  <a:lnTo>
                    <a:pt x="0" y="263906"/>
                  </a:lnTo>
                  <a:close/>
                </a:path>
              </a:pathLst>
            </a:custGeom>
            <a:ln w="12191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823" y="329184"/>
              <a:ext cx="5796915" cy="399415"/>
            </a:xfrm>
            <a:custGeom>
              <a:avLst/>
              <a:gdLst/>
              <a:ahLst/>
              <a:cxnLst/>
              <a:rect l="l" t="t" r="r" b="b"/>
              <a:pathLst>
                <a:path w="5796915" h="399415">
                  <a:moveTo>
                    <a:pt x="5796788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96788" y="398907"/>
                  </a:lnTo>
                  <a:lnTo>
                    <a:pt x="5796788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3376" y="333882"/>
            <a:ext cx="35032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4470C4"/>
                </a:solidFill>
                <a:latin typeface="Consolas"/>
                <a:cs typeface="Consolas"/>
              </a:rPr>
              <a:t>Real</a:t>
            </a:r>
            <a:r>
              <a:rPr sz="2000" spc="-35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4470C4"/>
                </a:solidFill>
                <a:latin typeface="Consolas"/>
                <a:cs typeface="Consolas"/>
              </a:rPr>
              <a:t>World</a:t>
            </a:r>
            <a:r>
              <a:rPr sz="2000" dirty="0">
                <a:solidFill>
                  <a:srgbClr val="4470C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8224" y="307847"/>
            <a:ext cx="11924030" cy="6248400"/>
            <a:chOff x="268224" y="307847"/>
            <a:chExt cx="11924030" cy="62484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224" y="423671"/>
              <a:ext cx="204216" cy="20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307847"/>
              <a:ext cx="6007607" cy="62484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08776" y="332231"/>
              <a:ext cx="5982970" cy="6150610"/>
            </a:xfrm>
            <a:custGeom>
              <a:avLst/>
              <a:gdLst/>
              <a:ahLst/>
              <a:cxnLst/>
              <a:rect l="l" t="t" r="r" b="b"/>
              <a:pathLst>
                <a:path w="5982970" h="6150610">
                  <a:moveTo>
                    <a:pt x="5939155" y="0"/>
                  </a:moveTo>
                  <a:lnTo>
                    <a:pt x="279908" y="0"/>
                  </a:lnTo>
                  <a:lnTo>
                    <a:pt x="234441" y="3683"/>
                  </a:lnTo>
                  <a:lnTo>
                    <a:pt x="191388" y="14224"/>
                  </a:lnTo>
                  <a:lnTo>
                    <a:pt x="151257" y="31242"/>
                  </a:lnTo>
                  <a:lnTo>
                    <a:pt x="114553" y="54102"/>
                  </a:lnTo>
                  <a:lnTo>
                    <a:pt x="82041" y="82042"/>
                  </a:lnTo>
                  <a:lnTo>
                    <a:pt x="53975" y="114681"/>
                  </a:lnTo>
                  <a:lnTo>
                    <a:pt x="31241" y="151384"/>
                  </a:lnTo>
                  <a:lnTo>
                    <a:pt x="14224" y="191516"/>
                  </a:lnTo>
                  <a:lnTo>
                    <a:pt x="3683" y="234569"/>
                  </a:lnTo>
                  <a:lnTo>
                    <a:pt x="0" y="280035"/>
                  </a:lnTo>
                  <a:lnTo>
                    <a:pt x="0" y="5870511"/>
                  </a:lnTo>
                  <a:lnTo>
                    <a:pt x="3683" y="5915939"/>
                  </a:lnTo>
                  <a:lnTo>
                    <a:pt x="14224" y="5959043"/>
                  </a:lnTo>
                  <a:lnTo>
                    <a:pt x="31241" y="5999226"/>
                  </a:lnTo>
                  <a:lnTo>
                    <a:pt x="53975" y="6035929"/>
                  </a:lnTo>
                  <a:lnTo>
                    <a:pt x="82041" y="6068568"/>
                  </a:lnTo>
                  <a:lnTo>
                    <a:pt x="114553" y="6096571"/>
                  </a:lnTo>
                  <a:lnTo>
                    <a:pt x="151257" y="6119342"/>
                  </a:lnTo>
                  <a:lnTo>
                    <a:pt x="191388" y="6136335"/>
                  </a:lnTo>
                  <a:lnTo>
                    <a:pt x="234441" y="6146939"/>
                  </a:lnTo>
                  <a:lnTo>
                    <a:pt x="279908" y="6150610"/>
                  </a:lnTo>
                  <a:lnTo>
                    <a:pt x="5939155" y="6150610"/>
                  </a:lnTo>
                  <a:lnTo>
                    <a:pt x="5982843" y="6147079"/>
                  </a:lnTo>
                  <a:lnTo>
                    <a:pt x="5982843" y="3556"/>
                  </a:lnTo>
                  <a:lnTo>
                    <a:pt x="59391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8776" y="326135"/>
              <a:ext cx="5982970" cy="399415"/>
            </a:xfrm>
            <a:custGeom>
              <a:avLst/>
              <a:gdLst/>
              <a:ahLst/>
              <a:cxnLst/>
              <a:rect l="l" t="t" r="r" b="b"/>
              <a:pathLst>
                <a:path w="5982970" h="399415">
                  <a:moveTo>
                    <a:pt x="598284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982843" y="398907"/>
                  </a:lnTo>
                  <a:lnTo>
                    <a:pt x="59828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26120" y="331469"/>
            <a:ext cx="23983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1896" y="423672"/>
            <a:ext cx="10298557" cy="4346193"/>
            <a:chOff x="691896" y="423672"/>
            <a:chExt cx="10298557" cy="4346193"/>
          </a:xfrm>
        </p:grpSpPr>
        <p:sp>
          <p:nvSpPr>
            <p:cNvPr id="15" name="object 15"/>
            <p:cNvSpPr/>
            <p:nvPr/>
          </p:nvSpPr>
          <p:spPr>
            <a:xfrm>
              <a:off x="4632960" y="2563367"/>
              <a:ext cx="353060" cy="457200"/>
            </a:xfrm>
            <a:custGeom>
              <a:avLst/>
              <a:gdLst/>
              <a:ahLst/>
              <a:cxnLst/>
              <a:rect l="l" t="t" r="r" b="b"/>
              <a:pathLst>
                <a:path w="353060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060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060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060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81"/>
                  </a:lnTo>
                  <a:lnTo>
                    <a:pt x="284759" y="279781"/>
                  </a:lnTo>
                  <a:lnTo>
                    <a:pt x="284759" y="256946"/>
                  </a:lnTo>
                  <a:close/>
                </a:path>
                <a:path w="353060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060" h="457200">
                  <a:moveTo>
                    <a:pt x="353060" y="125603"/>
                  </a:moveTo>
                  <a:lnTo>
                    <a:pt x="346710" y="119888"/>
                  </a:ln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55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060" y="456692"/>
                  </a:lnTo>
                  <a:lnTo>
                    <a:pt x="353060" y="422402"/>
                  </a:lnTo>
                  <a:lnTo>
                    <a:pt x="353060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18432" y="2346960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088" y="0"/>
                  </a:moveTo>
                  <a:lnTo>
                    <a:pt x="540765" y="5714"/>
                  </a:lnTo>
                  <a:lnTo>
                    <a:pt x="499109" y="22987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897636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499109" y="1287652"/>
                  </a:lnTo>
                  <a:lnTo>
                    <a:pt x="540765" y="1304797"/>
                  </a:lnTo>
                  <a:lnTo>
                    <a:pt x="585088" y="1310639"/>
                  </a:lnTo>
                  <a:lnTo>
                    <a:pt x="589660" y="1310004"/>
                  </a:lnTo>
                  <a:lnTo>
                    <a:pt x="599050" y="1310004"/>
                  </a:lnTo>
                  <a:lnTo>
                    <a:pt x="638555" y="1304797"/>
                  </a:lnTo>
                  <a:lnTo>
                    <a:pt x="680212" y="1287652"/>
                  </a:lnTo>
                  <a:lnTo>
                    <a:pt x="737158" y="1254252"/>
                  </a:lnTo>
                  <a:lnTo>
                    <a:pt x="589660" y="1254252"/>
                  </a:lnTo>
                  <a:lnTo>
                    <a:pt x="564260" y="1251203"/>
                  </a:lnTo>
                  <a:lnTo>
                    <a:pt x="122808" y="997965"/>
                  </a:lnTo>
                  <a:lnTo>
                    <a:pt x="80137" y="956055"/>
                  </a:lnTo>
                  <a:lnTo>
                    <a:pt x="64642" y="897636"/>
                  </a:lnTo>
                  <a:lnTo>
                    <a:pt x="64642" y="413003"/>
                  </a:lnTo>
                  <a:lnTo>
                    <a:pt x="80137" y="354456"/>
                  </a:lnTo>
                  <a:lnTo>
                    <a:pt x="122808" y="312674"/>
                  </a:lnTo>
                  <a:lnTo>
                    <a:pt x="535939" y="70357"/>
                  </a:lnTo>
                  <a:lnTo>
                    <a:pt x="589660" y="56261"/>
                  </a:lnTo>
                  <a:lnTo>
                    <a:pt x="736941" y="56261"/>
                  </a:lnTo>
                  <a:lnTo>
                    <a:pt x="680212" y="22987"/>
                  </a:lnTo>
                  <a:lnTo>
                    <a:pt x="638555" y="5714"/>
                  </a:lnTo>
                  <a:lnTo>
                    <a:pt x="599157" y="635"/>
                  </a:lnTo>
                  <a:lnTo>
                    <a:pt x="589660" y="635"/>
                  </a:lnTo>
                  <a:lnTo>
                    <a:pt x="585088" y="0"/>
                  </a:lnTo>
                  <a:close/>
                </a:path>
                <a:path w="1179829" h="1310639">
                  <a:moveTo>
                    <a:pt x="599050" y="1310004"/>
                  </a:moveTo>
                  <a:lnTo>
                    <a:pt x="589660" y="1310004"/>
                  </a:lnTo>
                  <a:lnTo>
                    <a:pt x="594232" y="1310639"/>
                  </a:lnTo>
                  <a:lnTo>
                    <a:pt x="599050" y="1310004"/>
                  </a:lnTo>
                  <a:close/>
                </a:path>
                <a:path w="1179829" h="1310639">
                  <a:moveTo>
                    <a:pt x="1114678" y="281686"/>
                  </a:moveTo>
                  <a:lnTo>
                    <a:pt x="1114678" y="897636"/>
                  </a:lnTo>
                  <a:lnTo>
                    <a:pt x="1099184" y="956055"/>
                  </a:lnTo>
                  <a:lnTo>
                    <a:pt x="1056513" y="997965"/>
                  </a:lnTo>
                  <a:lnTo>
                    <a:pt x="643381" y="1240281"/>
                  </a:lnTo>
                  <a:lnTo>
                    <a:pt x="589660" y="1254252"/>
                  </a:lnTo>
                  <a:lnTo>
                    <a:pt x="737158" y="1254252"/>
                  </a:lnTo>
                  <a:lnTo>
                    <a:pt x="1093342" y="1045337"/>
                  </a:lnTo>
                  <a:lnTo>
                    <a:pt x="1129029" y="1017904"/>
                  </a:lnTo>
                  <a:lnTo>
                    <a:pt x="1156080" y="982979"/>
                  </a:lnTo>
                  <a:lnTo>
                    <a:pt x="1173352" y="942213"/>
                  </a:lnTo>
                  <a:lnTo>
                    <a:pt x="1179321" y="897636"/>
                  </a:lnTo>
                  <a:lnTo>
                    <a:pt x="1179321" y="413003"/>
                  </a:lnTo>
                  <a:lnTo>
                    <a:pt x="1173352" y="368300"/>
                  </a:lnTo>
                  <a:lnTo>
                    <a:pt x="1156080" y="327660"/>
                  </a:lnTo>
                  <a:lnTo>
                    <a:pt x="1129029" y="292735"/>
                  </a:lnTo>
                  <a:lnTo>
                    <a:pt x="1114678" y="281686"/>
                  </a:lnTo>
                  <a:close/>
                </a:path>
                <a:path w="1179829" h="1310639">
                  <a:moveTo>
                    <a:pt x="736941" y="56261"/>
                  </a:moveTo>
                  <a:lnTo>
                    <a:pt x="589660" y="56261"/>
                  </a:lnTo>
                  <a:lnTo>
                    <a:pt x="615060" y="59436"/>
                  </a:lnTo>
                  <a:lnTo>
                    <a:pt x="1056513" y="312674"/>
                  </a:lnTo>
                  <a:lnTo>
                    <a:pt x="1099184" y="354456"/>
                  </a:lnTo>
                  <a:lnTo>
                    <a:pt x="1114678" y="413003"/>
                  </a:lnTo>
                  <a:lnTo>
                    <a:pt x="1114678" y="281686"/>
                  </a:lnTo>
                  <a:lnTo>
                    <a:pt x="1093342" y="265302"/>
                  </a:lnTo>
                  <a:lnTo>
                    <a:pt x="736941" y="56261"/>
                  </a:lnTo>
                  <a:close/>
                </a:path>
                <a:path w="1179829" h="1310639">
                  <a:moveTo>
                    <a:pt x="594232" y="0"/>
                  </a:moveTo>
                  <a:lnTo>
                    <a:pt x="589660" y="635"/>
                  </a:lnTo>
                  <a:lnTo>
                    <a:pt x="599157" y="635"/>
                  </a:lnTo>
                  <a:lnTo>
                    <a:pt x="594232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9956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9" y="265302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9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7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27576" y="234695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29100" y="234848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6"/>
                  </a:moveTo>
                  <a:lnTo>
                    <a:pt x="1169924" y="617474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5"/>
                  </a:lnTo>
                  <a:lnTo>
                    <a:pt x="23240" y="327660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6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6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6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1" y="74167"/>
                  </a:lnTo>
                  <a:lnTo>
                    <a:pt x="526669" y="70357"/>
                  </a:lnTo>
                  <a:lnTo>
                    <a:pt x="554989" y="59436"/>
                  </a:lnTo>
                  <a:lnTo>
                    <a:pt x="584962" y="55752"/>
                  </a:lnTo>
                  <a:lnTo>
                    <a:pt x="614934" y="59436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19400" y="2642615"/>
              <a:ext cx="405130" cy="307340"/>
            </a:xfrm>
            <a:custGeom>
              <a:avLst/>
              <a:gdLst/>
              <a:ahLst/>
              <a:cxnLst/>
              <a:rect l="l" t="t" r="r" b="b"/>
              <a:pathLst>
                <a:path w="405130" h="307339">
                  <a:moveTo>
                    <a:pt x="177419" y="188341"/>
                  </a:moveTo>
                  <a:lnTo>
                    <a:pt x="143002" y="188341"/>
                  </a:lnTo>
                  <a:lnTo>
                    <a:pt x="143002" y="260477"/>
                  </a:lnTo>
                  <a:lnTo>
                    <a:pt x="177419" y="226187"/>
                  </a:lnTo>
                  <a:lnTo>
                    <a:pt x="177419" y="188341"/>
                  </a:lnTo>
                  <a:close/>
                </a:path>
                <a:path w="405130" h="307339">
                  <a:moveTo>
                    <a:pt x="379857" y="3937"/>
                  </a:moveTo>
                  <a:lnTo>
                    <a:pt x="339725" y="47879"/>
                  </a:lnTo>
                  <a:lnTo>
                    <a:pt x="306451" y="62738"/>
                  </a:lnTo>
                  <a:lnTo>
                    <a:pt x="143002" y="62738"/>
                  </a:lnTo>
                  <a:lnTo>
                    <a:pt x="131953" y="63754"/>
                  </a:lnTo>
                  <a:lnTo>
                    <a:pt x="121666" y="66802"/>
                  </a:lnTo>
                  <a:lnTo>
                    <a:pt x="112268" y="71628"/>
                  </a:lnTo>
                  <a:lnTo>
                    <a:pt x="103886" y="78105"/>
                  </a:lnTo>
                  <a:lnTo>
                    <a:pt x="87249" y="74041"/>
                  </a:lnTo>
                  <a:lnTo>
                    <a:pt x="68072" y="66040"/>
                  </a:lnTo>
                  <a:lnTo>
                    <a:pt x="48895" y="52451"/>
                  </a:lnTo>
                  <a:lnTo>
                    <a:pt x="32258" y="32004"/>
                  </a:lnTo>
                  <a:lnTo>
                    <a:pt x="27813" y="26797"/>
                  </a:lnTo>
                  <a:lnTo>
                    <a:pt x="22098" y="23749"/>
                  </a:lnTo>
                  <a:lnTo>
                    <a:pt x="15621" y="22860"/>
                  </a:lnTo>
                  <a:lnTo>
                    <a:pt x="9271" y="24511"/>
                  </a:lnTo>
                  <a:lnTo>
                    <a:pt x="3556" y="28956"/>
                  </a:lnTo>
                  <a:lnTo>
                    <a:pt x="508" y="35052"/>
                  </a:lnTo>
                  <a:lnTo>
                    <a:pt x="0" y="41783"/>
                  </a:lnTo>
                  <a:lnTo>
                    <a:pt x="2413" y="48514"/>
                  </a:lnTo>
                  <a:lnTo>
                    <a:pt x="21590" y="73406"/>
                  </a:lnTo>
                  <a:lnTo>
                    <a:pt x="43561" y="91059"/>
                  </a:lnTo>
                  <a:lnTo>
                    <a:pt x="66167" y="102616"/>
                  </a:lnTo>
                  <a:lnTo>
                    <a:pt x="87249" y="109601"/>
                  </a:lnTo>
                  <a:lnTo>
                    <a:pt x="86106" y="113030"/>
                  </a:lnTo>
                  <a:lnTo>
                    <a:pt x="85598" y="116459"/>
                  </a:lnTo>
                  <a:lnTo>
                    <a:pt x="85598" y="298958"/>
                  </a:lnTo>
                  <a:lnTo>
                    <a:pt x="91313" y="306451"/>
                  </a:lnTo>
                  <a:lnTo>
                    <a:pt x="95758" y="307340"/>
                  </a:lnTo>
                  <a:lnTo>
                    <a:pt x="120015" y="283210"/>
                  </a:lnTo>
                  <a:lnTo>
                    <a:pt x="120015" y="182626"/>
                  </a:lnTo>
                  <a:lnTo>
                    <a:pt x="197993" y="182626"/>
                  </a:lnTo>
                  <a:lnTo>
                    <a:pt x="208788" y="189611"/>
                  </a:lnTo>
                  <a:lnTo>
                    <a:pt x="212725" y="191135"/>
                  </a:lnTo>
                  <a:lnTo>
                    <a:pt x="375539" y="29210"/>
                  </a:lnTo>
                  <a:lnTo>
                    <a:pt x="379857" y="3937"/>
                  </a:lnTo>
                  <a:close/>
                </a:path>
                <a:path w="405130" h="307339">
                  <a:moveTo>
                    <a:pt x="405003" y="0"/>
                  </a:moveTo>
                  <a:lnTo>
                    <a:pt x="392557" y="0"/>
                  </a:lnTo>
                  <a:lnTo>
                    <a:pt x="389890" y="14986"/>
                  </a:lnTo>
                  <a:lnTo>
                    <a:pt x="405003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87168" y="2356103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41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88692" y="235762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50"/>
                  </a:moveTo>
                  <a:lnTo>
                    <a:pt x="1172971" y="615823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1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5" y="939926"/>
                  </a:lnTo>
                  <a:lnTo>
                    <a:pt x="23240" y="980439"/>
                  </a:lnTo>
                  <a:lnTo>
                    <a:pt x="50418" y="1015364"/>
                  </a:lnTo>
                  <a:lnTo>
                    <a:pt x="86106" y="1042670"/>
                  </a:lnTo>
                  <a:lnTo>
                    <a:pt x="325627" y="1182370"/>
                  </a:lnTo>
                  <a:lnTo>
                    <a:pt x="448563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1" y="1284351"/>
                  </a:lnTo>
                  <a:lnTo>
                    <a:pt x="912113" y="1144651"/>
                  </a:lnTo>
                  <a:lnTo>
                    <a:pt x="1035049" y="1072896"/>
                  </a:lnTo>
                  <a:lnTo>
                    <a:pt x="1080388" y="1046352"/>
                  </a:lnTo>
                  <a:lnTo>
                    <a:pt x="1086866" y="1042670"/>
                  </a:lnTo>
                  <a:lnTo>
                    <a:pt x="1122553" y="1015364"/>
                  </a:lnTo>
                  <a:lnTo>
                    <a:pt x="1149731" y="980439"/>
                  </a:lnTo>
                  <a:lnTo>
                    <a:pt x="1166875" y="939926"/>
                  </a:lnTo>
                  <a:lnTo>
                    <a:pt x="1172971" y="895350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388"/>
                  </a:lnTo>
                  <a:lnTo>
                    <a:pt x="1117345" y="834898"/>
                  </a:lnTo>
                  <a:lnTo>
                    <a:pt x="1117345" y="887857"/>
                  </a:lnTo>
                  <a:lnTo>
                    <a:pt x="1117345" y="895350"/>
                  </a:lnTo>
                  <a:lnTo>
                    <a:pt x="1113282" y="925830"/>
                  </a:lnTo>
                  <a:lnTo>
                    <a:pt x="1083436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3" y="1248029"/>
                  </a:lnTo>
                  <a:lnTo>
                    <a:pt x="528065" y="1237107"/>
                  </a:lnTo>
                  <a:lnTo>
                    <a:pt x="288670" y="1097407"/>
                  </a:lnTo>
                  <a:lnTo>
                    <a:pt x="165734" y="1025651"/>
                  </a:lnTo>
                  <a:lnTo>
                    <a:pt x="120395" y="999236"/>
                  </a:lnTo>
                  <a:lnTo>
                    <a:pt x="71246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4336" y="2630423"/>
              <a:ext cx="238125" cy="475615"/>
            </a:xfrm>
            <a:custGeom>
              <a:avLst/>
              <a:gdLst/>
              <a:ahLst/>
              <a:cxnLst/>
              <a:rect l="l" t="t" r="r" b="b"/>
              <a:pathLst>
                <a:path w="238125" h="475614">
                  <a:moveTo>
                    <a:pt x="237502" y="33947"/>
                  </a:moveTo>
                  <a:lnTo>
                    <a:pt x="203581" y="33947"/>
                  </a:lnTo>
                  <a:lnTo>
                    <a:pt x="203581" y="84836"/>
                  </a:lnTo>
                  <a:lnTo>
                    <a:pt x="33934" y="84836"/>
                  </a:lnTo>
                  <a:lnTo>
                    <a:pt x="33934" y="33909"/>
                  </a:lnTo>
                  <a:lnTo>
                    <a:pt x="237490" y="33909"/>
                  </a:lnTo>
                  <a:lnTo>
                    <a:pt x="234823" y="20701"/>
                  </a:lnTo>
                  <a:lnTo>
                    <a:pt x="227584" y="9906"/>
                  </a:lnTo>
                  <a:lnTo>
                    <a:pt x="216789" y="2667"/>
                  </a:lnTo>
                  <a:lnTo>
                    <a:pt x="203581" y="0"/>
                  </a:lnTo>
                  <a:lnTo>
                    <a:pt x="33934" y="0"/>
                  </a:lnTo>
                  <a:lnTo>
                    <a:pt x="0" y="33909"/>
                  </a:lnTo>
                  <a:lnTo>
                    <a:pt x="0" y="441071"/>
                  </a:lnTo>
                  <a:lnTo>
                    <a:pt x="33934" y="475107"/>
                  </a:lnTo>
                  <a:lnTo>
                    <a:pt x="203581" y="475107"/>
                  </a:lnTo>
                  <a:lnTo>
                    <a:pt x="216789" y="472313"/>
                  </a:lnTo>
                  <a:lnTo>
                    <a:pt x="227584" y="465074"/>
                  </a:lnTo>
                  <a:lnTo>
                    <a:pt x="234823" y="454279"/>
                  </a:lnTo>
                  <a:lnTo>
                    <a:pt x="237490" y="441071"/>
                  </a:lnTo>
                  <a:lnTo>
                    <a:pt x="237490" y="424180"/>
                  </a:lnTo>
                  <a:lnTo>
                    <a:pt x="237490" y="373253"/>
                  </a:lnTo>
                  <a:lnTo>
                    <a:pt x="237490" y="169672"/>
                  </a:lnTo>
                  <a:lnTo>
                    <a:pt x="237502" y="118783"/>
                  </a:lnTo>
                  <a:lnTo>
                    <a:pt x="203581" y="118783"/>
                  </a:lnTo>
                  <a:lnTo>
                    <a:pt x="203581" y="169672"/>
                  </a:lnTo>
                  <a:lnTo>
                    <a:pt x="144145" y="169672"/>
                  </a:lnTo>
                  <a:lnTo>
                    <a:pt x="144145" y="398653"/>
                  </a:lnTo>
                  <a:lnTo>
                    <a:pt x="142240" y="408813"/>
                  </a:lnTo>
                  <a:lnTo>
                    <a:pt x="136906" y="416814"/>
                  </a:lnTo>
                  <a:lnTo>
                    <a:pt x="128778" y="422148"/>
                  </a:lnTo>
                  <a:lnTo>
                    <a:pt x="118745" y="424180"/>
                  </a:lnTo>
                  <a:lnTo>
                    <a:pt x="108712" y="422148"/>
                  </a:lnTo>
                  <a:lnTo>
                    <a:pt x="100622" y="416814"/>
                  </a:lnTo>
                  <a:lnTo>
                    <a:pt x="95262" y="408813"/>
                  </a:lnTo>
                  <a:lnTo>
                    <a:pt x="93306" y="398653"/>
                  </a:lnTo>
                  <a:lnTo>
                    <a:pt x="95262" y="388620"/>
                  </a:lnTo>
                  <a:lnTo>
                    <a:pt x="136906" y="380619"/>
                  </a:lnTo>
                  <a:lnTo>
                    <a:pt x="144145" y="398653"/>
                  </a:lnTo>
                  <a:lnTo>
                    <a:pt x="144145" y="169672"/>
                  </a:lnTo>
                  <a:lnTo>
                    <a:pt x="33934" y="169672"/>
                  </a:lnTo>
                  <a:lnTo>
                    <a:pt x="33934" y="118745"/>
                  </a:lnTo>
                  <a:lnTo>
                    <a:pt x="237490" y="118745"/>
                  </a:lnTo>
                  <a:lnTo>
                    <a:pt x="237490" y="84836"/>
                  </a:lnTo>
                  <a:lnTo>
                    <a:pt x="237502" y="33947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1896" y="234695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413004"/>
                  </a:move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117346" y="288734"/>
                  </a:lnTo>
                  <a:lnTo>
                    <a:pt x="1117346" y="413004"/>
                  </a:lnTo>
                  <a:lnTo>
                    <a:pt x="1117346" y="897636"/>
                  </a:lnTo>
                  <a:lnTo>
                    <a:pt x="1101725" y="956056"/>
                  </a:lnTo>
                  <a:lnTo>
                    <a:pt x="1059053" y="997966"/>
                  </a:lnTo>
                  <a:lnTo>
                    <a:pt x="644906" y="1240282"/>
                  </a:lnTo>
                  <a:lnTo>
                    <a:pt x="586486" y="1254887"/>
                  </a:lnTo>
                  <a:lnTo>
                    <a:pt x="556526" y="1251204"/>
                  </a:lnTo>
                  <a:lnTo>
                    <a:pt x="113957" y="997966"/>
                  </a:lnTo>
                  <a:lnTo>
                    <a:pt x="71221" y="956056"/>
                  </a:lnTo>
                  <a:lnTo>
                    <a:pt x="55587" y="897636"/>
                  </a:lnTo>
                  <a:lnTo>
                    <a:pt x="55587" y="413004"/>
                  </a:lnTo>
                  <a:lnTo>
                    <a:pt x="71221" y="354457"/>
                  </a:lnTo>
                  <a:lnTo>
                    <a:pt x="113957" y="312674"/>
                  </a:lnTo>
                  <a:lnTo>
                    <a:pt x="528116" y="70358"/>
                  </a:lnTo>
                  <a:lnTo>
                    <a:pt x="586486" y="55753"/>
                  </a:lnTo>
                  <a:lnTo>
                    <a:pt x="616458" y="59436"/>
                  </a:lnTo>
                  <a:lnTo>
                    <a:pt x="644906" y="70358"/>
                  </a:lnTo>
                  <a:lnTo>
                    <a:pt x="1059053" y="312674"/>
                  </a:lnTo>
                  <a:lnTo>
                    <a:pt x="1101725" y="354457"/>
                  </a:lnTo>
                  <a:lnTo>
                    <a:pt x="1117346" y="413004"/>
                  </a:lnTo>
                  <a:lnTo>
                    <a:pt x="1117346" y="288734"/>
                  </a:lnTo>
                  <a:lnTo>
                    <a:pt x="1086866" y="265303"/>
                  </a:lnTo>
                  <a:lnTo>
                    <a:pt x="728726" y="55753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099" y="5715"/>
                  </a:lnTo>
                  <a:lnTo>
                    <a:pt x="500316" y="22987"/>
                  </a:lnTo>
                  <a:lnTo>
                    <a:pt x="86169" y="265303"/>
                  </a:lnTo>
                  <a:lnTo>
                    <a:pt x="50419" y="292735"/>
                  </a:lnTo>
                  <a:lnTo>
                    <a:pt x="23279" y="327660"/>
                  </a:lnTo>
                  <a:lnTo>
                    <a:pt x="6032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6032" y="942213"/>
                  </a:lnTo>
                  <a:lnTo>
                    <a:pt x="23279" y="982980"/>
                  </a:lnTo>
                  <a:lnTo>
                    <a:pt x="50419" y="1017905"/>
                  </a:lnTo>
                  <a:lnTo>
                    <a:pt x="86169" y="1045337"/>
                  </a:lnTo>
                  <a:lnTo>
                    <a:pt x="500316" y="1287653"/>
                  </a:lnTo>
                  <a:lnTo>
                    <a:pt x="542099" y="1304798"/>
                  </a:lnTo>
                  <a:lnTo>
                    <a:pt x="586486" y="1310640"/>
                  </a:lnTo>
                  <a:lnTo>
                    <a:pt x="630809" y="1304798"/>
                  </a:lnTo>
                  <a:lnTo>
                    <a:pt x="672592" y="1287653"/>
                  </a:lnTo>
                  <a:lnTo>
                    <a:pt x="728726" y="1254887"/>
                  </a:lnTo>
                  <a:lnTo>
                    <a:pt x="1086866" y="1045337"/>
                  </a:lnTo>
                  <a:lnTo>
                    <a:pt x="1122553" y="1017905"/>
                  </a:lnTo>
                  <a:lnTo>
                    <a:pt x="1149731" y="982980"/>
                  </a:lnTo>
                  <a:lnTo>
                    <a:pt x="1166876" y="942213"/>
                  </a:lnTo>
                  <a:lnTo>
                    <a:pt x="1172972" y="897636"/>
                  </a:lnTo>
                  <a:lnTo>
                    <a:pt x="1172972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3420" y="2348483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2972" y="897636"/>
                  </a:moveTo>
                  <a:lnTo>
                    <a:pt x="1172972" y="617474"/>
                  </a:lnTo>
                  <a:lnTo>
                    <a:pt x="1172972" y="473582"/>
                  </a:lnTo>
                  <a:lnTo>
                    <a:pt x="1172972" y="420496"/>
                  </a:lnTo>
                  <a:lnTo>
                    <a:pt x="1172972" y="413003"/>
                  </a:ln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086866" y="265302"/>
                  </a:lnTo>
                  <a:lnTo>
                    <a:pt x="847344" y="125221"/>
                  </a:lnTo>
                  <a:lnTo>
                    <a:pt x="724408" y="53212"/>
                  </a:lnTo>
                  <a:lnTo>
                    <a:pt x="679068" y="26796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6" y="0"/>
                  </a:lnTo>
                  <a:lnTo>
                    <a:pt x="542099" y="5714"/>
                  </a:lnTo>
                  <a:lnTo>
                    <a:pt x="500316" y="22987"/>
                  </a:lnTo>
                  <a:lnTo>
                    <a:pt x="260883" y="163067"/>
                  </a:lnTo>
                  <a:lnTo>
                    <a:pt x="137934" y="234950"/>
                  </a:lnTo>
                  <a:lnTo>
                    <a:pt x="92633" y="261492"/>
                  </a:lnTo>
                  <a:lnTo>
                    <a:pt x="50418" y="292735"/>
                  </a:lnTo>
                  <a:lnTo>
                    <a:pt x="23279" y="327660"/>
                  </a:lnTo>
                  <a:lnTo>
                    <a:pt x="6032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6"/>
                  </a:lnTo>
                  <a:lnTo>
                    <a:pt x="6032" y="942213"/>
                  </a:lnTo>
                  <a:lnTo>
                    <a:pt x="23279" y="982979"/>
                  </a:lnTo>
                  <a:lnTo>
                    <a:pt x="50418" y="1017904"/>
                  </a:lnTo>
                  <a:lnTo>
                    <a:pt x="86169" y="1045337"/>
                  </a:lnTo>
                  <a:lnTo>
                    <a:pt x="325602" y="1185417"/>
                  </a:lnTo>
                  <a:lnTo>
                    <a:pt x="448551" y="1257300"/>
                  </a:lnTo>
                  <a:lnTo>
                    <a:pt x="493852" y="1283842"/>
                  </a:lnTo>
                  <a:lnTo>
                    <a:pt x="500316" y="1287652"/>
                  </a:lnTo>
                  <a:lnTo>
                    <a:pt x="542099" y="1304797"/>
                  </a:lnTo>
                  <a:lnTo>
                    <a:pt x="586486" y="1310639"/>
                  </a:lnTo>
                  <a:lnTo>
                    <a:pt x="630808" y="1304797"/>
                  </a:lnTo>
                  <a:lnTo>
                    <a:pt x="672592" y="1287652"/>
                  </a:lnTo>
                  <a:lnTo>
                    <a:pt x="912113" y="1147571"/>
                  </a:lnTo>
                  <a:lnTo>
                    <a:pt x="1035050" y="1075563"/>
                  </a:lnTo>
                  <a:lnTo>
                    <a:pt x="1080389" y="1049146"/>
                  </a:lnTo>
                  <a:lnTo>
                    <a:pt x="1086866" y="1045337"/>
                  </a:lnTo>
                  <a:lnTo>
                    <a:pt x="1122553" y="1017904"/>
                  </a:lnTo>
                  <a:lnTo>
                    <a:pt x="1149731" y="982979"/>
                  </a:lnTo>
                  <a:lnTo>
                    <a:pt x="1166876" y="942213"/>
                  </a:lnTo>
                  <a:lnTo>
                    <a:pt x="1172972" y="897636"/>
                  </a:lnTo>
                  <a:close/>
                </a:path>
                <a:path w="1173480" h="1310639">
                  <a:moveTo>
                    <a:pt x="1059053" y="312674"/>
                  </a:moveTo>
                  <a:lnTo>
                    <a:pt x="1083437" y="330707"/>
                  </a:lnTo>
                  <a:lnTo>
                    <a:pt x="1101725" y="354456"/>
                  </a:lnTo>
                  <a:lnTo>
                    <a:pt x="1113282" y="382396"/>
                  </a:lnTo>
                  <a:lnTo>
                    <a:pt x="1117346" y="413003"/>
                  </a:lnTo>
                  <a:lnTo>
                    <a:pt x="1117346" y="693165"/>
                  </a:lnTo>
                  <a:lnTo>
                    <a:pt x="1117346" y="837056"/>
                  </a:lnTo>
                  <a:lnTo>
                    <a:pt x="1117346" y="890015"/>
                  </a:lnTo>
                  <a:lnTo>
                    <a:pt x="1117346" y="897636"/>
                  </a:lnTo>
                  <a:lnTo>
                    <a:pt x="1113282" y="928115"/>
                  </a:lnTo>
                  <a:lnTo>
                    <a:pt x="1083437" y="979931"/>
                  </a:lnTo>
                  <a:lnTo>
                    <a:pt x="819657" y="1138046"/>
                  </a:lnTo>
                  <a:lnTo>
                    <a:pt x="696721" y="1209928"/>
                  </a:lnTo>
                  <a:lnTo>
                    <a:pt x="651383" y="1236471"/>
                  </a:lnTo>
                  <a:lnTo>
                    <a:pt x="644905" y="1240281"/>
                  </a:lnTo>
                  <a:lnTo>
                    <a:pt x="616458" y="1251203"/>
                  </a:lnTo>
                  <a:lnTo>
                    <a:pt x="586486" y="1254887"/>
                  </a:lnTo>
                  <a:lnTo>
                    <a:pt x="556526" y="1251203"/>
                  </a:lnTo>
                  <a:lnTo>
                    <a:pt x="528116" y="1240281"/>
                  </a:lnTo>
                  <a:lnTo>
                    <a:pt x="288683" y="1100201"/>
                  </a:lnTo>
                  <a:lnTo>
                    <a:pt x="165735" y="1028191"/>
                  </a:lnTo>
                  <a:lnTo>
                    <a:pt x="120434" y="1001776"/>
                  </a:lnTo>
                  <a:lnTo>
                    <a:pt x="71221" y="956055"/>
                  </a:lnTo>
                  <a:lnTo>
                    <a:pt x="55587" y="897636"/>
                  </a:lnTo>
                  <a:lnTo>
                    <a:pt x="55587" y="617474"/>
                  </a:lnTo>
                  <a:lnTo>
                    <a:pt x="55587" y="473582"/>
                  </a:lnTo>
                  <a:lnTo>
                    <a:pt x="55587" y="420496"/>
                  </a:lnTo>
                  <a:lnTo>
                    <a:pt x="55587" y="413003"/>
                  </a:lnTo>
                  <a:lnTo>
                    <a:pt x="59626" y="382396"/>
                  </a:lnTo>
                  <a:lnTo>
                    <a:pt x="89598" y="330707"/>
                  </a:lnTo>
                  <a:lnTo>
                    <a:pt x="353390" y="172592"/>
                  </a:lnTo>
                  <a:lnTo>
                    <a:pt x="476351" y="100583"/>
                  </a:lnTo>
                  <a:lnTo>
                    <a:pt x="521639" y="74167"/>
                  </a:lnTo>
                  <a:lnTo>
                    <a:pt x="528116" y="70357"/>
                  </a:lnTo>
                  <a:lnTo>
                    <a:pt x="556526" y="59436"/>
                  </a:lnTo>
                  <a:lnTo>
                    <a:pt x="586486" y="55752"/>
                  </a:lnTo>
                  <a:lnTo>
                    <a:pt x="616458" y="59436"/>
                  </a:lnTo>
                  <a:lnTo>
                    <a:pt x="644905" y="70357"/>
                  </a:lnTo>
                  <a:lnTo>
                    <a:pt x="884301" y="210438"/>
                  </a:lnTo>
                  <a:lnTo>
                    <a:pt x="1007237" y="282320"/>
                  </a:lnTo>
                  <a:lnTo>
                    <a:pt x="1052576" y="308863"/>
                  </a:lnTo>
                  <a:lnTo>
                    <a:pt x="1059053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423672"/>
              <a:ext cx="204216" cy="2042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28688" y="2599943"/>
              <a:ext cx="3961765" cy="770890"/>
            </a:xfrm>
            <a:custGeom>
              <a:avLst/>
              <a:gdLst/>
              <a:ahLst/>
              <a:cxnLst/>
              <a:rect l="l" t="t" r="r" b="b"/>
              <a:pathLst>
                <a:path w="3961765" h="770889">
                  <a:moveTo>
                    <a:pt x="520827" y="144907"/>
                  </a:moveTo>
                  <a:lnTo>
                    <a:pt x="376555" y="0"/>
                  </a:lnTo>
                  <a:lnTo>
                    <a:pt x="0" y="0"/>
                  </a:lnTo>
                  <a:lnTo>
                    <a:pt x="0" y="667385"/>
                  </a:lnTo>
                  <a:lnTo>
                    <a:pt x="56515" y="610743"/>
                  </a:lnTo>
                  <a:lnTo>
                    <a:pt x="56515" y="56642"/>
                  </a:lnTo>
                  <a:lnTo>
                    <a:pt x="320040" y="56642"/>
                  </a:lnTo>
                  <a:lnTo>
                    <a:pt x="320040" y="255143"/>
                  </a:lnTo>
                  <a:lnTo>
                    <a:pt x="410972" y="255143"/>
                  </a:lnTo>
                  <a:lnTo>
                    <a:pt x="467487" y="198374"/>
                  </a:lnTo>
                  <a:lnTo>
                    <a:pt x="376555" y="198374"/>
                  </a:lnTo>
                  <a:lnTo>
                    <a:pt x="376555" y="80264"/>
                  </a:lnTo>
                  <a:lnTo>
                    <a:pt x="480822" y="185039"/>
                  </a:lnTo>
                  <a:lnTo>
                    <a:pt x="520827" y="144907"/>
                  </a:lnTo>
                  <a:close/>
                </a:path>
                <a:path w="3961765" h="770889">
                  <a:moveTo>
                    <a:pt x="1977263" y="476631"/>
                  </a:moveTo>
                  <a:lnTo>
                    <a:pt x="1926717" y="476631"/>
                  </a:lnTo>
                  <a:lnTo>
                    <a:pt x="1926717" y="583565"/>
                  </a:lnTo>
                  <a:lnTo>
                    <a:pt x="1977263" y="532892"/>
                  </a:lnTo>
                  <a:lnTo>
                    <a:pt x="1977263" y="476631"/>
                  </a:lnTo>
                  <a:close/>
                </a:path>
                <a:path w="3961765" h="770889">
                  <a:moveTo>
                    <a:pt x="2274697" y="203454"/>
                  </a:moveTo>
                  <a:lnTo>
                    <a:pt x="2215769" y="268605"/>
                  </a:lnTo>
                  <a:lnTo>
                    <a:pt x="2180590" y="289052"/>
                  </a:lnTo>
                  <a:lnTo>
                    <a:pt x="2166874" y="290576"/>
                  </a:lnTo>
                  <a:lnTo>
                    <a:pt x="1926717" y="290576"/>
                  </a:lnTo>
                  <a:lnTo>
                    <a:pt x="1910715" y="292100"/>
                  </a:lnTo>
                  <a:lnTo>
                    <a:pt x="1895602" y="296672"/>
                  </a:lnTo>
                  <a:lnTo>
                    <a:pt x="1881759" y="303784"/>
                  </a:lnTo>
                  <a:lnTo>
                    <a:pt x="1869440" y="313436"/>
                  </a:lnTo>
                  <a:lnTo>
                    <a:pt x="1844929" y="307340"/>
                  </a:lnTo>
                  <a:lnTo>
                    <a:pt x="1816862" y="295402"/>
                  </a:lnTo>
                  <a:lnTo>
                    <a:pt x="1788668" y="275209"/>
                  </a:lnTo>
                  <a:lnTo>
                    <a:pt x="1764157" y="244983"/>
                  </a:lnTo>
                  <a:lnTo>
                    <a:pt x="1757680" y="237363"/>
                  </a:lnTo>
                  <a:lnTo>
                    <a:pt x="1749171" y="232791"/>
                  </a:lnTo>
                  <a:lnTo>
                    <a:pt x="1739773" y="231521"/>
                  </a:lnTo>
                  <a:lnTo>
                    <a:pt x="1730502" y="233934"/>
                  </a:lnTo>
                  <a:lnTo>
                    <a:pt x="1722120" y="240538"/>
                  </a:lnTo>
                  <a:lnTo>
                    <a:pt x="1717548" y="249428"/>
                  </a:lnTo>
                  <a:lnTo>
                    <a:pt x="1716786" y="259461"/>
                  </a:lnTo>
                  <a:lnTo>
                    <a:pt x="1720342" y="269494"/>
                  </a:lnTo>
                  <a:lnTo>
                    <a:pt x="1748536" y="306451"/>
                  </a:lnTo>
                  <a:lnTo>
                    <a:pt x="1780794" y="332486"/>
                  </a:lnTo>
                  <a:lnTo>
                    <a:pt x="1813941" y="349631"/>
                  </a:lnTo>
                  <a:lnTo>
                    <a:pt x="1845056" y="359918"/>
                  </a:lnTo>
                  <a:lnTo>
                    <a:pt x="1843405" y="364998"/>
                  </a:lnTo>
                  <a:lnTo>
                    <a:pt x="1842516" y="370078"/>
                  </a:lnTo>
                  <a:lnTo>
                    <a:pt x="1842516" y="628015"/>
                  </a:lnTo>
                  <a:lnTo>
                    <a:pt x="1844040" y="637159"/>
                  </a:lnTo>
                  <a:lnTo>
                    <a:pt x="1848231" y="644906"/>
                  </a:lnTo>
                  <a:lnTo>
                    <a:pt x="1854581" y="650875"/>
                  </a:lnTo>
                  <a:lnTo>
                    <a:pt x="1858137" y="652399"/>
                  </a:lnTo>
                  <a:lnTo>
                    <a:pt x="1893062" y="617347"/>
                  </a:lnTo>
                  <a:lnTo>
                    <a:pt x="1893062" y="468249"/>
                  </a:lnTo>
                  <a:lnTo>
                    <a:pt x="2007616" y="468249"/>
                  </a:lnTo>
                  <a:lnTo>
                    <a:pt x="2023491" y="478536"/>
                  </a:lnTo>
                  <a:lnTo>
                    <a:pt x="2029206" y="480822"/>
                  </a:lnTo>
                  <a:lnTo>
                    <a:pt x="2268347" y="240792"/>
                  </a:lnTo>
                  <a:lnTo>
                    <a:pt x="2274697" y="203454"/>
                  </a:lnTo>
                  <a:close/>
                </a:path>
                <a:path w="3961765" h="770889">
                  <a:moveTo>
                    <a:pt x="2311527" y="197612"/>
                  </a:moveTo>
                  <a:lnTo>
                    <a:pt x="2293239" y="197612"/>
                  </a:lnTo>
                  <a:lnTo>
                    <a:pt x="2289429" y="219710"/>
                  </a:lnTo>
                  <a:lnTo>
                    <a:pt x="2311527" y="197612"/>
                  </a:lnTo>
                  <a:close/>
                </a:path>
                <a:path w="3961765" h="770889">
                  <a:moveTo>
                    <a:pt x="3961765" y="88773"/>
                  </a:moveTo>
                  <a:lnTo>
                    <a:pt x="3722116" y="88773"/>
                  </a:lnTo>
                  <a:lnTo>
                    <a:pt x="3703193" y="92710"/>
                  </a:lnTo>
                  <a:lnTo>
                    <a:pt x="3687826" y="103124"/>
                  </a:lnTo>
                  <a:lnTo>
                    <a:pt x="3677412" y="118618"/>
                  </a:lnTo>
                  <a:lnTo>
                    <a:pt x="3673602" y="137541"/>
                  </a:lnTo>
                  <a:lnTo>
                    <a:pt x="3673602" y="721868"/>
                  </a:lnTo>
                  <a:lnTo>
                    <a:pt x="3677412" y="740791"/>
                  </a:lnTo>
                  <a:lnTo>
                    <a:pt x="3687826" y="756285"/>
                  </a:lnTo>
                  <a:lnTo>
                    <a:pt x="3703193" y="766699"/>
                  </a:lnTo>
                  <a:lnTo>
                    <a:pt x="3722116" y="770509"/>
                  </a:lnTo>
                  <a:lnTo>
                    <a:pt x="3744722" y="770509"/>
                  </a:lnTo>
                  <a:lnTo>
                    <a:pt x="3884295" y="332359"/>
                  </a:lnTo>
                  <a:lnTo>
                    <a:pt x="3722116" y="332359"/>
                  </a:lnTo>
                  <a:lnTo>
                    <a:pt x="3722116" y="259207"/>
                  </a:lnTo>
                  <a:lnTo>
                    <a:pt x="3907536" y="259207"/>
                  </a:lnTo>
                  <a:lnTo>
                    <a:pt x="3923030" y="210566"/>
                  </a:lnTo>
                  <a:lnTo>
                    <a:pt x="3722116" y="210566"/>
                  </a:lnTo>
                  <a:lnTo>
                    <a:pt x="3722116" y="137541"/>
                  </a:lnTo>
                  <a:lnTo>
                    <a:pt x="3946271" y="137541"/>
                  </a:lnTo>
                  <a:lnTo>
                    <a:pt x="3961765" y="88773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60" y="3267455"/>
              <a:ext cx="9595485" cy="1502410"/>
            </a:xfrm>
            <a:custGeom>
              <a:avLst/>
              <a:gdLst/>
              <a:ahLst/>
              <a:cxnLst/>
              <a:rect l="l" t="t" r="r" b="b"/>
              <a:pathLst>
                <a:path w="9595485" h="1502410">
                  <a:moveTo>
                    <a:pt x="3521329" y="392049"/>
                  </a:moveTo>
                  <a:lnTo>
                    <a:pt x="3521329" y="892810"/>
                  </a:lnTo>
                  <a:lnTo>
                    <a:pt x="6079744" y="892810"/>
                  </a:lnTo>
                  <a:lnTo>
                    <a:pt x="6079744" y="141732"/>
                  </a:lnTo>
                </a:path>
                <a:path w="9595485" h="1502410">
                  <a:moveTo>
                    <a:pt x="1801114" y="379349"/>
                  </a:moveTo>
                  <a:lnTo>
                    <a:pt x="1801114" y="1138174"/>
                  </a:lnTo>
                  <a:lnTo>
                    <a:pt x="7819771" y="1138174"/>
                  </a:lnTo>
                  <a:lnTo>
                    <a:pt x="7819771" y="0"/>
                  </a:lnTo>
                </a:path>
                <a:path w="9595485" h="1502410">
                  <a:moveTo>
                    <a:pt x="0" y="506857"/>
                  </a:moveTo>
                  <a:lnTo>
                    <a:pt x="0" y="1502283"/>
                  </a:lnTo>
                  <a:lnTo>
                    <a:pt x="9594977" y="1502283"/>
                  </a:lnTo>
                  <a:lnTo>
                    <a:pt x="9594977" y="9144"/>
                  </a:lnTo>
                </a:path>
              </a:pathLst>
            </a:custGeom>
            <a:ln w="18288">
              <a:solidFill>
                <a:srgbClr val="2D528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5182" y="434416"/>
            <a:ext cx="5960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5865" algn="l"/>
              </a:tabLst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1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Cloud	</a:t>
            </a:r>
            <a:r>
              <a:rPr sz="2400" b="0" spc="50" dirty="0">
                <a:solidFill>
                  <a:srgbClr val="575757"/>
                </a:solidFill>
                <a:latin typeface="Trebuchet MS"/>
                <a:cs typeface="Trebuchet MS"/>
              </a:rPr>
              <a:t>and</a:t>
            </a:r>
            <a:r>
              <a:rPr sz="2400" b="0" spc="-8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Terraform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Enterprise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8368" y="542544"/>
            <a:ext cx="10146665" cy="5575300"/>
            <a:chOff x="658368" y="542544"/>
            <a:chExt cx="10146665" cy="55753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68" y="542544"/>
              <a:ext cx="9991344" cy="55747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40536" y="1124712"/>
              <a:ext cx="9561830" cy="4653915"/>
            </a:xfrm>
            <a:custGeom>
              <a:avLst/>
              <a:gdLst/>
              <a:ahLst/>
              <a:cxnLst/>
              <a:rect l="l" t="t" r="r" b="b"/>
              <a:pathLst>
                <a:path w="9561830" h="4653915">
                  <a:moveTo>
                    <a:pt x="0" y="142748"/>
                  </a:moveTo>
                  <a:lnTo>
                    <a:pt x="7277" y="97662"/>
                  </a:lnTo>
                  <a:lnTo>
                    <a:pt x="27546" y="58420"/>
                  </a:lnTo>
                  <a:lnTo>
                    <a:pt x="58419" y="27559"/>
                  </a:lnTo>
                  <a:lnTo>
                    <a:pt x="97662" y="7238"/>
                  </a:lnTo>
                  <a:lnTo>
                    <a:pt x="142747" y="0"/>
                  </a:lnTo>
                  <a:lnTo>
                    <a:pt x="9418700" y="0"/>
                  </a:lnTo>
                  <a:lnTo>
                    <a:pt x="9463786" y="7238"/>
                  </a:lnTo>
                  <a:lnTo>
                    <a:pt x="9503029" y="27559"/>
                  </a:lnTo>
                  <a:lnTo>
                    <a:pt x="9533890" y="58420"/>
                  </a:lnTo>
                  <a:lnTo>
                    <a:pt x="9554210" y="97662"/>
                  </a:lnTo>
                  <a:lnTo>
                    <a:pt x="9561448" y="142748"/>
                  </a:lnTo>
                  <a:lnTo>
                    <a:pt x="9561448" y="4511001"/>
                  </a:lnTo>
                  <a:lnTo>
                    <a:pt x="9554210" y="4556137"/>
                  </a:lnTo>
                  <a:lnTo>
                    <a:pt x="9533890" y="4595329"/>
                  </a:lnTo>
                  <a:lnTo>
                    <a:pt x="9503029" y="4626241"/>
                  </a:lnTo>
                  <a:lnTo>
                    <a:pt x="9463786" y="4646510"/>
                  </a:lnTo>
                  <a:lnTo>
                    <a:pt x="9418700" y="4653788"/>
                  </a:lnTo>
                  <a:lnTo>
                    <a:pt x="142747" y="4653788"/>
                  </a:lnTo>
                  <a:lnTo>
                    <a:pt x="97662" y="4646510"/>
                  </a:lnTo>
                  <a:lnTo>
                    <a:pt x="58419" y="4626241"/>
                  </a:lnTo>
                  <a:lnTo>
                    <a:pt x="27546" y="4595329"/>
                  </a:lnTo>
                  <a:lnTo>
                    <a:pt x="7277" y="4556137"/>
                  </a:lnTo>
                  <a:lnTo>
                    <a:pt x="0" y="4511001"/>
                  </a:lnTo>
                  <a:lnTo>
                    <a:pt x="0" y="142748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4415" y="1606296"/>
              <a:ext cx="8433816" cy="3691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30111" y="521208"/>
            <a:ext cx="5800725" cy="1527175"/>
            <a:chOff x="6230111" y="521208"/>
            <a:chExt cx="5800725" cy="1527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0111" y="521208"/>
              <a:ext cx="5800344" cy="15270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5351" y="527304"/>
              <a:ext cx="5715000" cy="1453515"/>
            </a:xfrm>
            <a:custGeom>
              <a:avLst/>
              <a:gdLst/>
              <a:ahLst/>
              <a:cxnLst/>
              <a:rect l="l" t="t" r="r" b="b"/>
              <a:pathLst>
                <a:path w="5715000" h="1453514">
                  <a:moveTo>
                    <a:pt x="5668391" y="0"/>
                  </a:moveTo>
                  <a:lnTo>
                    <a:pt x="46609" y="0"/>
                  </a:lnTo>
                  <a:lnTo>
                    <a:pt x="28448" y="3683"/>
                  </a:lnTo>
                  <a:lnTo>
                    <a:pt x="13588" y="13588"/>
                  </a:lnTo>
                  <a:lnTo>
                    <a:pt x="3683" y="28448"/>
                  </a:lnTo>
                  <a:lnTo>
                    <a:pt x="0" y="46609"/>
                  </a:lnTo>
                  <a:lnTo>
                    <a:pt x="0" y="1406779"/>
                  </a:lnTo>
                  <a:lnTo>
                    <a:pt x="3683" y="1424940"/>
                  </a:lnTo>
                  <a:lnTo>
                    <a:pt x="13588" y="1439799"/>
                  </a:lnTo>
                  <a:lnTo>
                    <a:pt x="28448" y="1449705"/>
                  </a:lnTo>
                  <a:lnTo>
                    <a:pt x="46609" y="1453388"/>
                  </a:lnTo>
                  <a:lnTo>
                    <a:pt x="5668391" y="1453388"/>
                  </a:lnTo>
                  <a:lnTo>
                    <a:pt x="5686552" y="1449705"/>
                  </a:lnTo>
                  <a:lnTo>
                    <a:pt x="5701411" y="1439799"/>
                  </a:lnTo>
                  <a:lnTo>
                    <a:pt x="5711317" y="1424940"/>
                  </a:lnTo>
                  <a:lnTo>
                    <a:pt x="5715000" y="1406779"/>
                  </a:lnTo>
                  <a:lnTo>
                    <a:pt x="5715000" y="46609"/>
                  </a:lnTo>
                  <a:lnTo>
                    <a:pt x="5711317" y="28448"/>
                  </a:lnTo>
                  <a:lnTo>
                    <a:pt x="5701411" y="13588"/>
                  </a:lnTo>
                  <a:lnTo>
                    <a:pt x="5686552" y="3683"/>
                  </a:lnTo>
                  <a:lnTo>
                    <a:pt x="566839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248400" y="521208"/>
            <a:ext cx="57150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4919" y="685800"/>
            <a:ext cx="3688079" cy="535940"/>
          </a:xfrm>
          <a:custGeom>
            <a:avLst/>
            <a:gdLst/>
            <a:ahLst/>
            <a:cxnLst/>
            <a:rect l="l" t="t" r="r" b="b"/>
            <a:pathLst>
              <a:path w="3688079" h="535940">
                <a:moveTo>
                  <a:pt x="3626612" y="0"/>
                </a:moveTo>
                <a:lnTo>
                  <a:pt x="61468" y="0"/>
                </a:lnTo>
                <a:lnTo>
                  <a:pt x="37592" y="4825"/>
                </a:lnTo>
                <a:lnTo>
                  <a:pt x="18034" y="17907"/>
                </a:lnTo>
                <a:lnTo>
                  <a:pt x="4838" y="37464"/>
                </a:lnTo>
                <a:lnTo>
                  <a:pt x="0" y="61213"/>
                </a:lnTo>
                <a:lnTo>
                  <a:pt x="0" y="474725"/>
                </a:lnTo>
                <a:lnTo>
                  <a:pt x="4838" y="498475"/>
                </a:lnTo>
                <a:lnTo>
                  <a:pt x="18034" y="518033"/>
                </a:lnTo>
                <a:lnTo>
                  <a:pt x="37592" y="531113"/>
                </a:lnTo>
                <a:lnTo>
                  <a:pt x="61468" y="535939"/>
                </a:lnTo>
                <a:lnTo>
                  <a:pt x="3626612" y="535939"/>
                </a:lnTo>
                <a:lnTo>
                  <a:pt x="3650488" y="531113"/>
                </a:lnTo>
                <a:lnTo>
                  <a:pt x="3670046" y="518033"/>
                </a:lnTo>
                <a:lnTo>
                  <a:pt x="3683254" y="498475"/>
                </a:lnTo>
                <a:lnTo>
                  <a:pt x="3688079" y="474725"/>
                </a:lnTo>
                <a:lnTo>
                  <a:pt x="3688079" y="61213"/>
                </a:lnTo>
                <a:lnTo>
                  <a:pt x="3683254" y="37464"/>
                </a:lnTo>
                <a:lnTo>
                  <a:pt x="3670046" y="17907"/>
                </a:lnTo>
                <a:lnTo>
                  <a:pt x="3650488" y="4825"/>
                </a:lnTo>
                <a:lnTo>
                  <a:pt x="36266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1797" y="807542"/>
            <a:ext cx="33401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Mapping</a:t>
            </a:r>
            <a:r>
              <a:rPr sz="1600" spc="-5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Configuration</a:t>
            </a:r>
            <a:r>
              <a:rPr sz="1600" spc="-7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Real</a:t>
            </a:r>
            <a:r>
              <a:rPr sz="1600" spc="-4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World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61872" y="1444752"/>
            <a:ext cx="3694429" cy="542925"/>
            <a:chOff x="1261872" y="1444752"/>
            <a:chExt cx="3694429" cy="542925"/>
          </a:xfrm>
        </p:grpSpPr>
        <p:sp>
          <p:nvSpPr>
            <p:cNvPr id="9" name="object 9"/>
            <p:cNvSpPr/>
            <p:nvPr/>
          </p:nvSpPr>
          <p:spPr>
            <a:xfrm>
              <a:off x="1264920" y="1447800"/>
              <a:ext cx="3688079" cy="536575"/>
            </a:xfrm>
            <a:custGeom>
              <a:avLst/>
              <a:gdLst/>
              <a:ahLst/>
              <a:cxnLst/>
              <a:rect l="l" t="t" r="r" b="b"/>
              <a:pathLst>
                <a:path w="3688079" h="536575">
                  <a:moveTo>
                    <a:pt x="3626739" y="0"/>
                  </a:moveTo>
                  <a:lnTo>
                    <a:pt x="61341" y="0"/>
                  </a:lnTo>
                  <a:lnTo>
                    <a:pt x="37465" y="4825"/>
                  </a:lnTo>
                  <a:lnTo>
                    <a:pt x="17907" y="17907"/>
                  </a:lnTo>
                  <a:lnTo>
                    <a:pt x="4813" y="37464"/>
                  </a:lnTo>
                  <a:lnTo>
                    <a:pt x="0" y="61340"/>
                  </a:lnTo>
                  <a:lnTo>
                    <a:pt x="0" y="474979"/>
                  </a:lnTo>
                  <a:lnTo>
                    <a:pt x="4813" y="498855"/>
                  </a:lnTo>
                  <a:lnTo>
                    <a:pt x="17907" y="518413"/>
                  </a:lnTo>
                  <a:lnTo>
                    <a:pt x="37465" y="531495"/>
                  </a:lnTo>
                  <a:lnTo>
                    <a:pt x="61341" y="536321"/>
                  </a:lnTo>
                  <a:lnTo>
                    <a:pt x="3626739" y="536321"/>
                  </a:lnTo>
                  <a:lnTo>
                    <a:pt x="3650615" y="531495"/>
                  </a:lnTo>
                  <a:lnTo>
                    <a:pt x="3670173" y="518413"/>
                  </a:lnTo>
                  <a:lnTo>
                    <a:pt x="3683254" y="498855"/>
                  </a:lnTo>
                  <a:lnTo>
                    <a:pt x="3688079" y="474979"/>
                  </a:lnTo>
                  <a:lnTo>
                    <a:pt x="3688079" y="61340"/>
                  </a:lnTo>
                  <a:lnTo>
                    <a:pt x="3683254" y="37464"/>
                  </a:lnTo>
                  <a:lnTo>
                    <a:pt x="3670173" y="17907"/>
                  </a:lnTo>
                  <a:lnTo>
                    <a:pt x="3650615" y="4825"/>
                  </a:lnTo>
                  <a:lnTo>
                    <a:pt x="362673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4920" y="1447800"/>
              <a:ext cx="3688079" cy="536575"/>
            </a:xfrm>
            <a:custGeom>
              <a:avLst/>
              <a:gdLst/>
              <a:ahLst/>
              <a:cxnLst/>
              <a:rect l="l" t="t" r="r" b="b"/>
              <a:pathLst>
                <a:path w="3688079" h="536575">
                  <a:moveTo>
                    <a:pt x="0" y="61340"/>
                  </a:moveTo>
                  <a:lnTo>
                    <a:pt x="4813" y="37464"/>
                  </a:lnTo>
                  <a:lnTo>
                    <a:pt x="17907" y="17907"/>
                  </a:lnTo>
                  <a:lnTo>
                    <a:pt x="37465" y="4825"/>
                  </a:lnTo>
                  <a:lnTo>
                    <a:pt x="61341" y="0"/>
                  </a:lnTo>
                  <a:lnTo>
                    <a:pt x="3626739" y="0"/>
                  </a:lnTo>
                  <a:lnTo>
                    <a:pt x="3650615" y="4825"/>
                  </a:lnTo>
                  <a:lnTo>
                    <a:pt x="3670173" y="17907"/>
                  </a:lnTo>
                  <a:lnTo>
                    <a:pt x="3683254" y="37464"/>
                  </a:lnTo>
                  <a:lnTo>
                    <a:pt x="3688079" y="61340"/>
                  </a:lnTo>
                  <a:lnTo>
                    <a:pt x="3688079" y="474979"/>
                  </a:lnTo>
                  <a:lnTo>
                    <a:pt x="3683254" y="498855"/>
                  </a:lnTo>
                  <a:lnTo>
                    <a:pt x="3670173" y="518413"/>
                  </a:lnTo>
                  <a:lnTo>
                    <a:pt x="3650615" y="531495"/>
                  </a:lnTo>
                  <a:lnTo>
                    <a:pt x="3626739" y="536321"/>
                  </a:lnTo>
                  <a:lnTo>
                    <a:pt x="61341" y="536321"/>
                  </a:lnTo>
                  <a:lnTo>
                    <a:pt x="37465" y="531495"/>
                  </a:lnTo>
                  <a:lnTo>
                    <a:pt x="17907" y="518413"/>
                  </a:lnTo>
                  <a:lnTo>
                    <a:pt x="4813" y="498855"/>
                  </a:lnTo>
                  <a:lnTo>
                    <a:pt x="0" y="474979"/>
                  </a:lnTo>
                  <a:lnTo>
                    <a:pt x="0" y="6134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54757" y="1571624"/>
            <a:ext cx="16903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45" dirty="0">
                <a:latin typeface="Arial MT"/>
                <a:cs typeface="Arial MT"/>
              </a:rPr>
              <a:t>T</a:t>
            </a:r>
            <a:r>
              <a:rPr sz="1600" spc="-10" dirty="0">
                <a:latin typeface="Arial MT"/>
                <a:cs typeface="Arial MT"/>
              </a:rPr>
              <a:t>ra</a:t>
            </a:r>
            <a:r>
              <a:rPr sz="1600" spc="5" dirty="0">
                <a:latin typeface="Arial MT"/>
                <a:cs typeface="Arial MT"/>
              </a:rPr>
              <a:t>ck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30" dirty="0">
                <a:latin typeface="Arial MT"/>
                <a:cs typeface="Arial MT"/>
              </a:rPr>
              <a:t>n</a:t>
            </a:r>
            <a:r>
              <a:rPr sz="1600" dirty="0">
                <a:latin typeface="Arial MT"/>
                <a:cs typeface="Arial MT"/>
              </a:rPr>
              <a:t>g</a:t>
            </a:r>
            <a:r>
              <a:rPr sz="1600" spc="-11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M</a:t>
            </a:r>
            <a:r>
              <a:rPr sz="1600" spc="-10" dirty="0">
                <a:latin typeface="Arial MT"/>
                <a:cs typeface="Arial MT"/>
              </a:rPr>
              <a:t>e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10" dirty="0">
                <a:latin typeface="Arial MT"/>
                <a:cs typeface="Arial MT"/>
              </a:rPr>
              <a:t>ada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dirty="0">
                <a:latin typeface="Arial MT"/>
                <a:cs typeface="Arial MT"/>
              </a:rPr>
              <a:t>a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64919" y="2209800"/>
            <a:ext cx="3688079" cy="539115"/>
          </a:xfrm>
          <a:custGeom>
            <a:avLst/>
            <a:gdLst/>
            <a:ahLst/>
            <a:cxnLst/>
            <a:rect l="l" t="t" r="r" b="b"/>
            <a:pathLst>
              <a:path w="3688079" h="539114">
                <a:moveTo>
                  <a:pt x="3626612" y="0"/>
                </a:moveTo>
                <a:lnTo>
                  <a:pt x="61468" y="0"/>
                </a:lnTo>
                <a:lnTo>
                  <a:pt x="37592" y="4825"/>
                </a:lnTo>
                <a:lnTo>
                  <a:pt x="18034" y="18034"/>
                </a:lnTo>
                <a:lnTo>
                  <a:pt x="4838" y="37591"/>
                </a:lnTo>
                <a:lnTo>
                  <a:pt x="0" y="61595"/>
                </a:lnTo>
                <a:lnTo>
                  <a:pt x="0" y="477392"/>
                </a:lnTo>
                <a:lnTo>
                  <a:pt x="4838" y="501396"/>
                </a:lnTo>
                <a:lnTo>
                  <a:pt x="18034" y="520953"/>
                </a:lnTo>
                <a:lnTo>
                  <a:pt x="37592" y="534162"/>
                </a:lnTo>
                <a:lnTo>
                  <a:pt x="61468" y="538988"/>
                </a:lnTo>
                <a:lnTo>
                  <a:pt x="3626612" y="538988"/>
                </a:lnTo>
                <a:lnTo>
                  <a:pt x="3650488" y="534162"/>
                </a:lnTo>
                <a:lnTo>
                  <a:pt x="3670046" y="520953"/>
                </a:lnTo>
                <a:lnTo>
                  <a:pt x="3683254" y="501396"/>
                </a:lnTo>
                <a:lnTo>
                  <a:pt x="3688079" y="477392"/>
                </a:lnTo>
                <a:lnTo>
                  <a:pt x="3688079" y="61595"/>
                </a:lnTo>
                <a:lnTo>
                  <a:pt x="3683254" y="37591"/>
                </a:lnTo>
                <a:lnTo>
                  <a:pt x="3670046" y="18034"/>
                </a:lnTo>
                <a:lnTo>
                  <a:pt x="3650488" y="4825"/>
                </a:lnTo>
                <a:lnTo>
                  <a:pt x="362661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15616" y="2334513"/>
            <a:ext cx="11931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P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er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f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or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an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1872" y="2968751"/>
            <a:ext cx="3694429" cy="545465"/>
            <a:chOff x="1261872" y="2968751"/>
            <a:chExt cx="3694429" cy="545465"/>
          </a:xfrm>
        </p:grpSpPr>
        <p:sp>
          <p:nvSpPr>
            <p:cNvPr id="15" name="object 15"/>
            <p:cNvSpPr/>
            <p:nvPr/>
          </p:nvSpPr>
          <p:spPr>
            <a:xfrm>
              <a:off x="1264920" y="2971799"/>
              <a:ext cx="3688079" cy="539115"/>
            </a:xfrm>
            <a:custGeom>
              <a:avLst/>
              <a:gdLst/>
              <a:ahLst/>
              <a:cxnLst/>
              <a:rect l="l" t="t" r="r" b="b"/>
              <a:pathLst>
                <a:path w="3688079" h="539114">
                  <a:moveTo>
                    <a:pt x="3626612" y="0"/>
                  </a:moveTo>
                  <a:lnTo>
                    <a:pt x="61468" y="0"/>
                  </a:lnTo>
                  <a:lnTo>
                    <a:pt x="37592" y="4825"/>
                  </a:lnTo>
                  <a:lnTo>
                    <a:pt x="18034" y="18034"/>
                  </a:lnTo>
                  <a:lnTo>
                    <a:pt x="4838" y="37591"/>
                  </a:lnTo>
                  <a:lnTo>
                    <a:pt x="0" y="61595"/>
                  </a:lnTo>
                  <a:lnTo>
                    <a:pt x="0" y="477392"/>
                  </a:lnTo>
                  <a:lnTo>
                    <a:pt x="4838" y="501396"/>
                  </a:lnTo>
                  <a:lnTo>
                    <a:pt x="18034" y="520953"/>
                  </a:lnTo>
                  <a:lnTo>
                    <a:pt x="37592" y="534162"/>
                  </a:lnTo>
                  <a:lnTo>
                    <a:pt x="61468" y="538988"/>
                  </a:lnTo>
                  <a:lnTo>
                    <a:pt x="3626612" y="538988"/>
                  </a:lnTo>
                  <a:lnTo>
                    <a:pt x="3650488" y="534162"/>
                  </a:lnTo>
                  <a:lnTo>
                    <a:pt x="3670046" y="520953"/>
                  </a:lnTo>
                  <a:lnTo>
                    <a:pt x="3683254" y="501396"/>
                  </a:lnTo>
                  <a:lnTo>
                    <a:pt x="3688079" y="477392"/>
                  </a:lnTo>
                  <a:lnTo>
                    <a:pt x="3688079" y="61595"/>
                  </a:lnTo>
                  <a:lnTo>
                    <a:pt x="3683254" y="37591"/>
                  </a:lnTo>
                  <a:lnTo>
                    <a:pt x="3670046" y="18034"/>
                  </a:lnTo>
                  <a:lnTo>
                    <a:pt x="3650488" y="4825"/>
                  </a:lnTo>
                  <a:lnTo>
                    <a:pt x="36266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4920" y="2971799"/>
              <a:ext cx="3688079" cy="539115"/>
            </a:xfrm>
            <a:custGeom>
              <a:avLst/>
              <a:gdLst/>
              <a:ahLst/>
              <a:cxnLst/>
              <a:rect l="l" t="t" r="r" b="b"/>
              <a:pathLst>
                <a:path w="3688079" h="539114">
                  <a:moveTo>
                    <a:pt x="0" y="61595"/>
                  </a:moveTo>
                  <a:lnTo>
                    <a:pt x="4838" y="37591"/>
                  </a:lnTo>
                  <a:lnTo>
                    <a:pt x="18034" y="18034"/>
                  </a:lnTo>
                  <a:lnTo>
                    <a:pt x="37592" y="4825"/>
                  </a:lnTo>
                  <a:lnTo>
                    <a:pt x="61468" y="0"/>
                  </a:lnTo>
                  <a:lnTo>
                    <a:pt x="3626612" y="0"/>
                  </a:lnTo>
                  <a:lnTo>
                    <a:pt x="3650488" y="4825"/>
                  </a:lnTo>
                  <a:lnTo>
                    <a:pt x="3670046" y="18034"/>
                  </a:lnTo>
                  <a:lnTo>
                    <a:pt x="3683254" y="37591"/>
                  </a:lnTo>
                  <a:lnTo>
                    <a:pt x="3688079" y="61595"/>
                  </a:lnTo>
                  <a:lnTo>
                    <a:pt x="3688079" y="477392"/>
                  </a:lnTo>
                  <a:lnTo>
                    <a:pt x="3683254" y="501396"/>
                  </a:lnTo>
                  <a:lnTo>
                    <a:pt x="3670046" y="520953"/>
                  </a:lnTo>
                  <a:lnTo>
                    <a:pt x="3650488" y="534162"/>
                  </a:lnTo>
                  <a:lnTo>
                    <a:pt x="3626612" y="538988"/>
                  </a:lnTo>
                  <a:lnTo>
                    <a:pt x="61468" y="538988"/>
                  </a:lnTo>
                  <a:lnTo>
                    <a:pt x="37592" y="534162"/>
                  </a:lnTo>
                  <a:lnTo>
                    <a:pt x="18034" y="520953"/>
                  </a:lnTo>
                  <a:lnTo>
                    <a:pt x="4838" y="501396"/>
                  </a:lnTo>
                  <a:lnTo>
                    <a:pt x="0" y="477392"/>
                  </a:lnTo>
                  <a:lnTo>
                    <a:pt x="0" y="61595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97327" y="3098418"/>
            <a:ext cx="12204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Arial MT"/>
                <a:cs typeface="Arial MT"/>
              </a:rPr>
              <a:t>Collaboration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12991" y="1456944"/>
            <a:ext cx="4724400" cy="341630"/>
          </a:xfrm>
          <a:custGeom>
            <a:avLst/>
            <a:gdLst/>
            <a:ahLst/>
            <a:cxnLst/>
            <a:rect l="l" t="t" r="r" b="b"/>
            <a:pathLst>
              <a:path w="4724400" h="341630">
                <a:moveTo>
                  <a:pt x="4724400" y="0"/>
                </a:moveTo>
                <a:lnTo>
                  <a:pt x="0" y="0"/>
                </a:lnTo>
                <a:lnTo>
                  <a:pt x="0" y="341249"/>
                </a:lnTo>
                <a:lnTo>
                  <a:pt x="4724400" y="341249"/>
                </a:lnTo>
                <a:lnTo>
                  <a:pt x="47244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93890" y="1468577"/>
            <a:ext cx="421132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main.tf</a:t>
            </a:r>
            <a:r>
              <a:rPr sz="1600" spc="-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variables.tf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88F492"/>
                </a:solidFill>
                <a:latin typeface="Consolas"/>
                <a:cs typeface="Consolas"/>
              </a:rPr>
              <a:t>terraform.tfstate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12991" y="1106424"/>
            <a:ext cx="3925570" cy="368935"/>
          </a:xfrm>
          <a:custGeom>
            <a:avLst/>
            <a:gdLst/>
            <a:ahLst/>
            <a:cxnLst/>
            <a:rect l="l" t="t" r="r" b="b"/>
            <a:pathLst>
              <a:path w="3925570" h="368934">
                <a:moveTo>
                  <a:pt x="3925442" y="0"/>
                </a:moveTo>
                <a:lnTo>
                  <a:pt x="0" y="0"/>
                </a:lnTo>
                <a:lnTo>
                  <a:pt x="0" y="368426"/>
                </a:lnTo>
                <a:lnTo>
                  <a:pt x="3925442" y="368426"/>
                </a:lnTo>
                <a:lnTo>
                  <a:pt x="39254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93890" y="1115059"/>
            <a:ext cx="513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2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1344" y="1402079"/>
            <a:ext cx="6010910" cy="5455920"/>
            <a:chOff x="6181344" y="1402079"/>
            <a:chExt cx="6010910" cy="54559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1344" y="1402079"/>
              <a:ext cx="6010655" cy="54559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08776" y="1426464"/>
              <a:ext cx="5982970" cy="5431790"/>
            </a:xfrm>
            <a:custGeom>
              <a:avLst/>
              <a:gdLst/>
              <a:ahLst/>
              <a:cxnLst/>
              <a:rect l="l" t="t" r="r" b="b"/>
              <a:pathLst>
                <a:path w="5982970" h="5431790">
                  <a:moveTo>
                    <a:pt x="5939155" y="0"/>
                  </a:moveTo>
                  <a:lnTo>
                    <a:pt x="279908" y="0"/>
                  </a:lnTo>
                  <a:lnTo>
                    <a:pt x="234441" y="3683"/>
                  </a:lnTo>
                  <a:lnTo>
                    <a:pt x="191388" y="14224"/>
                  </a:lnTo>
                  <a:lnTo>
                    <a:pt x="151257" y="31241"/>
                  </a:lnTo>
                  <a:lnTo>
                    <a:pt x="114553" y="53975"/>
                  </a:lnTo>
                  <a:lnTo>
                    <a:pt x="82041" y="82041"/>
                  </a:lnTo>
                  <a:lnTo>
                    <a:pt x="53975" y="114553"/>
                  </a:lnTo>
                  <a:lnTo>
                    <a:pt x="31241" y="151257"/>
                  </a:lnTo>
                  <a:lnTo>
                    <a:pt x="14224" y="191388"/>
                  </a:lnTo>
                  <a:lnTo>
                    <a:pt x="3683" y="234441"/>
                  </a:lnTo>
                  <a:lnTo>
                    <a:pt x="0" y="279908"/>
                  </a:lnTo>
                  <a:lnTo>
                    <a:pt x="0" y="5431277"/>
                  </a:lnTo>
                  <a:lnTo>
                    <a:pt x="5982843" y="5431277"/>
                  </a:lnTo>
                  <a:lnTo>
                    <a:pt x="5982843" y="3556"/>
                  </a:lnTo>
                  <a:lnTo>
                    <a:pt x="59391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08776" y="1417320"/>
              <a:ext cx="5982970" cy="399415"/>
            </a:xfrm>
            <a:custGeom>
              <a:avLst/>
              <a:gdLst/>
              <a:ahLst/>
              <a:cxnLst/>
              <a:rect l="l" t="t" r="r" b="b"/>
              <a:pathLst>
                <a:path w="5982970" h="399414">
                  <a:moveTo>
                    <a:pt x="598284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982843" y="398907"/>
                  </a:lnTo>
                  <a:lnTo>
                    <a:pt x="598284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26120" y="1425067"/>
            <a:ext cx="23983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08776" y="1514855"/>
            <a:ext cx="5982970" cy="5342890"/>
            <a:chOff x="6208776" y="1514855"/>
            <a:chExt cx="5982970" cy="53428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1176" y="1514855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08776" y="1914141"/>
              <a:ext cx="5982970" cy="4943475"/>
            </a:xfrm>
            <a:custGeom>
              <a:avLst/>
              <a:gdLst/>
              <a:ahLst/>
              <a:cxnLst/>
              <a:rect l="l" t="t" r="r" b="b"/>
              <a:pathLst>
                <a:path w="5982970" h="4943475">
                  <a:moveTo>
                    <a:pt x="5982843" y="0"/>
                  </a:moveTo>
                  <a:lnTo>
                    <a:pt x="0" y="0"/>
                  </a:lnTo>
                  <a:lnTo>
                    <a:pt x="0" y="4943348"/>
                  </a:lnTo>
                  <a:lnTo>
                    <a:pt x="5982843" y="4943348"/>
                  </a:lnTo>
                  <a:lnTo>
                    <a:pt x="59828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136" y="1426463"/>
            <a:ext cx="5264150" cy="3347085"/>
            <a:chOff x="326136" y="1426463"/>
            <a:chExt cx="5264150" cy="33470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36" y="1426464"/>
              <a:ext cx="5263896" cy="3346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4424" y="1435607"/>
              <a:ext cx="5178425" cy="3270885"/>
            </a:xfrm>
            <a:custGeom>
              <a:avLst/>
              <a:gdLst/>
              <a:ahLst/>
              <a:cxnLst/>
              <a:rect l="l" t="t" r="r" b="b"/>
              <a:pathLst>
                <a:path w="5178425" h="3270885">
                  <a:moveTo>
                    <a:pt x="5029073" y="0"/>
                  </a:moveTo>
                  <a:lnTo>
                    <a:pt x="148996" y="0"/>
                  </a:lnTo>
                  <a:lnTo>
                    <a:pt x="101904" y="7619"/>
                  </a:lnTo>
                  <a:lnTo>
                    <a:pt x="60998" y="28701"/>
                  </a:lnTo>
                  <a:lnTo>
                    <a:pt x="28740" y="60959"/>
                  </a:lnTo>
                  <a:lnTo>
                    <a:pt x="7594" y="101853"/>
                  </a:lnTo>
                  <a:lnTo>
                    <a:pt x="0" y="148843"/>
                  </a:lnTo>
                  <a:lnTo>
                    <a:pt x="0" y="3121533"/>
                  </a:lnTo>
                  <a:lnTo>
                    <a:pt x="7594" y="3168522"/>
                  </a:lnTo>
                  <a:lnTo>
                    <a:pt x="28740" y="3209416"/>
                  </a:lnTo>
                  <a:lnTo>
                    <a:pt x="60998" y="3241674"/>
                  </a:lnTo>
                  <a:lnTo>
                    <a:pt x="101904" y="3262756"/>
                  </a:lnTo>
                  <a:lnTo>
                    <a:pt x="148996" y="3270377"/>
                  </a:lnTo>
                  <a:lnTo>
                    <a:pt x="5029073" y="3270377"/>
                  </a:lnTo>
                  <a:lnTo>
                    <a:pt x="5076190" y="3262756"/>
                  </a:lnTo>
                  <a:lnTo>
                    <a:pt x="5117084" y="3241674"/>
                  </a:lnTo>
                  <a:lnTo>
                    <a:pt x="5149342" y="3209416"/>
                  </a:lnTo>
                  <a:lnTo>
                    <a:pt x="5170424" y="3168522"/>
                  </a:lnTo>
                  <a:lnTo>
                    <a:pt x="5178044" y="3121533"/>
                  </a:lnTo>
                  <a:lnTo>
                    <a:pt x="5178044" y="148843"/>
                  </a:lnTo>
                  <a:lnTo>
                    <a:pt x="5170424" y="101853"/>
                  </a:lnTo>
                  <a:lnTo>
                    <a:pt x="5149342" y="60959"/>
                  </a:lnTo>
                  <a:lnTo>
                    <a:pt x="5117084" y="28701"/>
                  </a:lnTo>
                  <a:lnTo>
                    <a:pt x="5076190" y="7619"/>
                  </a:lnTo>
                  <a:lnTo>
                    <a:pt x="502907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424" y="1426463"/>
              <a:ext cx="5178425" cy="399415"/>
            </a:xfrm>
            <a:custGeom>
              <a:avLst/>
              <a:gdLst/>
              <a:ahLst/>
              <a:cxnLst/>
              <a:rect l="l" t="t" r="r" b="b"/>
              <a:pathLst>
                <a:path w="5178425" h="399414">
                  <a:moveTo>
                    <a:pt x="517804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78044" y="398907"/>
                  </a:lnTo>
                  <a:lnTo>
                    <a:pt x="51780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4424" y="1426463"/>
            <a:ext cx="517842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6823" y="1524000"/>
            <a:ext cx="5026025" cy="2901950"/>
            <a:chOff x="496823" y="1524000"/>
            <a:chExt cx="5026025" cy="290195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823" y="1524000"/>
              <a:ext cx="201167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783" y="1965959"/>
              <a:ext cx="4965065" cy="2459990"/>
            </a:xfrm>
            <a:custGeom>
              <a:avLst/>
              <a:gdLst/>
              <a:ahLst/>
              <a:cxnLst/>
              <a:rect l="l" t="t" r="r" b="b"/>
              <a:pathLst>
                <a:path w="4965065" h="2459990">
                  <a:moveTo>
                    <a:pt x="4964684" y="0"/>
                  </a:moveTo>
                  <a:lnTo>
                    <a:pt x="0" y="0"/>
                  </a:lnTo>
                  <a:lnTo>
                    <a:pt x="0" y="2459736"/>
                  </a:lnTo>
                  <a:lnTo>
                    <a:pt x="4964684" y="2459736"/>
                  </a:lnTo>
                  <a:lnTo>
                    <a:pt x="49646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5609" y="1977974"/>
            <a:ext cx="28759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400" spc="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205" y="2191893"/>
            <a:ext cx="2679065" cy="452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0"/>
              </a:spcBef>
              <a:tabLst>
                <a:tab pos="899794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"/root/pet.txt"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favorite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8258" y="2405887"/>
            <a:ext cx="16065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4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Mr.Whiskers!"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808" y="2832862"/>
            <a:ext cx="22967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4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400" spc="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609" y="2619501"/>
            <a:ext cx="810895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210185" marR="5080" indent="-198120">
              <a:lnSpc>
                <a:spcPct val="100000"/>
              </a:lnSpc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</a:t>
            </a:r>
            <a:r>
              <a:rPr sz="1400" spc="20" dirty="0">
                <a:solidFill>
                  <a:srgbClr val="549CD4"/>
                </a:solidFill>
                <a:latin typeface="Consolas"/>
                <a:cs typeface="Consolas"/>
              </a:rPr>
              <a:t>u</a:t>
            </a: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rce 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leng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19808" y="3473322"/>
            <a:ext cx="19919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"local_file" "cat"</a:t>
            </a:r>
            <a:r>
              <a:rPr sz="14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2205" y="3686683"/>
            <a:ext cx="2878455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90"/>
              </a:spcBef>
              <a:tabLst>
                <a:tab pos="899794" algn="l"/>
              </a:tabLst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400" spc="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"/root/cat.txt" 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content	=</a:t>
            </a:r>
            <a:r>
              <a:rPr sz="14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4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like</a:t>
            </a:r>
            <a:r>
              <a:rPr sz="14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cats</a:t>
            </a:r>
            <a:r>
              <a:rPr sz="1400" spc="5" dirty="0">
                <a:solidFill>
                  <a:srgbClr val="CE9178"/>
                </a:solidFill>
                <a:latin typeface="Consolas"/>
                <a:cs typeface="Consolas"/>
              </a:rPr>
              <a:t> too!"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609" y="4113402"/>
            <a:ext cx="12318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9294" y="1931365"/>
            <a:ext cx="10287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46493" y="2099563"/>
            <a:ext cx="4834890" cy="153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09118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"mode":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"managed",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"type":</a:t>
            </a:r>
            <a:r>
              <a:rPr sz="11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"aws_instance",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1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"dev-ec2",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"provider":</a:t>
            </a:r>
            <a:r>
              <a:rPr sz="11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"provider[\"registry.terraform.io/hashicorp/aws\"]",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1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"schema_version":</a:t>
            </a:r>
            <a:r>
              <a:rPr sz="11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1,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"attributes":</a:t>
            </a:r>
            <a:r>
              <a:rPr sz="11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"ami":</a:t>
            </a:r>
            <a:r>
              <a:rPr sz="11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"ami-0a634ae95e11c6f91",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89294" y="3608577"/>
            <a:ext cx="10287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04075" y="4111193"/>
            <a:ext cx="4836160" cy="2710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7846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"primary_network_interface_id":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"eni-0ccd57b1597e633e0",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"private_dns":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"ip-172-31-7-21.us-west-2.compute.internal", </a:t>
            </a:r>
            <a:r>
              <a:rPr sz="1100" spc="-59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"private_ip":</a:t>
            </a:r>
            <a:r>
              <a:rPr sz="1100" spc="-6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"172.31.7.21",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"public_dns":</a:t>
            </a:r>
            <a:r>
              <a:rPr sz="1100" spc="8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"ec2-54-71-34-19.us-west-2.compute.amazonaws.com",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"public_ip":</a:t>
            </a:r>
            <a:r>
              <a:rPr sz="1100" spc="-6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"54.71.34.19",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"root_block_device":</a:t>
            </a:r>
            <a:r>
              <a:rPr sz="11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317500" marR="2257425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"delete_on_termination":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true,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"device_name": "/dev/sda1",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"encrypted":</a:t>
            </a:r>
            <a:r>
              <a:rPr sz="11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false,</a:t>
            </a:r>
            <a:endParaRPr sz="1100">
              <a:latin typeface="Consolas"/>
              <a:cs typeface="Consolas"/>
            </a:endParaRPr>
          </a:p>
          <a:p>
            <a:pPr marL="317500" marR="324104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"iops":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100,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"k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s_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d"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1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endParaRPr sz="1100">
              <a:latin typeface="Consolas"/>
              <a:cs typeface="Consolas"/>
            </a:endParaRPr>
          </a:p>
          <a:p>
            <a:pPr marL="3175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"volume_id":</a:t>
            </a:r>
            <a:r>
              <a:rPr sz="11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"vol-070720a3636979c22",</a:t>
            </a:r>
            <a:endParaRPr sz="1100">
              <a:latin typeface="Consolas"/>
              <a:cs typeface="Consolas"/>
            </a:endParaRPr>
          </a:p>
          <a:p>
            <a:pPr marL="317500" marR="301244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"volume_size":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8,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"volume_type":</a:t>
            </a:r>
            <a:r>
              <a:rPr sz="11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"gp2"</a:t>
            </a:r>
            <a:endParaRPr sz="1100">
              <a:latin typeface="Consolas"/>
              <a:cs typeface="Consolas"/>
            </a:endParaRPr>
          </a:p>
          <a:p>
            <a:pPr marL="1651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52307" y="243585"/>
            <a:ext cx="217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Remote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State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Backends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1464" y="682751"/>
            <a:ext cx="1021079" cy="43281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42704" y="752855"/>
            <a:ext cx="1886711" cy="3200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9448" y="597408"/>
            <a:ext cx="588263" cy="5334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03576" y="560831"/>
            <a:ext cx="691896" cy="63703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80103" y="621791"/>
            <a:ext cx="573024" cy="51511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204720" y="203453"/>
            <a:ext cx="144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5" dirty="0">
                <a:latin typeface="Calibri"/>
                <a:cs typeface="Calibri"/>
              </a:rPr>
              <a:t>V</a:t>
            </a:r>
            <a:r>
              <a:rPr sz="1800" b="0" spc="-35" dirty="0">
                <a:latin typeface="Calibri"/>
                <a:cs typeface="Calibri"/>
              </a:rPr>
              <a:t>e</a:t>
            </a:r>
            <a:r>
              <a:rPr sz="1800" b="0" spc="-30" dirty="0">
                <a:latin typeface="Calibri"/>
                <a:cs typeface="Calibri"/>
              </a:rPr>
              <a:t>r</a:t>
            </a:r>
            <a:r>
              <a:rPr sz="1800" b="0" spc="-35" dirty="0">
                <a:latin typeface="Calibri"/>
                <a:cs typeface="Calibri"/>
              </a:rPr>
              <a:t>s</a:t>
            </a:r>
            <a:r>
              <a:rPr sz="1800" b="0" spc="-30" dirty="0">
                <a:latin typeface="Calibri"/>
                <a:cs typeface="Calibri"/>
              </a:rPr>
              <a:t>i</a:t>
            </a:r>
            <a:r>
              <a:rPr sz="1800" b="0" spc="-15" dirty="0">
                <a:latin typeface="Calibri"/>
                <a:cs typeface="Calibri"/>
              </a:rPr>
              <a:t>o</a:t>
            </a:r>
            <a:r>
              <a:rPr sz="1800" b="0" dirty="0">
                <a:latin typeface="Calibri"/>
                <a:cs typeface="Calibri"/>
              </a:rPr>
              <a:t>n</a:t>
            </a:r>
            <a:r>
              <a:rPr sz="1800" b="0" spc="-55" dirty="0">
                <a:latin typeface="Calibri"/>
                <a:cs typeface="Calibri"/>
              </a:rPr>
              <a:t> </a:t>
            </a:r>
            <a:r>
              <a:rPr sz="1800" b="0" spc="-5" dirty="0">
                <a:latin typeface="Calibri"/>
                <a:cs typeface="Calibri"/>
              </a:rPr>
              <a:t>C</a:t>
            </a:r>
            <a:r>
              <a:rPr sz="1800" b="0" spc="10" dirty="0">
                <a:latin typeface="Calibri"/>
                <a:cs typeface="Calibri"/>
              </a:rPr>
              <a:t>o</a:t>
            </a:r>
            <a:r>
              <a:rPr sz="1800" b="0" spc="-10" dirty="0">
                <a:latin typeface="Calibri"/>
                <a:cs typeface="Calibri"/>
              </a:rPr>
              <a:t>n</a:t>
            </a:r>
            <a:r>
              <a:rPr sz="1800" b="0" dirty="0">
                <a:latin typeface="Calibri"/>
                <a:cs typeface="Calibri"/>
              </a:rPr>
              <a:t>t</a:t>
            </a:r>
            <a:r>
              <a:rPr sz="1800" b="0" spc="-10" dirty="0">
                <a:latin typeface="Calibri"/>
                <a:cs typeface="Calibri"/>
              </a:rPr>
              <a:t>r</a:t>
            </a:r>
            <a:r>
              <a:rPr sz="1800" b="0" spc="5" dirty="0">
                <a:latin typeface="Calibri"/>
                <a:cs typeface="Calibri"/>
              </a:rPr>
              <a:t>o</a:t>
            </a:r>
            <a:r>
              <a:rPr sz="1800" b="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015" y="3934967"/>
            <a:ext cx="1929384" cy="97840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21992" y="3785615"/>
            <a:ext cx="2420620" cy="1645920"/>
            <a:chOff x="2221992" y="3785615"/>
            <a:chExt cx="2420620" cy="1645920"/>
          </a:xfrm>
        </p:grpSpPr>
        <p:sp>
          <p:nvSpPr>
            <p:cNvPr id="4" name="object 4"/>
            <p:cNvSpPr/>
            <p:nvPr/>
          </p:nvSpPr>
          <p:spPr>
            <a:xfrm>
              <a:off x="2221992" y="3785615"/>
              <a:ext cx="2310130" cy="1645920"/>
            </a:xfrm>
            <a:custGeom>
              <a:avLst/>
              <a:gdLst/>
              <a:ahLst/>
              <a:cxnLst/>
              <a:rect l="l" t="t" r="r" b="b"/>
              <a:pathLst>
                <a:path w="2310129" h="1645920">
                  <a:moveTo>
                    <a:pt x="2310028" y="145249"/>
                  </a:moveTo>
                  <a:lnTo>
                    <a:pt x="2136775" y="145249"/>
                  </a:lnTo>
                  <a:lnTo>
                    <a:pt x="2136775" y="1210056"/>
                  </a:lnTo>
                  <a:lnTo>
                    <a:pt x="173228" y="1210056"/>
                  </a:lnTo>
                  <a:lnTo>
                    <a:pt x="173228" y="145161"/>
                  </a:lnTo>
                  <a:lnTo>
                    <a:pt x="2310003" y="145161"/>
                  </a:lnTo>
                  <a:lnTo>
                    <a:pt x="2310003" y="96774"/>
                  </a:lnTo>
                  <a:lnTo>
                    <a:pt x="2300859" y="59182"/>
                  </a:lnTo>
                  <a:lnTo>
                    <a:pt x="2276094" y="28448"/>
                  </a:lnTo>
                  <a:lnTo>
                    <a:pt x="2239391" y="7620"/>
                  </a:lnTo>
                  <a:lnTo>
                    <a:pt x="2194560" y="0"/>
                  </a:lnTo>
                  <a:lnTo>
                    <a:pt x="115443" y="0"/>
                  </a:lnTo>
                  <a:lnTo>
                    <a:pt x="70612" y="7620"/>
                  </a:lnTo>
                  <a:lnTo>
                    <a:pt x="33909" y="28448"/>
                  </a:lnTo>
                  <a:lnTo>
                    <a:pt x="9144" y="59182"/>
                  </a:lnTo>
                  <a:lnTo>
                    <a:pt x="0" y="96774"/>
                  </a:lnTo>
                  <a:lnTo>
                    <a:pt x="0" y="1258443"/>
                  </a:lnTo>
                  <a:lnTo>
                    <a:pt x="9144" y="1296035"/>
                  </a:lnTo>
                  <a:lnTo>
                    <a:pt x="33909" y="1326769"/>
                  </a:lnTo>
                  <a:lnTo>
                    <a:pt x="70612" y="1347597"/>
                  </a:lnTo>
                  <a:lnTo>
                    <a:pt x="115443" y="1355217"/>
                  </a:lnTo>
                  <a:lnTo>
                    <a:pt x="924052" y="1355217"/>
                  </a:lnTo>
                  <a:lnTo>
                    <a:pt x="924052" y="1500352"/>
                  </a:lnTo>
                  <a:lnTo>
                    <a:pt x="635254" y="1500352"/>
                  </a:lnTo>
                  <a:lnTo>
                    <a:pt x="635254" y="1645539"/>
                  </a:lnTo>
                  <a:lnTo>
                    <a:pt x="1674774" y="1645539"/>
                  </a:lnTo>
                  <a:lnTo>
                    <a:pt x="1674774" y="1500352"/>
                  </a:lnTo>
                  <a:lnTo>
                    <a:pt x="1386052" y="1500352"/>
                  </a:lnTo>
                  <a:lnTo>
                    <a:pt x="1386052" y="1355217"/>
                  </a:lnTo>
                  <a:lnTo>
                    <a:pt x="2194560" y="1355217"/>
                  </a:lnTo>
                  <a:lnTo>
                    <a:pt x="2239391" y="1347597"/>
                  </a:lnTo>
                  <a:lnTo>
                    <a:pt x="2276094" y="1326769"/>
                  </a:lnTo>
                  <a:lnTo>
                    <a:pt x="2300859" y="1296035"/>
                  </a:lnTo>
                  <a:lnTo>
                    <a:pt x="2310003" y="1258443"/>
                  </a:lnTo>
                  <a:lnTo>
                    <a:pt x="2310003" y="1210056"/>
                  </a:lnTo>
                  <a:lnTo>
                    <a:pt x="2310028" y="1452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65904" y="4414646"/>
              <a:ext cx="76835" cy="19050"/>
            </a:xfrm>
            <a:custGeom>
              <a:avLst/>
              <a:gdLst/>
              <a:ahLst/>
              <a:cxnLst/>
              <a:rect l="l" t="t" r="r" b="b"/>
              <a:pathLst>
                <a:path w="76835" h="19050">
                  <a:moveTo>
                    <a:pt x="76293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76293" y="19050"/>
                  </a:lnTo>
                  <a:lnTo>
                    <a:pt x="76293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99380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75708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09184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5511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8989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5315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8792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05120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38596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4923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8528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4728" y="4414646"/>
            <a:ext cx="76835" cy="19050"/>
          </a:xfrm>
          <a:custGeom>
            <a:avLst/>
            <a:gdLst/>
            <a:ahLst/>
            <a:cxnLst/>
            <a:rect l="l" t="t" r="r" b="b"/>
            <a:pathLst>
              <a:path w="76835" h="19050">
                <a:moveTo>
                  <a:pt x="76293" y="0"/>
                </a:moveTo>
                <a:lnTo>
                  <a:pt x="0" y="0"/>
                </a:lnTo>
                <a:lnTo>
                  <a:pt x="0" y="19050"/>
                </a:lnTo>
                <a:lnTo>
                  <a:pt x="76293" y="19050"/>
                </a:lnTo>
                <a:lnTo>
                  <a:pt x="7629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8332" y="4414646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5" h="19050">
                <a:moveTo>
                  <a:pt x="19074" y="0"/>
                </a:moveTo>
                <a:lnTo>
                  <a:pt x="0" y="0"/>
                </a:lnTo>
                <a:lnTo>
                  <a:pt x="0" y="19050"/>
                </a:lnTo>
                <a:lnTo>
                  <a:pt x="19074" y="19050"/>
                </a:lnTo>
                <a:lnTo>
                  <a:pt x="1907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309" y="4386071"/>
            <a:ext cx="76326" cy="7620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169920" y="4026408"/>
            <a:ext cx="1155065" cy="914400"/>
            <a:chOff x="3169920" y="4026408"/>
            <a:chExt cx="1155065" cy="91440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192" y="4026408"/>
              <a:ext cx="612648" cy="6431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169920" y="4672584"/>
              <a:ext cx="1155065" cy="267970"/>
            </a:xfrm>
            <a:custGeom>
              <a:avLst/>
              <a:gdLst/>
              <a:ahLst/>
              <a:cxnLst/>
              <a:rect l="l" t="t" r="r" b="b"/>
              <a:pathLst>
                <a:path w="1155064" h="267970">
                  <a:moveTo>
                    <a:pt x="1127887" y="0"/>
                  </a:moveTo>
                  <a:lnTo>
                    <a:pt x="26797" y="0"/>
                  </a:lnTo>
                  <a:lnTo>
                    <a:pt x="16382" y="2159"/>
                  </a:lnTo>
                  <a:lnTo>
                    <a:pt x="7874" y="8001"/>
                  </a:lnTo>
                  <a:lnTo>
                    <a:pt x="2159" y="16510"/>
                  </a:lnTo>
                  <a:lnTo>
                    <a:pt x="0" y="27051"/>
                  </a:lnTo>
                  <a:lnTo>
                    <a:pt x="0" y="240919"/>
                  </a:lnTo>
                  <a:lnTo>
                    <a:pt x="2159" y="251460"/>
                  </a:lnTo>
                  <a:lnTo>
                    <a:pt x="7874" y="259969"/>
                  </a:lnTo>
                  <a:lnTo>
                    <a:pt x="16382" y="265811"/>
                  </a:lnTo>
                  <a:lnTo>
                    <a:pt x="26797" y="267970"/>
                  </a:lnTo>
                  <a:lnTo>
                    <a:pt x="1127887" y="267970"/>
                  </a:lnTo>
                  <a:lnTo>
                    <a:pt x="1138301" y="265811"/>
                  </a:lnTo>
                  <a:lnTo>
                    <a:pt x="1146809" y="259969"/>
                  </a:lnTo>
                  <a:lnTo>
                    <a:pt x="1152525" y="251460"/>
                  </a:lnTo>
                  <a:lnTo>
                    <a:pt x="1154683" y="240919"/>
                  </a:lnTo>
                  <a:lnTo>
                    <a:pt x="1154683" y="27051"/>
                  </a:lnTo>
                  <a:lnTo>
                    <a:pt x="1152525" y="16510"/>
                  </a:lnTo>
                  <a:lnTo>
                    <a:pt x="1146809" y="8001"/>
                  </a:lnTo>
                  <a:lnTo>
                    <a:pt x="1138301" y="2159"/>
                  </a:lnTo>
                  <a:lnTo>
                    <a:pt x="112788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02304" y="5548985"/>
            <a:ext cx="34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544567" y="911352"/>
            <a:ext cx="5102860" cy="3520440"/>
            <a:chOff x="4544567" y="911352"/>
            <a:chExt cx="5102860" cy="3520440"/>
          </a:xfrm>
        </p:grpSpPr>
        <p:sp>
          <p:nvSpPr>
            <p:cNvPr id="25" name="object 25"/>
            <p:cNvSpPr/>
            <p:nvPr/>
          </p:nvSpPr>
          <p:spPr>
            <a:xfrm>
              <a:off x="8147304" y="1395983"/>
              <a:ext cx="1392555" cy="3035935"/>
            </a:xfrm>
            <a:custGeom>
              <a:avLst/>
              <a:gdLst/>
              <a:ahLst/>
              <a:cxnLst/>
              <a:rect l="l" t="t" r="r" b="b"/>
              <a:pathLst>
                <a:path w="1392554" h="3035935">
                  <a:moveTo>
                    <a:pt x="65532" y="56261"/>
                  </a:moveTo>
                  <a:lnTo>
                    <a:pt x="13970" y="0"/>
                  </a:lnTo>
                  <a:lnTo>
                    <a:pt x="0" y="12954"/>
                  </a:lnTo>
                  <a:lnTo>
                    <a:pt x="51435" y="69088"/>
                  </a:lnTo>
                  <a:lnTo>
                    <a:pt x="65532" y="56261"/>
                  </a:lnTo>
                  <a:close/>
                </a:path>
                <a:path w="1392554" h="3035935">
                  <a:moveTo>
                    <a:pt x="90297" y="2983230"/>
                  </a:moveTo>
                  <a:lnTo>
                    <a:pt x="77216" y="2969387"/>
                  </a:lnTo>
                  <a:lnTo>
                    <a:pt x="21717" y="3021711"/>
                  </a:lnTo>
                  <a:lnTo>
                    <a:pt x="35052" y="3035554"/>
                  </a:lnTo>
                  <a:lnTo>
                    <a:pt x="90297" y="2983230"/>
                  </a:lnTo>
                  <a:close/>
                </a:path>
                <a:path w="1392554" h="3035935">
                  <a:moveTo>
                    <a:pt x="117094" y="112522"/>
                  </a:moveTo>
                  <a:lnTo>
                    <a:pt x="104267" y="98425"/>
                  </a:lnTo>
                  <a:lnTo>
                    <a:pt x="90043" y="111379"/>
                  </a:lnTo>
                  <a:lnTo>
                    <a:pt x="102997" y="125349"/>
                  </a:lnTo>
                  <a:lnTo>
                    <a:pt x="117094" y="112522"/>
                  </a:lnTo>
                  <a:close/>
                </a:path>
                <a:path w="1392554" h="3035935">
                  <a:moveTo>
                    <a:pt x="145669" y="2930779"/>
                  </a:moveTo>
                  <a:lnTo>
                    <a:pt x="132588" y="2916936"/>
                  </a:lnTo>
                  <a:lnTo>
                    <a:pt x="118745" y="2930017"/>
                  </a:lnTo>
                  <a:lnTo>
                    <a:pt x="131953" y="2943860"/>
                  </a:lnTo>
                  <a:lnTo>
                    <a:pt x="145669" y="2930779"/>
                  </a:lnTo>
                  <a:close/>
                </a:path>
                <a:path w="1392554" h="3035935">
                  <a:moveTo>
                    <a:pt x="207264" y="211074"/>
                  </a:moveTo>
                  <a:lnTo>
                    <a:pt x="155702" y="154686"/>
                  </a:lnTo>
                  <a:lnTo>
                    <a:pt x="141605" y="167513"/>
                  </a:lnTo>
                  <a:lnTo>
                    <a:pt x="193167" y="223901"/>
                  </a:lnTo>
                  <a:lnTo>
                    <a:pt x="207264" y="211074"/>
                  </a:lnTo>
                  <a:close/>
                </a:path>
                <a:path w="1392554" h="3035935">
                  <a:moveTo>
                    <a:pt x="242824" y="2838831"/>
                  </a:moveTo>
                  <a:lnTo>
                    <a:pt x="229616" y="2825115"/>
                  </a:lnTo>
                  <a:lnTo>
                    <a:pt x="174244" y="2877566"/>
                  </a:lnTo>
                  <a:lnTo>
                    <a:pt x="187325" y="2891409"/>
                  </a:lnTo>
                  <a:lnTo>
                    <a:pt x="242824" y="2838831"/>
                  </a:lnTo>
                  <a:close/>
                </a:path>
                <a:path w="1392554" h="3035935">
                  <a:moveTo>
                    <a:pt x="258699" y="267335"/>
                  </a:moveTo>
                  <a:lnTo>
                    <a:pt x="245872" y="253238"/>
                  </a:lnTo>
                  <a:lnTo>
                    <a:pt x="231902" y="266065"/>
                  </a:lnTo>
                  <a:lnTo>
                    <a:pt x="244729" y="280162"/>
                  </a:lnTo>
                  <a:lnTo>
                    <a:pt x="258699" y="267335"/>
                  </a:lnTo>
                  <a:close/>
                </a:path>
                <a:path w="1392554" h="3035935">
                  <a:moveTo>
                    <a:pt x="298196" y="2786507"/>
                  </a:moveTo>
                  <a:lnTo>
                    <a:pt x="284988" y="2772664"/>
                  </a:lnTo>
                  <a:lnTo>
                    <a:pt x="271145" y="2785745"/>
                  </a:lnTo>
                  <a:lnTo>
                    <a:pt x="284226" y="2799588"/>
                  </a:lnTo>
                  <a:lnTo>
                    <a:pt x="298196" y="2786507"/>
                  </a:lnTo>
                  <a:close/>
                </a:path>
                <a:path w="1392554" h="3035935">
                  <a:moveTo>
                    <a:pt x="348869" y="365760"/>
                  </a:moveTo>
                  <a:lnTo>
                    <a:pt x="297434" y="309499"/>
                  </a:lnTo>
                  <a:lnTo>
                    <a:pt x="283210" y="322326"/>
                  </a:lnTo>
                  <a:lnTo>
                    <a:pt x="334772" y="378587"/>
                  </a:lnTo>
                  <a:lnTo>
                    <a:pt x="348869" y="365760"/>
                  </a:lnTo>
                  <a:close/>
                </a:path>
                <a:path w="1392554" h="3035935">
                  <a:moveTo>
                    <a:pt x="395097" y="2694686"/>
                  </a:moveTo>
                  <a:lnTo>
                    <a:pt x="382016" y="2680843"/>
                  </a:lnTo>
                  <a:lnTo>
                    <a:pt x="326517" y="2733294"/>
                  </a:lnTo>
                  <a:lnTo>
                    <a:pt x="339725" y="2747137"/>
                  </a:lnTo>
                  <a:lnTo>
                    <a:pt x="395097" y="2694686"/>
                  </a:lnTo>
                  <a:close/>
                </a:path>
                <a:path w="1392554" h="3035935">
                  <a:moveTo>
                    <a:pt x="400431" y="422021"/>
                  </a:moveTo>
                  <a:lnTo>
                    <a:pt x="387604" y="407924"/>
                  </a:lnTo>
                  <a:lnTo>
                    <a:pt x="373507" y="420751"/>
                  </a:lnTo>
                  <a:lnTo>
                    <a:pt x="386334" y="434848"/>
                  </a:lnTo>
                  <a:lnTo>
                    <a:pt x="400431" y="422021"/>
                  </a:lnTo>
                  <a:close/>
                </a:path>
                <a:path w="1392554" h="3035935">
                  <a:moveTo>
                    <a:pt x="450469" y="2642362"/>
                  </a:moveTo>
                  <a:lnTo>
                    <a:pt x="437388" y="2628519"/>
                  </a:lnTo>
                  <a:lnTo>
                    <a:pt x="423418" y="2641600"/>
                  </a:lnTo>
                  <a:lnTo>
                    <a:pt x="436753" y="2655443"/>
                  </a:lnTo>
                  <a:lnTo>
                    <a:pt x="450469" y="2642362"/>
                  </a:lnTo>
                  <a:close/>
                </a:path>
                <a:path w="1392554" h="3035935">
                  <a:moveTo>
                    <a:pt x="490601" y="520446"/>
                  </a:moveTo>
                  <a:lnTo>
                    <a:pt x="439039" y="464185"/>
                  </a:lnTo>
                  <a:lnTo>
                    <a:pt x="425069" y="477012"/>
                  </a:lnTo>
                  <a:lnTo>
                    <a:pt x="476504" y="533400"/>
                  </a:lnTo>
                  <a:lnTo>
                    <a:pt x="490601" y="520446"/>
                  </a:lnTo>
                  <a:close/>
                </a:path>
                <a:path w="1392554" h="3035935">
                  <a:moveTo>
                    <a:pt x="542036" y="576707"/>
                  </a:moveTo>
                  <a:lnTo>
                    <a:pt x="529209" y="562737"/>
                  </a:lnTo>
                  <a:lnTo>
                    <a:pt x="515112" y="575564"/>
                  </a:lnTo>
                  <a:lnTo>
                    <a:pt x="527939" y="589534"/>
                  </a:lnTo>
                  <a:lnTo>
                    <a:pt x="542036" y="576707"/>
                  </a:lnTo>
                  <a:close/>
                </a:path>
                <a:path w="1392554" h="3035935">
                  <a:moveTo>
                    <a:pt x="547497" y="2550541"/>
                  </a:moveTo>
                  <a:lnTo>
                    <a:pt x="534289" y="2536698"/>
                  </a:lnTo>
                  <a:lnTo>
                    <a:pt x="478917" y="2589149"/>
                  </a:lnTo>
                  <a:lnTo>
                    <a:pt x="492125" y="2602992"/>
                  </a:lnTo>
                  <a:lnTo>
                    <a:pt x="547497" y="2550541"/>
                  </a:lnTo>
                  <a:close/>
                </a:path>
                <a:path w="1392554" h="3035935">
                  <a:moveTo>
                    <a:pt x="602869" y="2497963"/>
                  </a:moveTo>
                  <a:lnTo>
                    <a:pt x="589788" y="2484247"/>
                  </a:lnTo>
                  <a:lnTo>
                    <a:pt x="575945" y="2497328"/>
                  </a:lnTo>
                  <a:lnTo>
                    <a:pt x="589026" y="2511171"/>
                  </a:lnTo>
                  <a:lnTo>
                    <a:pt x="602869" y="2497963"/>
                  </a:lnTo>
                  <a:close/>
                </a:path>
                <a:path w="1392554" h="3035935">
                  <a:moveTo>
                    <a:pt x="632333" y="675132"/>
                  </a:moveTo>
                  <a:lnTo>
                    <a:pt x="580771" y="618871"/>
                  </a:lnTo>
                  <a:lnTo>
                    <a:pt x="566674" y="631825"/>
                  </a:lnTo>
                  <a:lnTo>
                    <a:pt x="618109" y="687959"/>
                  </a:lnTo>
                  <a:lnTo>
                    <a:pt x="632333" y="675132"/>
                  </a:lnTo>
                  <a:close/>
                </a:path>
                <a:path w="1392554" h="3035935">
                  <a:moveTo>
                    <a:pt x="683768" y="731393"/>
                  </a:moveTo>
                  <a:lnTo>
                    <a:pt x="670814" y="717296"/>
                  </a:lnTo>
                  <a:lnTo>
                    <a:pt x="656844" y="730250"/>
                  </a:lnTo>
                  <a:lnTo>
                    <a:pt x="669671" y="744220"/>
                  </a:lnTo>
                  <a:lnTo>
                    <a:pt x="683768" y="731393"/>
                  </a:lnTo>
                  <a:close/>
                </a:path>
                <a:path w="1392554" h="3035935">
                  <a:moveTo>
                    <a:pt x="699897" y="2406269"/>
                  </a:moveTo>
                  <a:lnTo>
                    <a:pt x="686816" y="2392426"/>
                  </a:lnTo>
                  <a:lnTo>
                    <a:pt x="631317" y="2444877"/>
                  </a:lnTo>
                  <a:lnTo>
                    <a:pt x="644525" y="2458720"/>
                  </a:lnTo>
                  <a:lnTo>
                    <a:pt x="699897" y="2406269"/>
                  </a:lnTo>
                  <a:close/>
                </a:path>
                <a:path w="1392554" h="3035935">
                  <a:moveTo>
                    <a:pt x="755269" y="2353818"/>
                  </a:moveTo>
                  <a:lnTo>
                    <a:pt x="742061" y="2339975"/>
                  </a:lnTo>
                  <a:lnTo>
                    <a:pt x="728218" y="2353183"/>
                  </a:lnTo>
                  <a:lnTo>
                    <a:pt x="741426" y="2366899"/>
                  </a:lnTo>
                  <a:lnTo>
                    <a:pt x="755269" y="2353818"/>
                  </a:lnTo>
                  <a:close/>
                </a:path>
                <a:path w="1392554" h="3035935">
                  <a:moveTo>
                    <a:pt x="773938" y="829818"/>
                  </a:moveTo>
                  <a:lnTo>
                    <a:pt x="722376" y="773557"/>
                  </a:lnTo>
                  <a:lnTo>
                    <a:pt x="708279" y="786384"/>
                  </a:lnTo>
                  <a:lnTo>
                    <a:pt x="759841" y="842645"/>
                  </a:lnTo>
                  <a:lnTo>
                    <a:pt x="773938" y="829818"/>
                  </a:lnTo>
                  <a:close/>
                </a:path>
                <a:path w="1392554" h="3035935">
                  <a:moveTo>
                    <a:pt x="825500" y="886206"/>
                  </a:moveTo>
                  <a:lnTo>
                    <a:pt x="812546" y="872109"/>
                  </a:lnTo>
                  <a:lnTo>
                    <a:pt x="798449" y="884936"/>
                  </a:lnTo>
                  <a:lnTo>
                    <a:pt x="811276" y="899033"/>
                  </a:lnTo>
                  <a:lnTo>
                    <a:pt x="825500" y="886206"/>
                  </a:lnTo>
                  <a:close/>
                </a:path>
                <a:path w="1392554" h="3035935">
                  <a:moveTo>
                    <a:pt x="852297" y="2262124"/>
                  </a:moveTo>
                  <a:lnTo>
                    <a:pt x="839089" y="2248281"/>
                  </a:lnTo>
                  <a:lnTo>
                    <a:pt x="783717" y="2300732"/>
                  </a:lnTo>
                  <a:lnTo>
                    <a:pt x="796798" y="2314575"/>
                  </a:lnTo>
                  <a:lnTo>
                    <a:pt x="852297" y="2262124"/>
                  </a:lnTo>
                  <a:close/>
                </a:path>
                <a:path w="1392554" h="3035935">
                  <a:moveTo>
                    <a:pt x="907669" y="2209685"/>
                  </a:moveTo>
                  <a:lnTo>
                    <a:pt x="894588" y="2195830"/>
                  </a:lnTo>
                  <a:lnTo>
                    <a:pt x="880745" y="2208923"/>
                  </a:lnTo>
                  <a:lnTo>
                    <a:pt x="893826" y="2222754"/>
                  </a:lnTo>
                  <a:lnTo>
                    <a:pt x="907669" y="2209685"/>
                  </a:lnTo>
                  <a:close/>
                </a:path>
                <a:path w="1392554" h="3035935">
                  <a:moveTo>
                    <a:pt x="915543" y="984631"/>
                  </a:moveTo>
                  <a:lnTo>
                    <a:pt x="864108" y="928370"/>
                  </a:lnTo>
                  <a:lnTo>
                    <a:pt x="850011" y="941197"/>
                  </a:lnTo>
                  <a:lnTo>
                    <a:pt x="901573" y="997458"/>
                  </a:lnTo>
                  <a:lnTo>
                    <a:pt x="915543" y="984631"/>
                  </a:lnTo>
                  <a:close/>
                </a:path>
                <a:path w="1392554" h="3035935">
                  <a:moveTo>
                    <a:pt x="967105" y="1040765"/>
                  </a:moveTo>
                  <a:lnTo>
                    <a:pt x="954278" y="1026795"/>
                  </a:lnTo>
                  <a:lnTo>
                    <a:pt x="940054" y="1039622"/>
                  </a:lnTo>
                  <a:lnTo>
                    <a:pt x="953135" y="1053719"/>
                  </a:lnTo>
                  <a:lnTo>
                    <a:pt x="967105" y="1040765"/>
                  </a:lnTo>
                  <a:close/>
                </a:path>
                <a:path w="1392554" h="3035935">
                  <a:moveTo>
                    <a:pt x="1004570" y="2117852"/>
                  </a:moveTo>
                  <a:lnTo>
                    <a:pt x="991489" y="2104009"/>
                  </a:lnTo>
                  <a:lnTo>
                    <a:pt x="935990" y="2156472"/>
                  </a:lnTo>
                  <a:lnTo>
                    <a:pt x="949325" y="2170303"/>
                  </a:lnTo>
                  <a:lnTo>
                    <a:pt x="1004570" y="2117852"/>
                  </a:lnTo>
                  <a:close/>
                </a:path>
                <a:path w="1392554" h="3035935">
                  <a:moveTo>
                    <a:pt x="1057275" y="1139190"/>
                  </a:moveTo>
                  <a:lnTo>
                    <a:pt x="1005713" y="1083056"/>
                  </a:lnTo>
                  <a:lnTo>
                    <a:pt x="991616" y="1095883"/>
                  </a:lnTo>
                  <a:lnTo>
                    <a:pt x="1043178" y="1152144"/>
                  </a:lnTo>
                  <a:lnTo>
                    <a:pt x="1057275" y="1139190"/>
                  </a:lnTo>
                  <a:close/>
                </a:path>
                <a:path w="1392554" h="3035935">
                  <a:moveTo>
                    <a:pt x="1059942" y="2065401"/>
                  </a:moveTo>
                  <a:lnTo>
                    <a:pt x="1046861" y="2051558"/>
                  </a:lnTo>
                  <a:lnTo>
                    <a:pt x="1033018" y="2064639"/>
                  </a:lnTo>
                  <a:lnTo>
                    <a:pt x="1046226" y="2078482"/>
                  </a:lnTo>
                  <a:lnTo>
                    <a:pt x="1059942" y="2065401"/>
                  </a:lnTo>
                  <a:close/>
                </a:path>
                <a:path w="1392554" h="3035935">
                  <a:moveTo>
                    <a:pt x="1108837" y="1195578"/>
                  </a:moveTo>
                  <a:lnTo>
                    <a:pt x="1095883" y="1181608"/>
                  </a:lnTo>
                  <a:lnTo>
                    <a:pt x="1081913" y="1194435"/>
                  </a:lnTo>
                  <a:lnTo>
                    <a:pt x="1094740" y="1208405"/>
                  </a:lnTo>
                  <a:lnTo>
                    <a:pt x="1108837" y="1195578"/>
                  </a:lnTo>
                  <a:close/>
                </a:path>
                <a:path w="1392554" h="3035935">
                  <a:moveTo>
                    <a:pt x="1157097" y="1973707"/>
                  </a:moveTo>
                  <a:lnTo>
                    <a:pt x="1143889" y="1959864"/>
                  </a:lnTo>
                  <a:lnTo>
                    <a:pt x="1088517" y="2012315"/>
                  </a:lnTo>
                  <a:lnTo>
                    <a:pt x="1101598" y="2026031"/>
                  </a:lnTo>
                  <a:lnTo>
                    <a:pt x="1157097" y="1973707"/>
                  </a:lnTo>
                  <a:close/>
                </a:path>
                <a:path w="1392554" h="3035935">
                  <a:moveTo>
                    <a:pt x="1198880" y="1294003"/>
                  </a:moveTo>
                  <a:lnTo>
                    <a:pt x="1147445" y="1237742"/>
                  </a:lnTo>
                  <a:lnTo>
                    <a:pt x="1133348" y="1250696"/>
                  </a:lnTo>
                  <a:lnTo>
                    <a:pt x="1184783" y="1306830"/>
                  </a:lnTo>
                  <a:lnTo>
                    <a:pt x="1198880" y="1294003"/>
                  </a:lnTo>
                  <a:close/>
                </a:path>
                <a:path w="1392554" h="3035935">
                  <a:moveTo>
                    <a:pt x="1212469" y="1921256"/>
                  </a:moveTo>
                  <a:lnTo>
                    <a:pt x="1199261" y="1907413"/>
                  </a:lnTo>
                  <a:lnTo>
                    <a:pt x="1185418" y="1920494"/>
                  </a:lnTo>
                  <a:lnTo>
                    <a:pt x="1198499" y="1934337"/>
                  </a:lnTo>
                  <a:lnTo>
                    <a:pt x="1212469" y="1921256"/>
                  </a:lnTo>
                  <a:close/>
                </a:path>
                <a:path w="1392554" h="3035935">
                  <a:moveTo>
                    <a:pt x="1250442" y="1350264"/>
                  </a:moveTo>
                  <a:lnTo>
                    <a:pt x="1237615" y="1336167"/>
                  </a:lnTo>
                  <a:lnTo>
                    <a:pt x="1223518" y="1348994"/>
                  </a:lnTo>
                  <a:lnTo>
                    <a:pt x="1236345" y="1363091"/>
                  </a:lnTo>
                  <a:lnTo>
                    <a:pt x="1250442" y="1350264"/>
                  </a:lnTo>
                  <a:close/>
                </a:path>
                <a:path w="1392554" h="3035935">
                  <a:moveTo>
                    <a:pt x="1309370" y="1829435"/>
                  </a:moveTo>
                  <a:lnTo>
                    <a:pt x="1296289" y="1815592"/>
                  </a:lnTo>
                  <a:lnTo>
                    <a:pt x="1240790" y="1868043"/>
                  </a:lnTo>
                  <a:lnTo>
                    <a:pt x="1253998" y="1881886"/>
                  </a:lnTo>
                  <a:lnTo>
                    <a:pt x="1309370" y="1829435"/>
                  </a:lnTo>
                  <a:close/>
                </a:path>
                <a:path w="1392554" h="3035935">
                  <a:moveTo>
                    <a:pt x="1340739" y="1448689"/>
                  </a:moveTo>
                  <a:lnTo>
                    <a:pt x="1289177" y="1392428"/>
                  </a:lnTo>
                  <a:lnTo>
                    <a:pt x="1275080" y="1405255"/>
                  </a:lnTo>
                  <a:lnTo>
                    <a:pt x="1326515" y="1461516"/>
                  </a:lnTo>
                  <a:lnTo>
                    <a:pt x="1340739" y="1448689"/>
                  </a:lnTo>
                  <a:close/>
                </a:path>
                <a:path w="1392554" h="3035935">
                  <a:moveTo>
                    <a:pt x="1364869" y="1776984"/>
                  </a:moveTo>
                  <a:lnTo>
                    <a:pt x="1351661" y="1763141"/>
                  </a:lnTo>
                  <a:lnTo>
                    <a:pt x="1337818" y="1776222"/>
                  </a:lnTo>
                  <a:lnTo>
                    <a:pt x="1351026" y="1790065"/>
                  </a:lnTo>
                  <a:lnTo>
                    <a:pt x="1364869" y="1776984"/>
                  </a:lnTo>
                  <a:close/>
                </a:path>
                <a:path w="1392554" h="3035935">
                  <a:moveTo>
                    <a:pt x="1392047" y="1504950"/>
                  </a:moveTo>
                  <a:lnTo>
                    <a:pt x="1379220" y="1490853"/>
                  </a:lnTo>
                  <a:lnTo>
                    <a:pt x="1365123" y="1503680"/>
                  </a:lnTo>
                  <a:lnTo>
                    <a:pt x="1378077" y="1517777"/>
                  </a:lnTo>
                  <a:lnTo>
                    <a:pt x="1392047" y="150495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0494" y="2943225"/>
              <a:ext cx="106425" cy="19037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4016" y="911352"/>
              <a:ext cx="1929384" cy="9814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2575" y="2529840"/>
              <a:ext cx="905255" cy="8168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4567" y="1393978"/>
              <a:ext cx="187198" cy="1330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53864" y="1365503"/>
              <a:ext cx="1325880" cy="946785"/>
            </a:xfrm>
            <a:custGeom>
              <a:avLst/>
              <a:gdLst/>
              <a:ahLst/>
              <a:cxnLst/>
              <a:rect l="l" t="t" r="r" b="b"/>
              <a:pathLst>
                <a:path w="1325879" h="946785">
                  <a:moveTo>
                    <a:pt x="76111" y="28486"/>
                  </a:moveTo>
                  <a:lnTo>
                    <a:pt x="0" y="28486"/>
                  </a:lnTo>
                  <a:lnTo>
                    <a:pt x="0" y="47498"/>
                  </a:lnTo>
                  <a:lnTo>
                    <a:pt x="76111" y="47498"/>
                  </a:lnTo>
                  <a:lnTo>
                    <a:pt x="76111" y="28486"/>
                  </a:lnTo>
                  <a:close/>
                </a:path>
                <a:path w="1325879" h="946785">
                  <a:moveTo>
                    <a:pt x="90297" y="216916"/>
                  </a:moveTo>
                  <a:lnTo>
                    <a:pt x="26035" y="176149"/>
                  </a:lnTo>
                  <a:lnTo>
                    <a:pt x="15875" y="192151"/>
                  </a:lnTo>
                  <a:lnTo>
                    <a:pt x="80137" y="232918"/>
                  </a:lnTo>
                  <a:lnTo>
                    <a:pt x="90297" y="216916"/>
                  </a:lnTo>
                  <a:close/>
                </a:path>
                <a:path w="1325879" h="946785">
                  <a:moveTo>
                    <a:pt x="152247" y="28486"/>
                  </a:moveTo>
                  <a:lnTo>
                    <a:pt x="133223" y="28486"/>
                  </a:lnTo>
                  <a:lnTo>
                    <a:pt x="133223" y="47498"/>
                  </a:lnTo>
                  <a:lnTo>
                    <a:pt x="152247" y="47498"/>
                  </a:lnTo>
                  <a:lnTo>
                    <a:pt x="152247" y="28486"/>
                  </a:lnTo>
                  <a:close/>
                </a:path>
                <a:path w="1325879" h="946785">
                  <a:moveTo>
                    <a:pt x="154686" y="257683"/>
                  </a:moveTo>
                  <a:lnTo>
                    <a:pt x="138557" y="247396"/>
                  </a:lnTo>
                  <a:lnTo>
                    <a:pt x="128397" y="263525"/>
                  </a:lnTo>
                  <a:lnTo>
                    <a:pt x="144399" y="273685"/>
                  </a:lnTo>
                  <a:lnTo>
                    <a:pt x="154686" y="257683"/>
                  </a:lnTo>
                  <a:close/>
                </a:path>
                <a:path w="1325879" h="946785">
                  <a:moveTo>
                    <a:pt x="267081" y="328930"/>
                  </a:moveTo>
                  <a:lnTo>
                    <a:pt x="202819" y="288290"/>
                  </a:lnTo>
                  <a:lnTo>
                    <a:pt x="192532" y="304292"/>
                  </a:lnTo>
                  <a:lnTo>
                    <a:pt x="256921" y="345059"/>
                  </a:lnTo>
                  <a:lnTo>
                    <a:pt x="267081" y="328930"/>
                  </a:lnTo>
                  <a:close/>
                </a:path>
                <a:path w="1325879" h="946785">
                  <a:moveTo>
                    <a:pt x="285407" y="28486"/>
                  </a:moveTo>
                  <a:lnTo>
                    <a:pt x="209296" y="28486"/>
                  </a:lnTo>
                  <a:lnTo>
                    <a:pt x="209296" y="47498"/>
                  </a:lnTo>
                  <a:lnTo>
                    <a:pt x="285407" y="47498"/>
                  </a:lnTo>
                  <a:lnTo>
                    <a:pt x="285407" y="28486"/>
                  </a:lnTo>
                  <a:close/>
                </a:path>
                <a:path w="1325879" h="946785">
                  <a:moveTo>
                    <a:pt x="331343" y="369824"/>
                  </a:moveTo>
                  <a:lnTo>
                    <a:pt x="315214" y="359537"/>
                  </a:lnTo>
                  <a:lnTo>
                    <a:pt x="305054" y="375666"/>
                  </a:lnTo>
                  <a:lnTo>
                    <a:pt x="321056" y="385826"/>
                  </a:lnTo>
                  <a:lnTo>
                    <a:pt x="331343" y="369824"/>
                  </a:lnTo>
                  <a:close/>
                </a:path>
                <a:path w="1325879" h="946785">
                  <a:moveTo>
                    <a:pt x="361543" y="28486"/>
                  </a:moveTo>
                  <a:lnTo>
                    <a:pt x="342519" y="28486"/>
                  </a:lnTo>
                  <a:lnTo>
                    <a:pt x="342519" y="47498"/>
                  </a:lnTo>
                  <a:lnTo>
                    <a:pt x="361543" y="47498"/>
                  </a:lnTo>
                  <a:lnTo>
                    <a:pt x="361543" y="28486"/>
                  </a:lnTo>
                  <a:close/>
                </a:path>
                <a:path w="1325879" h="946785">
                  <a:moveTo>
                    <a:pt x="443738" y="441071"/>
                  </a:moveTo>
                  <a:lnTo>
                    <a:pt x="379603" y="400431"/>
                  </a:lnTo>
                  <a:lnTo>
                    <a:pt x="369316" y="416306"/>
                  </a:lnTo>
                  <a:lnTo>
                    <a:pt x="433578" y="457200"/>
                  </a:lnTo>
                  <a:lnTo>
                    <a:pt x="443738" y="441071"/>
                  </a:lnTo>
                  <a:close/>
                </a:path>
                <a:path w="1325879" h="946785">
                  <a:moveTo>
                    <a:pt x="494690" y="28486"/>
                  </a:moveTo>
                  <a:lnTo>
                    <a:pt x="418592" y="28486"/>
                  </a:lnTo>
                  <a:lnTo>
                    <a:pt x="418592" y="47498"/>
                  </a:lnTo>
                  <a:lnTo>
                    <a:pt x="494690" y="47498"/>
                  </a:lnTo>
                  <a:lnTo>
                    <a:pt x="494690" y="28486"/>
                  </a:lnTo>
                  <a:close/>
                </a:path>
                <a:path w="1325879" h="946785">
                  <a:moveTo>
                    <a:pt x="508000" y="481965"/>
                  </a:moveTo>
                  <a:lnTo>
                    <a:pt x="491998" y="471678"/>
                  </a:lnTo>
                  <a:lnTo>
                    <a:pt x="481838" y="487807"/>
                  </a:lnTo>
                  <a:lnTo>
                    <a:pt x="497840" y="497840"/>
                  </a:lnTo>
                  <a:lnTo>
                    <a:pt x="508000" y="481965"/>
                  </a:lnTo>
                  <a:close/>
                </a:path>
                <a:path w="1325879" h="946785">
                  <a:moveTo>
                    <a:pt x="570839" y="28486"/>
                  </a:moveTo>
                  <a:lnTo>
                    <a:pt x="551815" y="28486"/>
                  </a:lnTo>
                  <a:lnTo>
                    <a:pt x="551815" y="47498"/>
                  </a:lnTo>
                  <a:lnTo>
                    <a:pt x="570839" y="47498"/>
                  </a:lnTo>
                  <a:lnTo>
                    <a:pt x="570839" y="28486"/>
                  </a:lnTo>
                  <a:close/>
                </a:path>
                <a:path w="1325879" h="946785">
                  <a:moveTo>
                    <a:pt x="620522" y="553212"/>
                  </a:moveTo>
                  <a:lnTo>
                    <a:pt x="556260" y="512445"/>
                  </a:lnTo>
                  <a:lnTo>
                    <a:pt x="546100" y="528574"/>
                  </a:lnTo>
                  <a:lnTo>
                    <a:pt x="610235" y="569341"/>
                  </a:lnTo>
                  <a:lnTo>
                    <a:pt x="620522" y="553212"/>
                  </a:lnTo>
                  <a:close/>
                </a:path>
                <a:path w="1325879" h="946785">
                  <a:moveTo>
                    <a:pt x="684784" y="593979"/>
                  </a:moveTo>
                  <a:lnTo>
                    <a:pt x="668655" y="583819"/>
                  </a:lnTo>
                  <a:lnTo>
                    <a:pt x="658495" y="599821"/>
                  </a:lnTo>
                  <a:lnTo>
                    <a:pt x="674624" y="610108"/>
                  </a:lnTo>
                  <a:lnTo>
                    <a:pt x="684784" y="593979"/>
                  </a:lnTo>
                  <a:close/>
                </a:path>
                <a:path w="1325879" h="946785">
                  <a:moveTo>
                    <a:pt x="703999" y="28486"/>
                  </a:moveTo>
                  <a:lnTo>
                    <a:pt x="627888" y="28486"/>
                  </a:lnTo>
                  <a:lnTo>
                    <a:pt x="627888" y="47498"/>
                  </a:lnTo>
                  <a:lnTo>
                    <a:pt x="703999" y="47498"/>
                  </a:lnTo>
                  <a:lnTo>
                    <a:pt x="703999" y="28486"/>
                  </a:lnTo>
                  <a:close/>
                </a:path>
                <a:path w="1325879" h="946785">
                  <a:moveTo>
                    <a:pt x="797306" y="665480"/>
                  </a:moveTo>
                  <a:lnTo>
                    <a:pt x="732917" y="624586"/>
                  </a:lnTo>
                  <a:lnTo>
                    <a:pt x="722757" y="640715"/>
                  </a:lnTo>
                  <a:lnTo>
                    <a:pt x="787019" y="681355"/>
                  </a:lnTo>
                  <a:lnTo>
                    <a:pt x="797306" y="665480"/>
                  </a:lnTo>
                  <a:close/>
                </a:path>
                <a:path w="1325879" h="946785">
                  <a:moveTo>
                    <a:pt x="861441" y="706120"/>
                  </a:moveTo>
                  <a:lnTo>
                    <a:pt x="845439" y="695960"/>
                  </a:lnTo>
                  <a:lnTo>
                    <a:pt x="835152" y="711962"/>
                  </a:lnTo>
                  <a:lnTo>
                    <a:pt x="851281" y="722249"/>
                  </a:lnTo>
                  <a:lnTo>
                    <a:pt x="861441" y="706120"/>
                  </a:lnTo>
                  <a:close/>
                </a:path>
                <a:path w="1325879" h="946785">
                  <a:moveTo>
                    <a:pt x="913295" y="28486"/>
                  </a:moveTo>
                  <a:lnTo>
                    <a:pt x="837184" y="28486"/>
                  </a:lnTo>
                  <a:lnTo>
                    <a:pt x="837184" y="47498"/>
                  </a:lnTo>
                  <a:lnTo>
                    <a:pt x="913295" y="47498"/>
                  </a:lnTo>
                  <a:lnTo>
                    <a:pt x="913295" y="28486"/>
                  </a:lnTo>
                  <a:close/>
                </a:path>
                <a:path w="1325879" h="946785">
                  <a:moveTo>
                    <a:pt x="973963" y="777494"/>
                  </a:moveTo>
                  <a:lnTo>
                    <a:pt x="909701" y="736727"/>
                  </a:lnTo>
                  <a:lnTo>
                    <a:pt x="899541" y="752856"/>
                  </a:lnTo>
                  <a:lnTo>
                    <a:pt x="963676" y="793496"/>
                  </a:lnTo>
                  <a:lnTo>
                    <a:pt x="973963" y="777494"/>
                  </a:lnTo>
                  <a:close/>
                </a:path>
                <a:path w="1325879" h="946785">
                  <a:moveTo>
                    <a:pt x="989431" y="28486"/>
                  </a:moveTo>
                  <a:lnTo>
                    <a:pt x="970407" y="28486"/>
                  </a:lnTo>
                  <a:lnTo>
                    <a:pt x="970407" y="47498"/>
                  </a:lnTo>
                  <a:lnTo>
                    <a:pt x="989431" y="47498"/>
                  </a:lnTo>
                  <a:lnTo>
                    <a:pt x="989431" y="28486"/>
                  </a:lnTo>
                  <a:close/>
                </a:path>
                <a:path w="1325879" h="946785">
                  <a:moveTo>
                    <a:pt x="1038225" y="818261"/>
                  </a:moveTo>
                  <a:lnTo>
                    <a:pt x="1022223" y="808101"/>
                  </a:lnTo>
                  <a:lnTo>
                    <a:pt x="1011936" y="824103"/>
                  </a:lnTo>
                  <a:lnTo>
                    <a:pt x="1028065" y="834390"/>
                  </a:lnTo>
                  <a:lnTo>
                    <a:pt x="1038225" y="818261"/>
                  </a:lnTo>
                  <a:close/>
                </a:path>
                <a:path w="1325879" h="946785">
                  <a:moveTo>
                    <a:pt x="1122591" y="28486"/>
                  </a:moveTo>
                  <a:lnTo>
                    <a:pt x="1046480" y="28486"/>
                  </a:lnTo>
                  <a:lnTo>
                    <a:pt x="1046480" y="47498"/>
                  </a:lnTo>
                  <a:lnTo>
                    <a:pt x="1122591" y="47498"/>
                  </a:lnTo>
                  <a:lnTo>
                    <a:pt x="1122591" y="28486"/>
                  </a:lnTo>
                  <a:close/>
                </a:path>
                <a:path w="1325879" h="946785">
                  <a:moveTo>
                    <a:pt x="1150620" y="889635"/>
                  </a:moveTo>
                  <a:lnTo>
                    <a:pt x="1086358" y="848868"/>
                  </a:lnTo>
                  <a:lnTo>
                    <a:pt x="1076198" y="864870"/>
                  </a:lnTo>
                  <a:lnTo>
                    <a:pt x="1140587" y="905637"/>
                  </a:lnTo>
                  <a:lnTo>
                    <a:pt x="1150620" y="889635"/>
                  </a:lnTo>
                  <a:close/>
                </a:path>
                <a:path w="1325879" h="946785">
                  <a:moveTo>
                    <a:pt x="1198727" y="28486"/>
                  </a:moveTo>
                  <a:lnTo>
                    <a:pt x="1179703" y="28486"/>
                  </a:lnTo>
                  <a:lnTo>
                    <a:pt x="1179703" y="47498"/>
                  </a:lnTo>
                  <a:lnTo>
                    <a:pt x="1198727" y="47498"/>
                  </a:lnTo>
                  <a:lnTo>
                    <a:pt x="1198727" y="28486"/>
                  </a:lnTo>
                  <a:close/>
                </a:path>
                <a:path w="1325879" h="946785">
                  <a:moveTo>
                    <a:pt x="1215009" y="930402"/>
                  </a:moveTo>
                  <a:lnTo>
                    <a:pt x="1198880" y="920242"/>
                  </a:lnTo>
                  <a:lnTo>
                    <a:pt x="1188720" y="936244"/>
                  </a:lnTo>
                  <a:lnTo>
                    <a:pt x="1204722" y="946404"/>
                  </a:lnTo>
                  <a:lnTo>
                    <a:pt x="1215009" y="930402"/>
                  </a:lnTo>
                  <a:close/>
                </a:path>
                <a:path w="1325879" h="946785">
                  <a:moveTo>
                    <a:pt x="1325753" y="38100"/>
                  </a:moveTo>
                  <a:lnTo>
                    <a:pt x="1249680" y="0"/>
                  </a:lnTo>
                  <a:lnTo>
                    <a:pt x="1249680" y="76073"/>
                  </a:lnTo>
                  <a:lnTo>
                    <a:pt x="1306703" y="47498"/>
                  </a:lnTo>
                  <a:lnTo>
                    <a:pt x="1325753" y="3810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6845" y="2326386"/>
              <a:ext cx="168275" cy="1116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65904" y="3179063"/>
              <a:ext cx="1502410" cy="1246505"/>
            </a:xfrm>
            <a:custGeom>
              <a:avLst/>
              <a:gdLst/>
              <a:ahLst/>
              <a:cxnLst/>
              <a:rect l="l" t="t" r="r" b="b"/>
              <a:pathLst>
                <a:path w="1502410" h="1246504">
                  <a:moveTo>
                    <a:pt x="87503" y="1223899"/>
                  </a:moveTo>
                  <a:lnTo>
                    <a:pt x="38989" y="1165225"/>
                  </a:lnTo>
                  <a:lnTo>
                    <a:pt x="36576" y="1170813"/>
                  </a:lnTo>
                  <a:lnTo>
                    <a:pt x="34417" y="1168273"/>
                  </a:lnTo>
                  <a:lnTo>
                    <a:pt x="0" y="1246124"/>
                  </a:lnTo>
                  <a:lnTo>
                    <a:pt x="82931" y="1226947"/>
                  </a:lnTo>
                  <a:lnTo>
                    <a:pt x="81534" y="1225296"/>
                  </a:lnTo>
                  <a:lnTo>
                    <a:pt x="87503" y="1223899"/>
                  </a:lnTo>
                  <a:close/>
                </a:path>
                <a:path w="1502410" h="1246504">
                  <a:moveTo>
                    <a:pt x="224536" y="1073277"/>
                  </a:moveTo>
                  <a:lnTo>
                    <a:pt x="212344" y="1058672"/>
                  </a:lnTo>
                  <a:lnTo>
                    <a:pt x="198374" y="1070356"/>
                  </a:lnTo>
                  <a:lnTo>
                    <a:pt x="197993" y="1069848"/>
                  </a:lnTo>
                  <a:lnTo>
                    <a:pt x="139319" y="1118362"/>
                  </a:lnTo>
                  <a:lnTo>
                    <a:pt x="139700" y="1118870"/>
                  </a:lnTo>
                  <a:lnTo>
                    <a:pt x="95631" y="1155319"/>
                  </a:lnTo>
                  <a:lnTo>
                    <a:pt x="95123" y="1154938"/>
                  </a:lnTo>
                  <a:lnTo>
                    <a:pt x="80518" y="1167130"/>
                  </a:lnTo>
                  <a:lnTo>
                    <a:pt x="92710" y="1181862"/>
                  </a:lnTo>
                  <a:lnTo>
                    <a:pt x="106680" y="1170178"/>
                  </a:lnTo>
                  <a:lnTo>
                    <a:pt x="107061" y="1170686"/>
                  </a:lnTo>
                  <a:lnTo>
                    <a:pt x="165862" y="1121918"/>
                  </a:lnTo>
                  <a:lnTo>
                    <a:pt x="165481" y="1121537"/>
                  </a:lnTo>
                  <a:lnTo>
                    <a:pt x="209423" y="1085088"/>
                  </a:lnTo>
                  <a:lnTo>
                    <a:pt x="209804" y="1085469"/>
                  </a:lnTo>
                  <a:lnTo>
                    <a:pt x="224536" y="1073277"/>
                  </a:lnTo>
                  <a:close/>
                </a:path>
                <a:path w="1502410" h="1246504">
                  <a:moveTo>
                    <a:pt x="386080" y="939673"/>
                  </a:moveTo>
                  <a:lnTo>
                    <a:pt x="373888" y="924941"/>
                  </a:lnTo>
                  <a:lnTo>
                    <a:pt x="359918" y="936498"/>
                  </a:lnTo>
                  <a:lnTo>
                    <a:pt x="359537" y="936117"/>
                  </a:lnTo>
                  <a:lnTo>
                    <a:pt x="300736" y="984758"/>
                  </a:lnTo>
                  <a:lnTo>
                    <a:pt x="301117" y="985139"/>
                  </a:lnTo>
                  <a:lnTo>
                    <a:pt x="257048" y="1021715"/>
                  </a:lnTo>
                  <a:lnTo>
                    <a:pt x="256667" y="1021207"/>
                  </a:lnTo>
                  <a:lnTo>
                    <a:pt x="242062" y="1033399"/>
                  </a:lnTo>
                  <a:lnTo>
                    <a:pt x="254127" y="1048004"/>
                  </a:lnTo>
                  <a:lnTo>
                    <a:pt x="268224" y="1036447"/>
                  </a:lnTo>
                  <a:lnTo>
                    <a:pt x="268478" y="1036828"/>
                  </a:lnTo>
                  <a:lnTo>
                    <a:pt x="327406" y="988314"/>
                  </a:lnTo>
                  <a:lnTo>
                    <a:pt x="327025" y="987806"/>
                  </a:lnTo>
                  <a:lnTo>
                    <a:pt x="370967" y="951357"/>
                  </a:lnTo>
                  <a:lnTo>
                    <a:pt x="371348" y="951865"/>
                  </a:lnTo>
                  <a:lnTo>
                    <a:pt x="386080" y="939673"/>
                  </a:lnTo>
                  <a:close/>
                </a:path>
                <a:path w="1502410" h="1246504">
                  <a:moveTo>
                    <a:pt x="547624" y="805942"/>
                  </a:moveTo>
                  <a:lnTo>
                    <a:pt x="535305" y="791210"/>
                  </a:lnTo>
                  <a:lnTo>
                    <a:pt x="521335" y="802767"/>
                  </a:lnTo>
                  <a:lnTo>
                    <a:pt x="520954" y="802386"/>
                  </a:lnTo>
                  <a:lnTo>
                    <a:pt x="462280" y="851027"/>
                  </a:lnTo>
                  <a:lnTo>
                    <a:pt x="462661" y="851408"/>
                  </a:lnTo>
                  <a:lnTo>
                    <a:pt x="418592" y="887984"/>
                  </a:lnTo>
                  <a:lnTo>
                    <a:pt x="418211" y="887476"/>
                  </a:lnTo>
                  <a:lnTo>
                    <a:pt x="403606" y="899541"/>
                  </a:lnTo>
                  <a:lnTo>
                    <a:pt x="415671" y="914273"/>
                  </a:lnTo>
                  <a:lnTo>
                    <a:pt x="429641" y="902716"/>
                  </a:lnTo>
                  <a:lnTo>
                    <a:pt x="430022" y="903097"/>
                  </a:lnTo>
                  <a:lnTo>
                    <a:pt x="488696" y="854583"/>
                  </a:lnTo>
                  <a:lnTo>
                    <a:pt x="488315" y="854075"/>
                  </a:lnTo>
                  <a:lnTo>
                    <a:pt x="532511" y="817753"/>
                  </a:lnTo>
                  <a:lnTo>
                    <a:pt x="532765" y="818134"/>
                  </a:lnTo>
                  <a:lnTo>
                    <a:pt x="547624" y="805942"/>
                  </a:lnTo>
                  <a:close/>
                </a:path>
                <a:path w="1502410" h="1246504">
                  <a:moveTo>
                    <a:pt x="708914" y="672211"/>
                  </a:moveTo>
                  <a:lnTo>
                    <a:pt x="696849" y="657479"/>
                  </a:lnTo>
                  <a:lnTo>
                    <a:pt x="682879" y="669163"/>
                  </a:lnTo>
                  <a:lnTo>
                    <a:pt x="682498" y="668655"/>
                  </a:lnTo>
                  <a:lnTo>
                    <a:pt x="623824" y="717169"/>
                  </a:lnTo>
                  <a:lnTo>
                    <a:pt x="624205" y="717677"/>
                  </a:lnTo>
                  <a:lnTo>
                    <a:pt x="580136" y="754126"/>
                  </a:lnTo>
                  <a:lnTo>
                    <a:pt x="579755" y="753745"/>
                  </a:lnTo>
                  <a:lnTo>
                    <a:pt x="565150" y="765937"/>
                  </a:lnTo>
                  <a:lnTo>
                    <a:pt x="577215" y="780669"/>
                  </a:lnTo>
                  <a:lnTo>
                    <a:pt x="591185" y="768985"/>
                  </a:lnTo>
                  <a:lnTo>
                    <a:pt x="591566" y="769493"/>
                  </a:lnTo>
                  <a:lnTo>
                    <a:pt x="650240" y="720725"/>
                  </a:lnTo>
                  <a:lnTo>
                    <a:pt x="649859" y="720344"/>
                  </a:lnTo>
                  <a:lnTo>
                    <a:pt x="693928" y="683895"/>
                  </a:lnTo>
                  <a:lnTo>
                    <a:pt x="694309" y="684276"/>
                  </a:lnTo>
                  <a:lnTo>
                    <a:pt x="708914" y="672211"/>
                  </a:lnTo>
                  <a:close/>
                </a:path>
                <a:path w="1502410" h="1246504">
                  <a:moveTo>
                    <a:pt x="870458" y="538480"/>
                  </a:moveTo>
                  <a:lnTo>
                    <a:pt x="858393" y="523875"/>
                  </a:lnTo>
                  <a:lnTo>
                    <a:pt x="844423" y="535305"/>
                  </a:lnTo>
                  <a:lnTo>
                    <a:pt x="844042" y="534924"/>
                  </a:lnTo>
                  <a:lnTo>
                    <a:pt x="785368" y="583565"/>
                  </a:lnTo>
                  <a:lnTo>
                    <a:pt x="785622" y="583946"/>
                  </a:lnTo>
                  <a:lnTo>
                    <a:pt x="741553" y="620395"/>
                  </a:lnTo>
                  <a:lnTo>
                    <a:pt x="741172" y="620014"/>
                  </a:lnTo>
                  <a:lnTo>
                    <a:pt x="726440" y="632206"/>
                  </a:lnTo>
                  <a:lnTo>
                    <a:pt x="738632" y="646811"/>
                  </a:lnTo>
                  <a:lnTo>
                    <a:pt x="752729" y="635381"/>
                  </a:lnTo>
                  <a:lnTo>
                    <a:pt x="753110" y="635762"/>
                  </a:lnTo>
                  <a:lnTo>
                    <a:pt x="811784" y="587121"/>
                  </a:lnTo>
                  <a:lnTo>
                    <a:pt x="811403" y="586740"/>
                  </a:lnTo>
                  <a:lnTo>
                    <a:pt x="855472" y="550164"/>
                  </a:lnTo>
                  <a:lnTo>
                    <a:pt x="855853" y="550672"/>
                  </a:lnTo>
                  <a:lnTo>
                    <a:pt x="870458" y="538480"/>
                  </a:lnTo>
                  <a:close/>
                </a:path>
                <a:path w="1502410" h="1246504">
                  <a:moveTo>
                    <a:pt x="1032002" y="404749"/>
                  </a:moveTo>
                  <a:lnTo>
                    <a:pt x="1019937" y="390017"/>
                  </a:lnTo>
                  <a:lnTo>
                    <a:pt x="1005840" y="401574"/>
                  </a:lnTo>
                  <a:lnTo>
                    <a:pt x="1005586" y="401205"/>
                  </a:lnTo>
                  <a:lnTo>
                    <a:pt x="946658" y="449834"/>
                  </a:lnTo>
                  <a:lnTo>
                    <a:pt x="947039" y="450342"/>
                  </a:lnTo>
                  <a:lnTo>
                    <a:pt x="903097" y="486791"/>
                  </a:lnTo>
                  <a:lnTo>
                    <a:pt x="902716" y="486283"/>
                  </a:lnTo>
                  <a:lnTo>
                    <a:pt x="887984" y="498348"/>
                  </a:lnTo>
                  <a:lnTo>
                    <a:pt x="900176" y="513080"/>
                  </a:lnTo>
                  <a:lnTo>
                    <a:pt x="914146" y="501523"/>
                  </a:lnTo>
                  <a:lnTo>
                    <a:pt x="914527" y="501904"/>
                  </a:lnTo>
                  <a:lnTo>
                    <a:pt x="973328" y="453390"/>
                  </a:lnTo>
                  <a:lnTo>
                    <a:pt x="972820" y="452882"/>
                  </a:lnTo>
                  <a:lnTo>
                    <a:pt x="1017016" y="416433"/>
                  </a:lnTo>
                  <a:lnTo>
                    <a:pt x="1017397" y="416941"/>
                  </a:lnTo>
                  <a:lnTo>
                    <a:pt x="1032002" y="404749"/>
                  </a:lnTo>
                  <a:close/>
                </a:path>
                <a:path w="1502410" h="1246504">
                  <a:moveTo>
                    <a:pt x="1193546" y="271018"/>
                  </a:moveTo>
                  <a:lnTo>
                    <a:pt x="1181354" y="256286"/>
                  </a:lnTo>
                  <a:lnTo>
                    <a:pt x="1167384" y="267970"/>
                  </a:lnTo>
                  <a:lnTo>
                    <a:pt x="1166876" y="267462"/>
                  </a:lnTo>
                  <a:lnTo>
                    <a:pt x="1108202" y="316230"/>
                  </a:lnTo>
                  <a:lnTo>
                    <a:pt x="1108583" y="316611"/>
                  </a:lnTo>
                  <a:lnTo>
                    <a:pt x="1064514" y="352933"/>
                  </a:lnTo>
                  <a:lnTo>
                    <a:pt x="1064260" y="352679"/>
                  </a:lnTo>
                  <a:lnTo>
                    <a:pt x="1049528" y="364756"/>
                  </a:lnTo>
                  <a:lnTo>
                    <a:pt x="1061720" y="379476"/>
                  </a:lnTo>
                  <a:lnTo>
                    <a:pt x="1075690" y="367792"/>
                  </a:lnTo>
                  <a:lnTo>
                    <a:pt x="1076071" y="368300"/>
                  </a:lnTo>
                  <a:lnTo>
                    <a:pt x="1134745" y="319659"/>
                  </a:lnTo>
                  <a:lnTo>
                    <a:pt x="1134364" y="319151"/>
                  </a:lnTo>
                  <a:lnTo>
                    <a:pt x="1178433" y="282702"/>
                  </a:lnTo>
                  <a:lnTo>
                    <a:pt x="1178814" y="283083"/>
                  </a:lnTo>
                  <a:lnTo>
                    <a:pt x="1193546" y="271018"/>
                  </a:lnTo>
                  <a:close/>
                </a:path>
                <a:path w="1502410" h="1246504">
                  <a:moveTo>
                    <a:pt x="1354963" y="137287"/>
                  </a:moveTo>
                  <a:lnTo>
                    <a:pt x="1342771" y="122682"/>
                  </a:lnTo>
                  <a:lnTo>
                    <a:pt x="1328801" y="134239"/>
                  </a:lnTo>
                  <a:lnTo>
                    <a:pt x="1328420" y="133858"/>
                  </a:lnTo>
                  <a:lnTo>
                    <a:pt x="1269746" y="182372"/>
                  </a:lnTo>
                  <a:lnTo>
                    <a:pt x="1270127" y="182753"/>
                  </a:lnTo>
                  <a:lnTo>
                    <a:pt x="1226058" y="219202"/>
                  </a:lnTo>
                  <a:lnTo>
                    <a:pt x="1225804" y="218821"/>
                  </a:lnTo>
                  <a:lnTo>
                    <a:pt x="1211072" y="231013"/>
                  </a:lnTo>
                  <a:lnTo>
                    <a:pt x="1223264" y="245618"/>
                  </a:lnTo>
                  <a:lnTo>
                    <a:pt x="1237234" y="234061"/>
                  </a:lnTo>
                  <a:lnTo>
                    <a:pt x="1237615" y="234569"/>
                  </a:lnTo>
                  <a:lnTo>
                    <a:pt x="1296289" y="185928"/>
                  </a:lnTo>
                  <a:lnTo>
                    <a:pt x="1295908" y="185547"/>
                  </a:lnTo>
                  <a:lnTo>
                    <a:pt x="1339977" y="149098"/>
                  </a:lnTo>
                  <a:lnTo>
                    <a:pt x="1340231" y="149479"/>
                  </a:lnTo>
                  <a:lnTo>
                    <a:pt x="1354963" y="137287"/>
                  </a:lnTo>
                  <a:close/>
                </a:path>
                <a:path w="1502410" h="1246504">
                  <a:moveTo>
                    <a:pt x="1502156" y="14732"/>
                  </a:moveTo>
                  <a:lnTo>
                    <a:pt x="1498092" y="9906"/>
                  </a:lnTo>
                  <a:lnTo>
                    <a:pt x="1500632" y="4318"/>
                  </a:lnTo>
                  <a:lnTo>
                    <a:pt x="1494663" y="5715"/>
                  </a:lnTo>
                  <a:lnTo>
                    <a:pt x="1489964" y="0"/>
                  </a:lnTo>
                  <a:lnTo>
                    <a:pt x="1478534" y="9525"/>
                  </a:lnTo>
                  <a:lnTo>
                    <a:pt x="1417701" y="23622"/>
                  </a:lnTo>
                  <a:lnTo>
                    <a:pt x="1435481" y="45212"/>
                  </a:lnTo>
                  <a:lnTo>
                    <a:pt x="1431290" y="48641"/>
                  </a:lnTo>
                  <a:lnTo>
                    <a:pt x="1431544" y="49149"/>
                  </a:lnTo>
                  <a:lnTo>
                    <a:pt x="1387602" y="85598"/>
                  </a:lnTo>
                  <a:lnTo>
                    <a:pt x="1387094" y="85090"/>
                  </a:lnTo>
                  <a:lnTo>
                    <a:pt x="1372489" y="97282"/>
                  </a:lnTo>
                  <a:lnTo>
                    <a:pt x="1384681" y="112014"/>
                  </a:lnTo>
                  <a:lnTo>
                    <a:pt x="1398651" y="100330"/>
                  </a:lnTo>
                  <a:lnTo>
                    <a:pt x="1399159" y="100711"/>
                  </a:lnTo>
                  <a:lnTo>
                    <a:pt x="1448054" y="60325"/>
                  </a:lnTo>
                  <a:lnTo>
                    <a:pt x="1466215" y="82296"/>
                  </a:lnTo>
                  <a:lnTo>
                    <a:pt x="1492504" y="22733"/>
                  </a:lnTo>
                  <a:lnTo>
                    <a:pt x="1502156" y="14732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2221992" y="765048"/>
            <a:ext cx="2127885" cy="1356360"/>
            <a:chOff x="2221992" y="765048"/>
            <a:chExt cx="2127885" cy="1356360"/>
          </a:xfrm>
        </p:grpSpPr>
        <p:sp>
          <p:nvSpPr>
            <p:cNvPr id="34" name="object 34"/>
            <p:cNvSpPr/>
            <p:nvPr/>
          </p:nvSpPr>
          <p:spPr>
            <a:xfrm>
              <a:off x="2221992" y="765048"/>
              <a:ext cx="2127885" cy="1356360"/>
            </a:xfrm>
            <a:custGeom>
              <a:avLst/>
              <a:gdLst/>
              <a:ahLst/>
              <a:cxnLst/>
              <a:rect l="l" t="t" r="r" b="b"/>
              <a:pathLst>
                <a:path w="2127885" h="1356360">
                  <a:moveTo>
                    <a:pt x="2127377" y="0"/>
                  </a:moveTo>
                  <a:lnTo>
                    <a:pt x="115443" y="0"/>
                  </a:lnTo>
                  <a:lnTo>
                    <a:pt x="70612" y="7619"/>
                  </a:lnTo>
                  <a:lnTo>
                    <a:pt x="33908" y="28448"/>
                  </a:lnTo>
                  <a:lnTo>
                    <a:pt x="9143" y="59181"/>
                  </a:lnTo>
                  <a:lnTo>
                    <a:pt x="0" y="96900"/>
                  </a:lnTo>
                  <a:lnTo>
                    <a:pt x="0" y="1258951"/>
                  </a:lnTo>
                  <a:lnTo>
                    <a:pt x="9143" y="1296542"/>
                  </a:lnTo>
                  <a:lnTo>
                    <a:pt x="33908" y="1327403"/>
                  </a:lnTo>
                  <a:lnTo>
                    <a:pt x="70612" y="1348231"/>
                  </a:lnTo>
                  <a:lnTo>
                    <a:pt x="115443" y="1355852"/>
                  </a:lnTo>
                  <a:lnTo>
                    <a:pt x="509396" y="1355852"/>
                  </a:lnTo>
                  <a:lnTo>
                    <a:pt x="682751" y="1210564"/>
                  </a:lnTo>
                  <a:lnTo>
                    <a:pt x="173227" y="1210564"/>
                  </a:lnTo>
                  <a:lnTo>
                    <a:pt x="173227" y="145287"/>
                  </a:lnTo>
                  <a:lnTo>
                    <a:pt x="1954021" y="145287"/>
                  </a:lnTo>
                  <a:lnTo>
                    <a:pt x="21273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4616" y="1002792"/>
              <a:ext cx="612648" cy="64312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133344" y="1648968"/>
              <a:ext cx="1155065" cy="267970"/>
            </a:xfrm>
            <a:custGeom>
              <a:avLst/>
              <a:gdLst/>
              <a:ahLst/>
              <a:cxnLst/>
              <a:rect l="l" t="t" r="r" b="b"/>
              <a:pathLst>
                <a:path w="1155064" h="267969">
                  <a:moveTo>
                    <a:pt x="1127886" y="0"/>
                  </a:moveTo>
                  <a:lnTo>
                    <a:pt x="26797" y="0"/>
                  </a:lnTo>
                  <a:lnTo>
                    <a:pt x="16382" y="2159"/>
                  </a:lnTo>
                  <a:lnTo>
                    <a:pt x="7874" y="8001"/>
                  </a:lnTo>
                  <a:lnTo>
                    <a:pt x="2158" y="16510"/>
                  </a:lnTo>
                  <a:lnTo>
                    <a:pt x="0" y="27051"/>
                  </a:lnTo>
                  <a:lnTo>
                    <a:pt x="0" y="240919"/>
                  </a:lnTo>
                  <a:lnTo>
                    <a:pt x="2158" y="251460"/>
                  </a:lnTo>
                  <a:lnTo>
                    <a:pt x="7874" y="259969"/>
                  </a:lnTo>
                  <a:lnTo>
                    <a:pt x="16382" y="265811"/>
                  </a:lnTo>
                  <a:lnTo>
                    <a:pt x="26797" y="267970"/>
                  </a:lnTo>
                  <a:lnTo>
                    <a:pt x="1127886" y="267970"/>
                  </a:lnTo>
                  <a:lnTo>
                    <a:pt x="1138301" y="265811"/>
                  </a:lnTo>
                  <a:lnTo>
                    <a:pt x="1146809" y="259969"/>
                  </a:lnTo>
                  <a:lnTo>
                    <a:pt x="1152525" y="251460"/>
                  </a:lnTo>
                  <a:lnTo>
                    <a:pt x="1154683" y="240919"/>
                  </a:lnTo>
                  <a:lnTo>
                    <a:pt x="1154683" y="27051"/>
                  </a:lnTo>
                  <a:lnTo>
                    <a:pt x="1152525" y="16510"/>
                  </a:lnTo>
                  <a:lnTo>
                    <a:pt x="1146809" y="8001"/>
                  </a:lnTo>
                  <a:lnTo>
                    <a:pt x="1138301" y="2159"/>
                  </a:lnTo>
                  <a:lnTo>
                    <a:pt x="112788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091052" y="2526284"/>
            <a:ext cx="564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Abdul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25800" y="1684782"/>
            <a:ext cx="9620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0F0F0"/>
                </a:solidFill>
                <a:latin typeface="Arial MT"/>
                <a:cs typeface="Arial MT"/>
              </a:rPr>
              <a:t>terraform.tfstate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386583" y="1005839"/>
            <a:ext cx="673100" cy="916940"/>
            <a:chOff x="2386583" y="1005839"/>
            <a:chExt cx="673100" cy="91694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7063" y="1005839"/>
              <a:ext cx="609600" cy="64312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86583" y="1658111"/>
              <a:ext cx="673100" cy="264795"/>
            </a:xfrm>
            <a:custGeom>
              <a:avLst/>
              <a:gdLst/>
              <a:ahLst/>
              <a:cxnLst/>
              <a:rect l="l" t="t" r="r" b="b"/>
              <a:pathLst>
                <a:path w="673100" h="264794">
                  <a:moveTo>
                    <a:pt x="646557" y="0"/>
                  </a:moveTo>
                  <a:lnTo>
                    <a:pt x="26543" y="0"/>
                  </a:lnTo>
                  <a:lnTo>
                    <a:pt x="16256" y="2159"/>
                  </a:lnTo>
                  <a:lnTo>
                    <a:pt x="7747" y="7874"/>
                  </a:lnTo>
                  <a:lnTo>
                    <a:pt x="2032" y="16383"/>
                  </a:lnTo>
                  <a:lnTo>
                    <a:pt x="0" y="26797"/>
                  </a:lnTo>
                  <a:lnTo>
                    <a:pt x="0" y="237871"/>
                  </a:lnTo>
                  <a:lnTo>
                    <a:pt x="2032" y="248285"/>
                  </a:lnTo>
                  <a:lnTo>
                    <a:pt x="7747" y="256793"/>
                  </a:lnTo>
                  <a:lnTo>
                    <a:pt x="16256" y="262509"/>
                  </a:lnTo>
                  <a:lnTo>
                    <a:pt x="26543" y="264667"/>
                  </a:lnTo>
                  <a:lnTo>
                    <a:pt x="646557" y="264667"/>
                  </a:lnTo>
                  <a:lnTo>
                    <a:pt x="656844" y="262509"/>
                  </a:lnTo>
                  <a:lnTo>
                    <a:pt x="665353" y="256793"/>
                  </a:lnTo>
                  <a:lnTo>
                    <a:pt x="671068" y="248285"/>
                  </a:lnTo>
                  <a:lnTo>
                    <a:pt x="673100" y="237871"/>
                  </a:lnTo>
                  <a:lnTo>
                    <a:pt x="673100" y="26797"/>
                  </a:lnTo>
                  <a:lnTo>
                    <a:pt x="671068" y="16383"/>
                  </a:lnTo>
                  <a:lnTo>
                    <a:pt x="665353" y="7874"/>
                  </a:lnTo>
                  <a:lnTo>
                    <a:pt x="656844" y="2159"/>
                  </a:lnTo>
                  <a:lnTo>
                    <a:pt x="64655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509520" y="1691385"/>
            <a:ext cx="4286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35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050" spc="5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050" spc="-10" dirty="0">
                <a:solidFill>
                  <a:srgbClr val="F0F0F0"/>
                </a:solidFill>
                <a:latin typeface="Arial MT"/>
                <a:cs typeface="Arial MT"/>
              </a:rPr>
              <a:t>.t</a:t>
            </a:r>
            <a:r>
              <a:rPr sz="1050" dirty="0">
                <a:solidFill>
                  <a:srgbClr val="F0F0F0"/>
                </a:solidFill>
                <a:latin typeface="Arial MT"/>
                <a:cs typeface="Arial MT"/>
              </a:rPr>
              <a:t>f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5311" y="2319527"/>
            <a:ext cx="1374648" cy="143256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11216131" y="2934080"/>
            <a:ext cx="900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62376" y="4710176"/>
            <a:ext cx="9620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0F0F0"/>
                </a:solidFill>
                <a:latin typeface="Arial MT"/>
                <a:cs typeface="Arial MT"/>
              </a:rPr>
              <a:t>terraform.tfstate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20111" y="4029455"/>
            <a:ext cx="676275" cy="916940"/>
            <a:chOff x="2420111" y="4029455"/>
            <a:chExt cx="676275" cy="916940"/>
          </a:xfrm>
        </p:grpSpPr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0591" y="4029455"/>
              <a:ext cx="612648" cy="64312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20111" y="4681727"/>
              <a:ext cx="676275" cy="264795"/>
            </a:xfrm>
            <a:custGeom>
              <a:avLst/>
              <a:gdLst/>
              <a:ahLst/>
              <a:cxnLst/>
              <a:rect l="l" t="t" r="r" b="b"/>
              <a:pathLst>
                <a:path w="676275" h="264795">
                  <a:moveTo>
                    <a:pt x="649477" y="0"/>
                  </a:moveTo>
                  <a:lnTo>
                    <a:pt x="26669" y="0"/>
                  </a:lnTo>
                  <a:lnTo>
                    <a:pt x="16256" y="2159"/>
                  </a:lnTo>
                  <a:lnTo>
                    <a:pt x="7874" y="7874"/>
                  </a:lnTo>
                  <a:lnTo>
                    <a:pt x="2158" y="16383"/>
                  </a:lnTo>
                  <a:lnTo>
                    <a:pt x="0" y="26797"/>
                  </a:lnTo>
                  <a:lnTo>
                    <a:pt x="0" y="237871"/>
                  </a:lnTo>
                  <a:lnTo>
                    <a:pt x="2158" y="248285"/>
                  </a:lnTo>
                  <a:lnTo>
                    <a:pt x="7874" y="256794"/>
                  </a:lnTo>
                  <a:lnTo>
                    <a:pt x="16256" y="262509"/>
                  </a:lnTo>
                  <a:lnTo>
                    <a:pt x="26669" y="264668"/>
                  </a:lnTo>
                  <a:lnTo>
                    <a:pt x="649477" y="264668"/>
                  </a:lnTo>
                  <a:lnTo>
                    <a:pt x="659892" y="262509"/>
                  </a:lnTo>
                  <a:lnTo>
                    <a:pt x="668274" y="256794"/>
                  </a:lnTo>
                  <a:lnTo>
                    <a:pt x="673988" y="248285"/>
                  </a:lnTo>
                  <a:lnTo>
                    <a:pt x="676148" y="237871"/>
                  </a:lnTo>
                  <a:lnTo>
                    <a:pt x="676148" y="26797"/>
                  </a:lnTo>
                  <a:lnTo>
                    <a:pt x="673988" y="16383"/>
                  </a:lnTo>
                  <a:lnTo>
                    <a:pt x="668274" y="7874"/>
                  </a:lnTo>
                  <a:lnTo>
                    <a:pt x="659892" y="2159"/>
                  </a:lnTo>
                  <a:lnTo>
                    <a:pt x="64947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546095" y="4716602"/>
            <a:ext cx="42862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35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050" spc="5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050" spc="-10" dirty="0">
                <a:solidFill>
                  <a:srgbClr val="F0F0F0"/>
                </a:solidFill>
                <a:latin typeface="Arial MT"/>
                <a:cs typeface="Arial MT"/>
              </a:rPr>
              <a:t>.t</a:t>
            </a:r>
            <a:r>
              <a:rPr sz="1050" dirty="0">
                <a:solidFill>
                  <a:srgbClr val="F0F0F0"/>
                </a:solidFill>
                <a:latin typeface="Arial MT"/>
                <a:cs typeface="Arial MT"/>
              </a:rPr>
              <a:t>f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01111" y="438912"/>
            <a:ext cx="6818630" cy="6224270"/>
            <a:chOff x="2801111" y="438912"/>
            <a:chExt cx="6818630" cy="6224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111" y="438912"/>
              <a:ext cx="6818376" cy="62240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19399" y="448056"/>
              <a:ext cx="6732905" cy="6148070"/>
            </a:xfrm>
            <a:custGeom>
              <a:avLst/>
              <a:gdLst/>
              <a:ahLst/>
              <a:cxnLst/>
              <a:rect l="l" t="t" r="r" b="b"/>
              <a:pathLst>
                <a:path w="6732905" h="6148070">
                  <a:moveTo>
                    <a:pt x="6452616" y="0"/>
                  </a:moveTo>
                  <a:lnTo>
                    <a:pt x="279907" y="0"/>
                  </a:lnTo>
                  <a:lnTo>
                    <a:pt x="234442" y="3683"/>
                  </a:lnTo>
                  <a:lnTo>
                    <a:pt x="191388" y="14224"/>
                  </a:lnTo>
                  <a:lnTo>
                    <a:pt x="151256" y="31242"/>
                  </a:lnTo>
                  <a:lnTo>
                    <a:pt x="114554" y="53975"/>
                  </a:lnTo>
                  <a:lnTo>
                    <a:pt x="82042" y="82042"/>
                  </a:lnTo>
                  <a:lnTo>
                    <a:pt x="53975" y="114554"/>
                  </a:lnTo>
                  <a:lnTo>
                    <a:pt x="31242" y="151257"/>
                  </a:lnTo>
                  <a:lnTo>
                    <a:pt x="14224" y="191389"/>
                  </a:lnTo>
                  <a:lnTo>
                    <a:pt x="3682" y="234442"/>
                  </a:lnTo>
                  <a:lnTo>
                    <a:pt x="0" y="279908"/>
                  </a:lnTo>
                  <a:lnTo>
                    <a:pt x="0" y="5867603"/>
                  </a:lnTo>
                  <a:lnTo>
                    <a:pt x="3682" y="5913005"/>
                  </a:lnTo>
                  <a:lnTo>
                    <a:pt x="14224" y="5956084"/>
                  </a:lnTo>
                  <a:lnTo>
                    <a:pt x="31242" y="5996254"/>
                  </a:lnTo>
                  <a:lnTo>
                    <a:pt x="53975" y="6032944"/>
                  </a:lnTo>
                  <a:lnTo>
                    <a:pt x="82042" y="6065558"/>
                  </a:lnTo>
                  <a:lnTo>
                    <a:pt x="114554" y="6093548"/>
                  </a:lnTo>
                  <a:lnTo>
                    <a:pt x="151256" y="6116307"/>
                  </a:lnTo>
                  <a:lnTo>
                    <a:pt x="191388" y="6133287"/>
                  </a:lnTo>
                  <a:lnTo>
                    <a:pt x="234442" y="6143891"/>
                  </a:lnTo>
                  <a:lnTo>
                    <a:pt x="279907" y="6147562"/>
                  </a:lnTo>
                  <a:lnTo>
                    <a:pt x="6452616" y="6147562"/>
                  </a:lnTo>
                  <a:lnTo>
                    <a:pt x="6498082" y="6143891"/>
                  </a:lnTo>
                  <a:lnTo>
                    <a:pt x="6541134" y="6133287"/>
                  </a:lnTo>
                  <a:lnTo>
                    <a:pt x="6581267" y="6116307"/>
                  </a:lnTo>
                  <a:lnTo>
                    <a:pt x="6617970" y="6093548"/>
                  </a:lnTo>
                  <a:lnTo>
                    <a:pt x="6650482" y="6065558"/>
                  </a:lnTo>
                  <a:lnTo>
                    <a:pt x="6678549" y="6032944"/>
                  </a:lnTo>
                  <a:lnTo>
                    <a:pt x="6701282" y="5996254"/>
                  </a:lnTo>
                  <a:lnTo>
                    <a:pt x="6718300" y="5956084"/>
                  </a:lnTo>
                  <a:lnTo>
                    <a:pt x="6728841" y="5913005"/>
                  </a:lnTo>
                  <a:lnTo>
                    <a:pt x="6732524" y="5867603"/>
                  </a:lnTo>
                  <a:lnTo>
                    <a:pt x="6732524" y="279908"/>
                  </a:lnTo>
                  <a:lnTo>
                    <a:pt x="6728841" y="234442"/>
                  </a:lnTo>
                  <a:lnTo>
                    <a:pt x="6718300" y="191389"/>
                  </a:lnTo>
                  <a:lnTo>
                    <a:pt x="6701282" y="151257"/>
                  </a:lnTo>
                  <a:lnTo>
                    <a:pt x="6678549" y="114554"/>
                  </a:lnTo>
                  <a:lnTo>
                    <a:pt x="6650482" y="82042"/>
                  </a:lnTo>
                  <a:lnTo>
                    <a:pt x="6617970" y="53975"/>
                  </a:lnTo>
                  <a:lnTo>
                    <a:pt x="6581267" y="31242"/>
                  </a:lnTo>
                  <a:lnTo>
                    <a:pt x="6541134" y="14224"/>
                  </a:lnTo>
                  <a:lnTo>
                    <a:pt x="6498082" y="3683"/>
                  </a:lnTo>
                  <a:lnTo>
                    <a:pt x="645261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399" y="441960"/>
              <a:ext cx="6732905" cy="396240"/>
            </a:xfrm>
            <a:custGeom>
              <a:avLst/>
              <a:gdLst/>
              <a:ahLst/>
              <a:cxnLst/>
              <a:rect l="l" t="t" r="r" b="b"/>
              <a:pathLst>
                <a:path w="6732905" h="396240">
                  <a:moveTo>
                    <a:pt x="6732524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732524" y="395859"/>
                  </a:lnTo>
                  <a:lnTo>
                    <a:pt x="673252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19400" y="441959"/>
            <a:ext cx="6732905" cy="396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26870">
              <a:lnSpc>
                <a:spcPct val="100000"/>
              </a:lnSpc>
              <a:spcBef>
                <a:spcPts val="12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terraform.tfstate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9400" y="539495"/>
            <a:ext cx="6544309" cy="5568950"/>
            <a:chOff x="2819400" y="539495"/>
            <a:chExt cx="6544309" cy="55689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8752" y="539495"/>
              <a:ext cx="204215" cy="2011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9400" y="938784"/>
              <a:ext cx="6544309" cy="5169535"/>
            </a:xfrm>
            <a:custGeom>
              <a:avLst/>
              <a:gdLst/>
              <a:ahLst/>
              <a:cxnLst/>
              <a:rect l="l" t="t" r="r" b="b"/>
              <a:pathLst>
                <a:path w="6544309" h="5169535">
                  <a:moveTo>
                    <a:pt x="6544056" y="0"/>
                  </a:moveTo>
                  <a:lnTo>
                    <a:pt x="0" y="0"/>
                  </a:lnTo>
                  <a:lnTo>
                    <a:pt x="0" y="5169281"/>
                  </a:lnTo>
                  <a:lnTo>
                    <a:pt x="6544056" y="5169281"/>
                  </a:lnTo>
                  <a:lnTo>
                    <a:pt x="65440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97251" y="953262"/>
            <a:ext cx="5742305" cy="5057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469900" marR="353822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"mode": "managed",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"type":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"aws_instance", </a:t>
            </a:r>
            <a:r>
              <a:rPr sz="1100" spc="-5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1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"dev-ec2",</a:t>
            </a:r>
            <a:endParaRPr sz="1100">
              <a:latin typeface="Consolas"/>
              <a:cs typeface="Consolas"/>
            </a:endParaRPr>
          </a:p>
          <a:p>
            <a:pPr marL="469900" marR="455295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"provider":</a:t>
            </a:r>
            <a:r>
              <a:rPr sz="11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"provider[\"registry.terraform.io/hashicorp/aws\"]",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"instances":</a:t>
            </a:r>
            <a:r>
              <a:rPr sz="11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6223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774700" marR="3456304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"schema_version":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1,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"attributes":</a:t>
            </a:r>
            <a:r>
              <a:rPr sz="11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"ami":</a:t>
            </a:r>
            <a:r>
              <a:rPr sz="11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"ami-0a634ae95e11c6f91",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100">
              <a:latin typeface="Consolas"/>
              <a:cs typeface="Consolas"/>
            </a:endParaRPr>
          </a:p>
          <a:p>
            <a:pPr marL="927100" marR="37592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"primary_network_interface_id":</a:t>
            </a:r>
            <a:r>
              <a:rPr sz="11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"eni-0ccd57b1597e633e0",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"private_dns":</a:t>
            </a:r>
            <a:r>
              <a:rPr sz="1100" spc="6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"ip-172-31-7-21.us-west-2.compute.internal", </a:t>
            </a:r>
            <a:r>
              <a:rPr sz="1100" spc="-59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"private_ip":</a:t>
            </a:r>
            <a:r>
              <a:rPr sz="1100" spc="-6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"172.31.7.21",</a:t>
            </a:r>
            <a:endParaRPr sz="1100">
              <a:latin typeface="Consolas"/>
              <a:cs typeface="Consolas"/>
            </a:endParaRPr>
          </a:p>
          <a:p>
            <a:pPr marL="927100" marR="5080">
              <a:lnSpc>
                <a:spcPct val="100000"/>
              </a:lnSpc>
            </a:pPr>
            <a:r>
              <a:rPr sz="1100" spc="-15" dirty="0">
                <a:solidFill>
                  <a:srgbClr val="FF0066"/>
                </a:solidFill>
                <a:latin typeface="Consolas"/>
                <a:cs typeface="Consolas"/>
              </a:rPr>
              <a:t>"public_dns":</a:t>
            </a:r>
            <a:r>
              <a:rPr sz="110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"ec2-54-71-34-19.us-west-2.compute.amazonaws.com", </a:t>
            </a:r>
            <a:r>
              <a:rPr sz="1100" spc="-59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"public_ip":</a:t>
            </a:r>
            <a:r>
              <a:rPr sz="1100" spc="-4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0066"/>
                </a:solidFill>
                <a:latin typeface="Consolas"/>
                <a:cs typeface="Consolas"/>
              </a:rPr>
              <a:t>"54.71.34.19",</a:t>
            </a:r>
            <a:endParaRPr sz="11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"root_block_device":</a:t>
            </a:r>
            <a:r>
              <a:rPr sz="11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100">
              <a:latin typeface="Consolas"/>
              <a:cs typeface="Consolas"/>
            </a:endParaRPr>
          </a:p>
          <a:p>
            <a:pPr marL="10795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100">
              <a:latin typeface="Consolas"/>
              <a:cs typeface="Consolas"/>
            </a:endParaRPr>
          </a:p>
          <a:p>
            <a:pPr marL="1231900" marR="224917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"delete_on_termination":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true, </a:t>
            </a:r>
            <a:r>
              <a:rPr sz="1100" spc="-5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"device_name": "/dev/sda1",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 "encrypted":</a:t>
            </a:r>
            <a:r>
              <a:rPr sz="11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false,</a:t>
            </a:r>
            <a:endParaRPr sz="1100">
              <a:latin typeface="Consolas"/>
              <a:cs typeface="Consolas"/>
            </a:endParaRPr>
          </a:p>
          <a:p>
            <a:pPr marL="1231900" marR="323088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"iops": 100,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 "k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s_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k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_</a:t>
            </a:r>
            <a:r>
              <a:rPr sz="1100" spc="-35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d"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1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"",</a:t>
            </a:r>
            <a:endParaRPr sz="1100">
              <a:latin typeface="Consolas"/>
              <a:cs typeface="Consolas"/>
            </a:endParaRPr>
          </a:p>
          <a:p>
            <a:pPr marL="1231900">
              <a:lnSpc>
                <a:spcPct val="100000"/>
              </a:lnSpc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"volume_id": "vol-070720a3636979c22",</a:t>
            </a:r>
            <a:endParaRPr sz="1100">
              <a:latin typeface="Consolas"/>
              <a:cs typeface="Consolas"/>
            </a:endParaRPr>
          </a:p>
          <a:p>
            <a:pPr marL="12319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"volume_size":</a:t>
            </a:r>
            <a:r>
              <a:rPr sz="11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8,</a:t>
            </a:r>
            <a:endParaRPr sz="1100">
              <a:latin typeface="Consolas"/>
              <a:cs typeface="Consolas"/>
            </a:endParaRPr>
          </a:p>
          <a:p>
            <a:pPr marL="1231900">
              <a:lnSpc>
                <a:spcPct val="100000"/>
              </a:lnSpc>
              <a:spcBef>
                <a:spcPts val="5"/>
              </a:spcBef>
            </a:pPr>
            <a:r>
              <a:rPr sz="1100" spc="-20" dirty="0">
                <a:solidFill>
                  <a:srgbClr val="FFFFFF"/>
                </a:solidFill>
                <a:latin typeface="Consolas"/>
                <a:cs typeface="Consolas"/>
              </a:rPr>
              <a:t>"volume_type":</a:t>
            </a:r>
            <a:r>
              <a:rPr sz="11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Consolas"/>
                <a:cs typeface="Consolas"/>
              </a:rPr>
              <a:t>"gp2"</a:t>
            </a:r>
            <a:endParaRPr sz="1100">
              <a:latin typeface="Consolas"/>
              <a:cs typeface="Consolas"/>
            </a:endParaRPr>
          </a:p>
          <a:p>
            <a:pPr marL="1079500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1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576" y="2081783"/>
            <a:ext cx="2099945" cy="1819275"/>
          </a:xfrm>
          <a:custGeom>
            <a:avLst/>
            <a:gdLst/>
            <a:ahLst/>
            <a:cxnLst/>
            <a:rect l="l" t="t" r="r" b="b"/>
            <a:pathLst>
              <a:path w="2099945" h="1819275">
                <a:moveTo>
                  <a:pt x="0" y="303149"/>
                </a:moveTo>
                <a:lnTo>
                  <a:pt x="3937" y="254000"/>
                </a:lnTo>
                <a:lnTo>
                  <a:pt x="15494" y="207390"/>
                </a:lnTo>
                <a:lnTo>
                  <a:pt x="33782" y="163829"/>
                </a:lnTo>
                <a:lnTo>
                  <a:pt x="58420" y="124078"/>
                </a:lnTo>
                <a:lnTo>
                  <a:pt x="88646" y="88773"/>
                </a:lnTo>
                <a:lnTo>
                  <a:pt x="123951" y="58546"/>
                </a:lnTo>
                <a:lnTo>
                  <a:pt x="163575" y="33781"/>
                </a:lnTo>
                <a:lnTo>
                  <a:pt x="207010" y="15493"/>
                </a:lnTo>
                <a:lnTo>
                  <a:pt x="253619" y="3937"/>
                </a:lnTo>
                <a:lnTo>
                  <a:pt x="302768" y="0"/>
                </a:lnTo>
                <a:lnTo>
                  <a:pt x="1797050" y="0"/>
                </a:lnTo>
                <a:lnTo>
                  <a:pt x="1846199" y="3937"/>
                </a:lnTo>
                <a:lnTo>
                  <a:pt x="1892808" y="15493"/>
                </a:lnTo>
                <a:lnTo>
                  <a:pt x="1936241" y="33781"/>
                </a:lnTo>
                <a:lnTo>
                  <a:pt x="1975865" y="58546"/>
                </a:lnTo>
                <a:lnTo>
                  <a:pt x="2011172" y="88773"/>
                </a:lnTo>
                <a:lnTo>
                  <a:pt x="2041398" y="124078"/>
                </a:lnTo>
                <a:lnTo>
                  <a:pt x="2066036" y="163829"/>
                </a:lnTo>
                <a:lnTo>
                  <a:pt x="2084324" y="207390"/>
                </a:lnTo>
                <a:lnTo>
                  <a:pt x="2095881" y="254000"/>
                </a:lnTo>
                <a:lnTo>
                  <a:pt x="2099818" y="303149"/>
                </a:lnTo>
                <a:lnTo>
                  <a:pt x="2099818" y="1515999"/>
                </a:lnTo>
                <a:lnTo>
                  <a:pt x="2095881" y="1565147"/>
                </a:lnTo>
                <a:lnTo>
                  <a:pt x="2084324" y="1611757"/>
                </a:lnTo>
                <a:lnTo>
                  <a:pt x="2066036" y="1655317"/>
                </a:lnTo>
                <a:lnTo>
                  <a:pt x="2041398" y="1695068"/>
                </a:lnTo>
                <a:lnTo>
                  <a:pt x="2011172" y="1730374"/>
                </a:lnTo>
                <a:lnTo>
                  <a:pt x="1975865" y="1760601"/>
                </a:lnTo>
                <a:lnTo>
                  <a:pt x="1936241" y="1785365"/>
                </a:lnTo>
                <a:lnTo>
                  <a:pt x="1892808" y="1803653"/>
                </a:lnTo>
                <a:lnTo>
                  <a:pt x="1846199" y="1815210"/>
                </a:lnTo>
                <a:lnTo>
                  <a:pt x="1797050" y="1819147"/>
                </a:lnTo>
                <a:lnTo>
                  <a:pt x="302768" y="1819147"/>
                </a:lnTo>
                <a:lnTo>
                  <a:pt x="253619" y="1815210"/>
                </a:lnTo>
                <a:lnTo>
                  <a:pt x="207010" y="1803653"/>
                </a:lnTo>
                <a:lnTo>
                  <a:pt x="163575" y="1785365"/>
                </a:lnTo>
                <a:lnTo>
                  <a:pt x="123951" y="1760601"/>
                </a:lnTo>
                <a:lnTo>
                  <a:pt x="88646" y="1730374"/>
                </a:lnTo>
                <a:lnTo>
                  <a:pt x="58420" y="1695068"/>
                </a:lnTo>
                <a:lnTo>
                  <a:pt x="33782" y="1655317"/>
                </a:lnTo>
                <a:lnTo>
                  <a:pt x="15494" y="1611757"/>
                </a:lnTo>
                <a:lnTo>
                  <a:pt x="3937" y="1565147"/>
                </a:lnTo>
                <a:lnTo>
                  <a:pt x="0" y="1515999"/>
                </a:lnTo>
                <a:lnTo>
                  <a:pt x="0" y="303149"/>
                </a:lnTo>
                <a:close/>
              </a:path>
            </a:pathLst>
          </a:custGeom>
          <a:ln w="12192">
            <a:solidFill>
              <a:srgbClr val="2D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29712" y="2727959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5" h="619125">
                <a:moveTo>
                  <a:pt x="277622" y="340360"/>
                </a:moveTo>
                <a:lnTo>
                  <a:pt x="238633" y="344551"/>
                </a:lnTo>
                <a:lnTo>
                  <a:pt x="176657" y="358267"/>
                </a:lnTo>
                <a:lnTo>
                  <a:pt x="137414" y="371475"/>
                </a:lnTo>
                <a:lnTo>
                  <a:pt x="99187" y="388366"/>
                </a:lnTo>
                <a:lnTo>
                  <a:pt x="62992" y="408051"/>
                </a:lnTo>
                <a:lnTo>
                  <a:pt x="30099" y="429895"/>
                </a:lnTo>
                <a:lnTo>
                  <a:pt x="2032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5" h="619125">
                <a:moveTo>
                  <a:pt x="450977" y="150876"/>
                </a:moveTo>
                <a:lnTo>
                  <a:pt x="443357" y="103124"/>
                </a:lnTo>
                <a:lnTo>
                  <a:pt x="422021" y="61722"/>
                </a:lnTo>
                <a:lnTo>
                  <a:pt x="389509" y="29083"/>
                </a:lnTo>
                <a:lnTo>
                  <a:pt x="348234" y="7747"/>
                </a:lnTo>
                <a:lnTo>
                  <a:pt x="300736" y="0"/>
                </a:lnTo>
                <a:lnTo>
                  <a:pt x="253111" y="7747"/>
                </a:lnTo>
                <a:lnTo>
                  <a:pt x="211836" y="29083"/>
                </a:lnTo>
                <a:lnTo>
                  <a:pt x="179324" y="61722"/>
                </a:lnTo>
                <a:lnTo>
                  <a:pt x="157988" y="103124"/>
                </a:lnTo>
                <a:lnTo>
                  <a:pt x="150368" y="150876"/>
                </a:lnTo>
                <a:lnTo>
                  <a:pt x="157988" y="198501"/>
                </a:lnTo>
                <a:lnTo>
                  <a:pt x="179324" y="239903"/>
                </a:lnTo>
                <a:lnTo>
                  <a:pt x="211836" y="272542"/>
                </a:lnTo>
                <a:lnTo>
                  <a:pt x="253111" y="294005"/>
                </a:lnTo>
                <a:lnTo>
                  <a:pt x="300736" y="301625"/>
                </a:lnTo>
                <a:lnTo>
                  <a:pt x="319151" y="298704"/>
                </a:lnTo>
                <a:lnTo>
                  <a:pt x="448056" y="169545"/>
                </a:lnTo>
                <a:lnTo>
                  <a:pt x="450977" y="150876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0760" y="3380358"/>
            <a:ext cx="56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bdu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94576" y="2727959"/>
            <a:ext cx="451484" cy="619125"/>
          </a:xfrm>
          <a:custGeom>
            <a:avLst/>
            <a:gdLst/>
            <a:ahLst/>
            <a:cxnLst/>
            <a:rect l="l" t="t" r="r" b="b"/>
            <a:pathLst>
              <a:path w="451484" h="619125">
                <a:moveTo>
                  <a:pt x="277622" y="340360"/>
                </a:moveTo>
                <a:lnTo>
                  <a:pt x="238633" y="344551"/>
                </a:lnTo>
                <a:lnTo>
                  <a:pt x="176657" y="358267"/>
                </a:lnTo>
                <a:lnTo>
                  <a:pt x="137414" y="371475"/>
                </a:lnTo>
                <a:lnTo>
                  <a:pt x="99187" y="388366"/>
                </a:lnTo>
                <a:lnTo>
                  <a:pt x="62992" y="408051"/>
                </a:lnTo>
                <a:lnTo>
                  <a:pt x="30099" y="429895"/>
                </a:lnTo>
                <a:lnTo>
                  <a:pt x="2032" y="473329"/>
                </a:lnTo>
                <a:lnTo>
                  <a:pt x="0" y="490220"/>
                </a:lnTo>
                <a:lnTo>
                  <a:pt x="0" y="618744"/>
                </a:lnTo>
                <a:lnTo>
                  <a:pt x="277622" y="340360"/>
                </a:lnTo>
                <a:close/>
              </a:path>
              <a:path w="451484" h="619125">
                <a:moveTo>
                  <a:pt x="450977" y="150876"/>
                </a:moveTo>
                <a:lnTo>
                  <a:pt x="443357" y="103124"/>
                </a:lnTo>
                <a:lnTo>
                  <a:pt x="422021" y="61722"/>
                </a:lnTo>
                <a:lnTo>
                  <a:pt x="389509" y="29083"/>
                </a:lnTo>
                <a:lnTo>
                  <a:pt x="348234" y="7747"/>
                </a:lnTo>
                <a:lnTo>
                  <a:pt x="300736" y="0"/>
                </a:lnTo>
                <a:lnTo>
                  <a:pt x="253111" y="7747"/>
                </a:lnTo>
                <a:lnTo>
                  <a:pt x="211836" y="29083"/>
                </a:lnTo>
                <a:lnTo>
                  <a:pt x="179324" y="61722"/>
                </a:lnTo>
                <a:lnTo>
                  <a:pt x="157988" y="103124"/>
                </a:lnTo>
                <a:lnTo>
                  <a:pt x="150368" y="150876"/>
                </a:lnTo>
                <a:lnTo>
                  <a:pt x="157988" y="198501"/>
                </a:lnTo>
                <a:lnTo>
                  <a:pt x="179324" y="239903"/>
                </a:lnTo>
                <a:lnTo>
                  <a:pt x="211836" y="272542"/>
                </a:lnTo>
                <a:lnTo>
                  <a:pt x="253111" y="294005"/>
                </a:lnTo>
                <a:lnTo>
                  <a:pt x="300736" y="301625"/>
                </a:lnTo>
                <a:lnTo>
                  <a:pt x="319151" y="298704"/>
                </a:lnTo>
                <a:lnTo>
                  <a:pt x="448056" y="169545"/>
                </a:lnTo>
                <a:lnTo>
                  <a:pt x="450977" y="150876"/>
                </a:lnTo>
                <a:close/>
              </a:path>
            </a:pathLst>
          </a:custGeom>
          <a:solidFill>
            <a:srgbClr val="1F1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7257" y="3380358"/>
            <a:ext cx="34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libri"/>
                <a:cs typeface="Calibri"/>
              </a:rPr>
              <a:t>L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5239511"/>
            <a:ext cx="1371600" cy="143256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25336" y="5856223"/>
            <a:ext cx="901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</a:t>
            </a:r>
            <a:r>
              <a:rPr sz="1800" spc="-35" dirty="0">
                <a:latin typeface="Calibri"/>
                <a:cs typeface="Calibri"/>
              </a:rPr>
              <a:t>u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75" dirty="0">
                <a:latin typeface="Calibri"/>
                <a:cs typeface="Calibri"/>
              </a:rPr>
              <a:t>k</a:t>
            </a:r>
            <a:r>
              <a:rPr sz="1800" spc="-35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8463" y="3956272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0"/>
                </a:moveTo>
                <a:lnTo>
                  <a:pt x="0" y="0"/>
                </a:lnTo>
                <a:lnTo>
                  <a:pt x="0" y="76104"/>
                </a:lnTo>
                <a:lnTo>
                  <a:pt x="19050" y="76104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28463" y="408942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9025"/>
                </a:lnTo>
                <a:lnTo>
                  <a:pt x="19050" y="19025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8463" y="4165568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0"/>
                </a:moveTo>
                <a:lnTo>
                  <a:pt x="0" y="0"/>
                </a:lnTo>
                <a:lnTo>
                  <a:pt x="0" y="76104"/>
                </a:lnTo>
                <a:lnTo>
                  <a:pt x="19050" y="76104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8463" y="4298720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9025"/>
                </a:lnTo>
                <a:lnTo>
                  <a:pt x="19050" y="19025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28463" y="4374862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0"/>
                </a:moveTo>
                <a:lnTo>
                  <a:pt x="0" y="0"/>
                </a:lnTo>
                <a:lnTo>
                  <a:pt x="0" y="76106"/>
                </a:lnTo>
                <a:lnTo>
                  <a:pt x="19050" y="76106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28463" y="4508016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9025"/>
                </a:lnTo>
                <a:lnTo>
                  <a:pt x="19050" y="19025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28463" y="4584158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0"/>
                </a:moveTo>
                <a:lnTo>
                  <a:pt x="0" y="0"/>
                </a:lnTo>
                <a:lnTo>
                  <a:pt x="0" y="76106"/>
                </a:lnTo>
                <a:lnTo>
                  <a:pt x="19050" y="76106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8463" y="4717312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9025"/>
                </a:lnTo>
                <a:lnTo>
                  <a:pt x="19050" y="19025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8463" y="4793455"/>
            <a:ext cx="19050" cy="76200"/>
          </a:xfrm>
          <a:custGeom>
            <a:avLst/>
            <a:gdLst/>
            <a:ahLst/>
            <a:cxnLst/>
            <a:rect l="l" t="t" r="r" b="b"/>
            <a:pathLst>
              <a:path w="19050" h="76200">
                <a:moveTo>
                  <a:pt x="19050" y="0"/>
                </a:moveTo>
                <a:lnTo>
                  <a:pt x="0" y="0"/>
                </a:lnTo>
                <a:lnTo>
                  <a:pt x="0" y="76106"/>
                </a:lnTo>
                <a:lnTo>
                  <a:pt x="19050" y="76106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28463" y="4926608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9025"/>
                </a:lnTo>
                <a:lnTo>
                  <a:pt x="19050" y="19025"/>
                </a:lnTo>
                <a:lnTo>
                  <a:pt x="1905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99888" y="5002758"/>
            <a:ext cx="76200" cy="179070"/>
          </a:xfrm>
          <a:custGeom>
            <a:avLst/>
            <a:gdLst/>
            <a:ahLst/>
            <a:cxnLst/>
            <a:rect l="l" t="t" r="r" b="b"/>
            <a:pathLst>
              <a:path w="76200" h="179070">
                <a:moveTo>
                  <a:pt x="47625" y="0"/>
                </a:moveTo>
                <a:lnTo>
                  <a:pt x="28575" y="0"/>
                </a:lnTo>
                <a:lnTo>
                  <a:pt x="28575" y="76098"/>
                </a:lnTo>
                <a:lnTo>
                  <a:pt x="47625" y="76098"/>
                </a:lnTo>
                <a:lnTo>
                  <a:pt x="47625" y="0"/>
                </a:lnTo>
                <a:close/>
              </a:path>
              <a:path w="76200" h="179070">
                <a:moveTo>
                  <a:pt x="76200" y="102387"/>
                </a:moveTo>
                <a:lnTo>
                  <a:pt x="0" y="102387"/>
                </a:lnTo>
                <a:lnTo>
                  <a:pt x="38100" y="178460"/>
                </a:lnTo>
                <a:lnTo>
                  <a:pt x="76200" y="102387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4584" y="2685288"/>
            <a:ext cx="414527" cy="44196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062728" y="3233927"/>
            <a:ext cx="1155065" cy="261620"/>
          </a:xfrm>
          <a:custGeom>
            <a:avLst/>
            <a:gdLst/>
            <a:ahLst/>
            <a:cxnLst/>
            <a:rect l="l" t="t" r="r" b="b"/>
            <a:pathLst>
              <a:path w="1155064" h="261620">
                <a:moveTo>
                  <a:pt x="1128014" y="0"/>
                </a:moveTo>
                <a:lnTo>
                  <a:pt x="26670" y="0"/>
                </a:lnTo>
                <a:lnTo>
                  <a:pt x="16256" y="2032"/>
                </a:lnTo>
                <a:lnTo>
                  <a:pt x="7747" y="7747"/>
                </a:lnTo>
                <a:lnTo>
                  <a:pt x="2032" y="16129"/>
                </a:lnTo>
                <a:lnTo>
                  <a:pt x="0" y="26416"/>
                </a:lnTo>
                <a:lnTo>
                  <a:pt x="0" y="235204"/>
                </a:lnTo>
                <a:lnTo>
                  <a:pt x="2032" y="245491"/>
                </a:lnTo>
                <a:lnTo>
                  <a:pt x="7747" y="253873"/>
                </a:lnTo>
                <a:lnTo>
                  <a:pt x="16256" y="259587"/>
                </a:lnTo>
                <a:lnTo>
                  <a:pt x="26670" y="261620"/>
                </a:lnTo>
                <a:lnTo>
                  <a:pt x="1128014" y="261620"/>
                </a:lnTo>
                <a:lnTo>
                  <a:pt x="1138427" y="259587"/>
                </a:lnTo>
                <a:lnTo>
                  <a:pt x="1146937" y="253873"/>
                </a:lnTo>
                <a:lnTo>
                  <a:pt x="1152652" y="245491"/>
                </a:lnTo>
                <a:lnTo>
                  <a:pt x="1154684" y="235204"/>
                </a:lnTo>
                <a:lnTo>
                  <a:pt x="1154684" y="26416"/>
                </a:lnTo>
                <a:lnTo>
                  <a:pt x="1152652" y="16129"/>
                </a:lnTo>
                <a:lnTo>
                  <a:pt x="1146937" y="7747"/>
                </a:lnTo>
                <a:lnTo>
                  <a:pt x="1138427" y="2032"/>
                </a:lnTo>
                <a:lnTo>
                  <a:pt x="1128014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56072" y="3266388"/>
            <a:ext cx="96202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F0F0F0"/>
                </a:solidFill>
                <a:latin typeface="Arial MT"/>
                <a:cs typeface="Arial MT"/>
              </a:rPr>
              <a:t>terraform.tfstate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15967" y="3240023"/>
            <a:ext cx="673100" cy="265430"/>
          </a:xfrm>
          <a:custGeom>
            <a:avLst/>
            <a:gdLst/>
            <a:ahLst/>
            <a:cxnLst/>
            <a:rect l="l" t="t" r="r" b="b"/>
            <a:pathLst>
              <a:path w="673100" h="265429">
                <a:moveTo>
                  <a:pt x="646430" y="0"/>
                </a:moveTo>
                <a:lnTo>
                  <a:pt x="26670" y="0"/>
                </a:lnTo>
                <a:lnTo>
                  <a:pt x="16383" y="2159"/>
                </a:lnTo>
                <a:lnTo>
                  <a:pt x="7874" y="7874"/>
                </a:lnTo>
                <a:lnTo>
                  <a:pt x="2159" y="16383"/>
                </a:lnTo>
                <a:lnTo>
                  <a:pt x="0" y="26797"/>
                </a:lnTo>
                <a:lnTo>
                  <a:pt x="0" y="238125"/>
                </a:lnTo>
                <a:lnTo>
                  <a:pt x="2159" y="248538"/>
                </a:lnTo>
                <a:lnTo>
                  <a:pt x="7874" y="257048"/>
                </a:lnTo>
                <a:lnTo>
                  <a:pt x="16383" y="262763"/>
                </a:lnTo>
                <a:lnTo>
                  <a:pt x="26670" y="264922"/>
                </a:lnTo>
                <a:lnTo>
                  <a:pt x="646430" y="264922"/>
                </a:lnTo>
                <a:lnTo>
                  <a:pt x="656717" y="262763"/>
                </a:lnTo>
                <a:lnTo>
                  <a:pt x="665226" y="257048"/>
                </a:lnTo>
                <a:lnTo>
                  <a:pt x="670941" y="248538"/>
                </a:lnTo>
                <a:lnTo>
                  <a:pt x="673100" y="238125"/>
                </a:lnTo>
                <a:lnTo>
                  <a:pt x="673100" y="26797"/>
                </a:lnTo>
                <a:lnTo>
                  <a:pt x="670941" y="16383"/>
                </a:lnTo>
                <a:lnTo>
                  <a:pt x="665226" y="7874"/>
                </a:lnTo>
                <a:lnTo>
                  <a:pt x="656717" y="2159"/>
                </a:lnTo>
                <a:lnTo>
                  <a:pt x="6464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443984" y="2691383"/>
            <a:ext cx="417830" cy="441959"/>
            <a:chOff x="4443984" y="2691383"/>
            <a:chExt cx="417830" cy="441959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3984" y="2691383"/>
              <a:ext cx="417575" cy="441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7136" y="2773679"/>
              <a:ext cx="222503" cy="22250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439539" y="3272992"/>
            <a:ext cx="42862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35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050" spc="5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050" spc="-1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050" spc="-10" dirty="0">
                <a:solidFill>
                  <a:srgbClr val="F0F0F0"/>
                </a:solidFill>
                <a:latin typeface="Arial MT"/>
                <a:cs typeface="Arial MT"/>
              </a:rPr>
              <a:t>.t</a:t>
            </a:r>
            <a:r>
              <a:rPr sz="1050" dirty="0">
                <a:solidFill>
                  <a:srgbClr val="F0F0F0"/>
                </a:solidFill>
                <a:latin typeface="Arial MT"/>
                <a:cs typeface="Arial MT"/>
              </a:rPr>
              <a:t>f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5840" y="338327"/>
            <a:ext cx="905256" cy="816863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237734" y="1261872"/>
            <a:ext cx="20320" cy="76835"/>
          </a:xfrm>
          <a:custGeom>
            <a:avLst/>
            <a:gdLst/>
            <a:ahLst/>
            <a:cxnLst/>
            <a:rect l="l" t="t" r="r" b="b"/>
            <a:pathLst>
              <a:path w="20320" h="76834">
                <a:moveTo>
                  <a:pt x="1142" y="0"/>
                </a:moveTo>
                <a:lnTo>
                  <a:pt x="0" y="76073"/>
                </a:lnTo>
                <a:lnTo>
                  <a:pt x="19050" y="76326"/>
                </a:lnTo>
                <a:lnTo>
                  <a:pt x="20192" y="253"/>
                </a:lnTo>
                <a:lnTo>
                  <a:pt x="114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36717" y="1394967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4">
                <a:moveTo>
                  <a:pt x="254" y="0"/>
                </a:moveTo>
                <a:lnTo>
                  <a:pt x="0" y="19050"/>
                </a:lnTo>
                <a:lnTo>
                  <a:pt x="19050" y="19304"/>
                </a:lnTo>
                <a:lnTo>
                  <a:pt x="19304" y="254"/>
                </a:lnTo>
                <a:lnTo>
                  <a:pt x="25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34940" y="1471041"/>
            <a:ext cx="20320" cy="76835"/>
          </a:xfrm>
          <a:custGeom>
            <a:avLst/>
            <a:gdLst/>
            <a:ahLst/>
            <a:cxnLst/>
            <a:rect l="l" t="t" r="r" b="b"/>
            <a:pathLst>
              <a:path w="20320" h="76834">
                <a:moveTo>
                  <a:pt x="1015" y="0"/>
                </a:moveTo>
                <a:lnTo>
                  <a:pt x="0" y="76200"/>
                </a:lnTo>
                <a:lnTo>
                  <a:pt x="19050" y="76454"/>
                </a:lnTo>
                <a:lnTo>
                  <a:pt x="20065" y="254"/>
                </a:lnTo>
                <a:lnTo>
                  <a:pt x="10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33796" y="1604263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4">
                <a:moveTo>
                  <a:pt x="253" y="0"/>
                </a:moveTo>
                <a:lnTo>
                  <a:pt x="0" y="19050"/>
                </a:lnTo>
                <a:lnTo>
                  <a:pt x="19050" y="19303"/>
                </a:lnTo>
                <a:lnTo>
                  <a:pt x="19303" y="253"/>
                </a:lnTo>
                <a:lnTo>
                  <a:pt x="253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2019" y="1680336"/>
            <a:ext cx="20320" cy="76835"/>
          </a:xfrm>
          <a:custGeom>
            <a:avLst/>
            <a:gdLst/>
            <a:ahLst/>
            <a:cxnLst/>
            <a:rect l="l" t="t" r="r" b="b"/>
            <a:pathLst>
              <a:path w="20320" h="76835">
                <a:moveTo>
                  <a:pt x="1015" y="0"/>
                </a:moveTo>
                <a:lnTo>
                  <a:pt x="0" y="76073"/>
                </a:lnTo>
                <a:lnTo>
                  <a:pt x="19050" y="76326"/>
                </a:lnTo>
                <a:lnTo>
                  <a:pt x="20065" y="253"/>
                </a:lnTo>
                <a:lnTo>
                  <a:pt x="101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0876" y="1813432"/>
            <a:ext cx="19685" cy="19685"/>
          </a:xfrm>
          <a:custGeom>
            <a:avLst/>
            <a:gdLst/>
            <a:ahLst/>
            <a:cxnLst/>
            <a:rect l="l" t="t" r="r" b="b"/>
            <a:pathLst>
              <a:path w="19685" h="19685">
                <a:moveTo>
                  <a:pt x="381" y="0"/>
                </a:moveTo>
                <a:lnTo>
                  <a:pt x="0" y="19050"/>
                </a:lnTo>
                <a:lnTo>
                  <a:pt x="19050" y="19303"/>
                </a:lnTo>
                <a:lnTo>
                  <a:pt x="19431" y="253"/>
                </a:lnTo>
                <a:lnTo>
                  <a:pt x="38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99888" y="1889378"/>
            <a:ext cx="76200" cy="194945"/>
          </a:xfrm>
          <a:custGeom>
            <a:avLst/>
            <a:gdLst/>
            <a:ahLst/>
            <a:cxnLst/>
            <a:rect l="l" t="t" r="r" b="b"/>
            <a:pathLst>
              <a:path w="76200" h="194944">
                <a:moveTo>
                  <a:pt x="49276" y="381"/>
                </a:moveTo>
                <a:lnTo>
                  <a:pt x="30226" y="0"/>
                </a:lnTo>
                <a:lnTo>
                  <a:pt x="29210" y="76073"/>
                </a:lnTo>
                <a:lnTo>
                  <a:pt x="48260" y="76327"/>
                </a:lnTo>
                <a:lnTo>
                  <a:pt x="49276" y="381"/>
                </a:lnTo>
                <a:close/>
              </a:path>
              <a:path w="76200" h="194944">
                <a:moveTo>
                  <a:pt x="76200" y="119380"/>
                </a:moveTo>
                <a:lnTo>
                  <a:pt x="0" y="118364"/>
                </a:lnTo>
                <a:lnTo>
                  <a:pt x="37084" y="194945"/>
                </a:lnTo>
                <a:lnTo>
                  <a:pt x="76200" y="11938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02679" y="579118"/>
            <a:ext cx="5989320" cy="6278880"/>
            <a:chOff x="6202679" y="579118"/>
            <a:chExt cx="5989320" cy="6278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2679" y="579118"/>
              <a:ext cx="5989319" cy="62788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27063" y="606551"/>
              <a:ext cx="5955665" cy="6251575"/>
            </a:xfrm>
            <a:custGeom>
              <a:avLst/>
              <a:gdLst/>
              <a:ahLst/>
              <a:cxnLst/>
              <a:rect l="l" t="t" r="r" b="b"/>
              <a:pathLst>
                <a:path w="5955665" h="6251575">
                  <a:moveTo>
                    <a:pt x="5875528" y="0"/>
                  </a:moveTo>
                  <a:lnTo>
                    <a:pt x="80137" y="0"/>
                  </a:lnTo>
                  <a:lnTo>
                    <a:pt x="48895" y="6350"/>
                  </a:lnTo>
                  <a:lnTo>
                    <a:pt x="23495" y="23495"/>
                  </a:lnTo>
                  <a:lnTo>
                    <a:pt x="6350" y="48895"/>
                  </a:lnTo>
                  <a:lnTo>
                    <a:pt x="0" y="80137"/>
                  </a:lnTo>
                  <a:lnTo>
                    <a:pt x="0" y="6251317"/>
                  </a:lnTo>
                  <a:lnTo>
                    <a:pt x="5955665" y="6251317"/>
                  </a:lnTo>
                  <a:lnTo>
                    <a:pt x="5955665" y="80137"/>
                  </a:lnTo>
                  <a:lnTo>
                    <a:pt x="5949315" y="48895"/>
                  </a:lnTo>
                  <a:lnTo>
                    <a:pt x="5932170" y="23495"/>
                  </a:lnTo>
                  <a:lnTo>
                    <a:pt x="5906770" y="6350"/>
                  </a:lnTo>
                  <a:lnTo>
                    <a:pt x="587552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27063" y="600455"/>
              <a:ext cx="5955665" cy="399415"/>
            </a:xfrm>
            <a:custGeom>
              <a:avLst/>
              <a:gdLst/>
              <a:ahLst/>
              <a:cxnLst/>
              <a:rect l="l" t="t" r="r" b="b"/>
              <a:pathLst>
                <a:path w="5955665" h="399415">
                  <a:moveTo>
                    <a:pt x="5955665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955665" y="399161"/>
                  </a:lnTo>
                  <a:lnTo>
                    <a:pt x="595566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79463" y="1423413"/>
              <a:ext cx="5803265" cy="5434965"/>
            </a:xfrm>
            <a:custGeom>
              <a:avLst/>
              <a:gdLst/>
              <a:ahLst/>
              <a:cxnLst/>
              <a:rect l="l" t="t" r="r" b="b"/>
              <a:pathLst>
                <a:path w="5803265" h="5434965">
                  <a:moveTo>
                    <a:pt x="5802884" y="0"/>
                  </a:moveTo>
                  <a:lnTo>
                    <a:pt x="0" y="0"/>
                  </a:lnTo>
                  <a:lnTo>
                    <a:pt x="0" y="5434584"/>
                  </a:lnTo>
                  <a:lnTo>
                    <a:pt x="5802884" y="5434584"/>
                  </a:lnTo>
                  <a:lnTo>
                    <a:pt x="58028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0311" y="597406"/>
            <a:ext cx="5584190" cy="6261100"/>
            <a:chOff x="210311" y="597406"/>
            <a:chExt cx="5584190" cy="62611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11" y="597406"/>
              <a:ext cx="5583936" cy="62605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8599" y="606552"/>
              <a:ext cx="5498465" cy="6251575"/>
            </a:xfrm>
            <a:custGeom>
              <a:avLst/>
              <a:gdLst/>
              <a:ahLst/>
              <a:cxnLst/>
              <a:rect l="l" t="t" r="r" b="b"/>
              <a:pathLst>
                <a:path w="5498465" h="6251575">
                  <a:moveTo>
                    <a:pt x="5424170" y="0"/>
                  </a:moveTo>
                  <a:lnTo>
                    <a:pt x="73939" y="0"/>
                  </a:lnTo>
                  <a:lnTo>
                    <a:pt x="45161" y="5842"/>
                  </a:lnTo>
                  <a:lnTo>
                    <a:pt x="21653" y="21717"/>
                  </a:lnTo>
                  <a:lnTo>
                    <a:pt x="5816" y="45212"/>
                  </a:lnTo>
                  <a:lnTo>
                    <a:pt x="0" y="73913"/>
                  </a:lnTo>
                  <a:lnTo>
                    <a:pt x="0" y="6251317"/>
                  </a:lnTo>
                  <a:lnTo>
                    <a:pt x="5498084" y="6251317"/>
                  </a:lnTo>
                  <a:lnTo>
                    <a:pt x="5498084" y="73913"/>
                  </a:lnTo>
                  <a:lnTo>
                    <a:pt x="5492242" y="45212"/>
                  </a:lnTo>
                  <a:lnTo>
                    <a:pt x="5476367" y="21717"/>
                  </a:lnTo>
                  <a:lnTo>
                    <a:pt x="5452872" y="5842"/>
                  </a:lnTo>
                  <a:lnTo>
                    <a:pt x="542417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600" y="600455"/>
            <a:ext cx="549910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0"/>
              </a:spcBef>
              <a:tabLst>
                <a:tab pos="2188845" algn="l"/>
              </a:tabLst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&gt;_	Terminal</a:t>
            </a:r>
            <a:r>
              <a:rPr sz="2000" b="0" spc="-100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1019" y="4000626"/>
            <a:ext cx="9150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04068" y="4427601"/>
            <a:ext cx="709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resolve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60363" y="4000626"/>
            <a:ext cx="4164329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acquires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lock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protect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being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written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by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multiple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users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same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time.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Please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issue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above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try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0363" y="4854016"/>
            <a:ext cx="53416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again.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most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commands,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can disable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locking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"-lock=false"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flag,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recommended.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79464" y="1088136"/>
            <a:ext cx="5803265" cy="368935"/>
          </a:xfrm>
          <a:custGeom>
            <a:avLst/>
            <a:gdLst/>
            <a:ahLst/>
            <a:cxnLst/>
            <a:rect l="l" t="t" r="r" b="b"/>
            <a:pathLst>
              <a:path w="5803265" h="368934">
                <a:moveTo>
                  <a:pt x="5802884" y="0"/>
                </a:moveTo>
                <a:lnTo>
                  <a:pt x="0" y="0"/>
                </a:lnTo>
                <a:lnTo>
                  <a:pt x="0" y="368426"/>
                </a:lnTo>
                <a:lnTo>
                  <a:pt x="5802884" y="368426"/>
                </a:lnTo>
                <a:lnTo>
                  <a:pt x="58028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9105" y="606628"/>
            <a:ext cx="4810125" cy="106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9470" algn="l"/>
              </a:tabLst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&gt;_	Terminal</a:t>
            </a:r>
            <a:r>
              <a:rPr sz="2000" spc="-114" dirty="0">
                <a:solidFill>
                  <a:srgbClr val="7D7D7D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2</a:t>
            </a:r>
            <a:endParaRPr sz="2000">
              <a:latin typeface="Consolas"/>
              <a:cs typeface="Consolas"/>
            </a:endParaRPr>
          </a:p>
          <a:p>
            <a:pPr marL="163830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63830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solidFill>
                  <a:srgbClr val="FF0066"/>
                </a:solidFill>
                <a:latin typeface="Consolas"/>
                <a:cs typeface="Consolas"/>
              </a:rPr>
              <a:t>Error:</a:t>
            </a:r>
            <a:r>
              <a:rPr sz="1400" spc="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Error</a:t>
            </a:r>
            <a:r>
              <a:rPr sz="1400" spc="2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locking</a:t>
            </a:r>
            <a:r>
              <a:rPr sz="1400" spc="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66"/>
                </a:solidFill>
                <a:latin typeface="Consolas"/>
                <a:cs typeface="Consolas"/>
              </a:rPr>
              <a:t>state:</a:t>
            </a:r>
            <a:r>
              <a:rPr sz="1400" spc="5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Error</a:t>
            </a:r>
            <a:r>
              <a:rPr sz="1400" spc="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acquiring</a:t>
            </a:r>
            <a:r>
              <a:rPr sz="1400" spc="3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the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60363" y="1651457"/>
            <a:ext cx="1203325" cy="1946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state</a:t>
            </a:r>
            <a:r>
              <a:rPr sz="1400" spc="-3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lock:</a:t>
            </a:r>
            <a:endParaRPr sz="1400">
              <a:latin typeface="Consolas"/>
              <a:cs typeface="Consolas"/>
            </a:endParaRPr>
          </a:p>
          <a:p>
            <a:pPr marL="208915" marR="211454" indent="-19685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Lock</a:t>
            </a:r>
            <a:r>
              <a:rPr sz="1400" spc="-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Info: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ID:</a:t>
            </a:r>
            <a:endParaRPr sz="1400">
              <a:latin typeface="Consolas"/>
              <a:cs typeface="Consolas"/>
            </a:endParaRPr>
          </a:p>
          <a:p>
            <a:pPr marL="208915" marR="508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Path: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Oper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n:  Who: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Version: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Info: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5668" y="1651457"/>
            <a:ext cx="3964940" cy="17329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66"/>
                </a:solidFill>
                <a:latin typeface="Consolas"/>
                <a:cs typeface="Consolas"/>
              </a:rPr>
              <a:t>temporarily</a:t>
            </a:r>
            <a:r>
              <a:rPr sz="1400" spc="20" dirty="0">
                <a:solidFill>
                  <a:srgbClr val="FF0066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66"/>
                </a:solidFill>
                <a:latin typeface="Consolas"/>
                <a:cs typeface="Consolas"/>
              </a:rPr>
              <a:t>unavailable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07314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fefe3806-007c-084b-be61-cef4cdc77dee</a:t>
            </a:r>
            <a:endParaRPr sz="1400">
              <a:latin typeface="Consolas"/>
              <a:cs typeface="Consolas"/>
            </a:endParaRPr>
          </a:p>
          <a:p>
            <a:pPr marL="107314" marR="208026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terraform.tfstate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ati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nT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ply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root@iac-server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0.13.3</a:t>
            </a:r>
            <a:endParaRPr sz="1400">
              <a:latin typeface="Consolas"/>
              <a:cs typeface="Consolas"/>
            </a:endParaRPr>
          </a:p>
          <a:p>
            <a:pPr marL="107314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2020-09-22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20:35:27.051330492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+0000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UTC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6991" y="1441700"/>
            <a:ext cx="5410200" cy="5416550"/>
          </a:xfrm>
          <a:custGeom>
            <a:avLst/>
            <a:gdLst/>
            <a:ahLst/>
            <a:cxnLst/>
            <a:rect l="l" t="t" r="r" b="b"/>
            <a:pathLst>
              <a:path w="5410200" h="5416550">
                <a:moveTo>
                  <a:pt x="5409946" y="0"/>
                </a:moveTo>
                <a:lnTo>
                  <a:pt x="0" y="0"/>
                </a:lnTo>
                <a:lnTo>
                  <a:pt x="0" y="5416042"/>
                </a:lnTo>
                <a:lnTo>
                  <a:pt x="5409946" y="5416042"/>
                </a:lnTo>
                <a:lnTo>
                  <a:pt x="540994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7560" y="3157219"/>
            <a:ext cx="4563745" cy="2134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400">
              <a:latin typeface="Consolas"/>
              <a:cs typeface="Consolas"/>
            </a:endParaRPr>
          </a:p>
          <a:p>
            <a:pPr marL="210820" marR="5080">
              <a:lnSpc>
                <a:spcPct val="77100"/>
              </a:lnSpc>
              <a:spcBef>
                <a:spcPts val="53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described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above.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ts val="1655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accepted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2384" y="5481015"/>
            <a:ext cx="11080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45433" y="5907735"/>
            <a:ext cx="5194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7560" y="5481015"/>
            <a:ext cx="336931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aws_s3_bucket_object.finance-2020: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aws_s3_bucket.finance: Creating...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aws_s3_bucket_object.finance-2020: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[10s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elapsed]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7560" y="6334759"/>
            <a:ext cx="446976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aws_s3_bucket.finance:</a:t>
            </a:r>
            <a:r>
              <a:rPr sz="14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Still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[10s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elapsed]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6991" y="1088136"/>
            <a:ext cx="5419090" cy="368935"/>
          </a:xfrm>
          <a:custGeom>
            <a:avLst/>
            <a:gdLst/>
            <a:ahLst/>
            <a:cxnLst/>
            <a:rect l="l" t="t" r="r" b="b"/>
            <a:pathLst>
              <a:path w="5419090" h="368934">
                <a:moveTo>
                  <a:pt x="5419090" y="0"/>
                </a:moveTo>
                <a:lnTo>
                  <a:pt x="0" y="0"/>
                </a:lnTo>
                <a:lnTo>
                  <a:pt x="0" y="368426"/>
                </a:lnTo>
                <a:lnTo>
                  <a:pt x="5419090" y="368426"/>
                </a:lnTo>
                <a:lnTo>
                  <a:pt x="541909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49828" y="2090674"/>
            <a:ext cx="2085975" cy="669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7560" y="994295"/>
            <a:ext cx="2976245" cy="197993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."</a:t>
            </a:r>
            <a:endParaRPr sz="14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server_side_encryption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ct val="100000"/>
              </a:lnSpc>
              <a:spcBef>
                <a:spcPts val="40"/>
              </a:spcBef>
            </a:pP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2100" spc="-292" baseline="1984" dirty="0">
                <a:solidFill>
                  <a:srgbClr val="FFFFFF"/>
                </a:solidFill>
                <a:latin typeface="Consolas"/>
                <a:cs typeface="Consolas"/>
              </a:rPr>
              <a:t>ap</a:t>
            </a: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2100" spc="-292" baseline="1984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2100" spc="-292" baseline="1984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2100" spc="-292" baseline="1984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2100" spc="-292" baseline="1984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r>
              <a:rPr sz="1400" spc="-195" dirty="0">
                <a:solidFill>
                  <a:srgbClr val="FFFFFF"/>
                </a:solidFill>
                <a:latin typeface="Consolas"/>
                <a:cs typeface="Consolas"/>
              </a:rPr>
              <a:t>age_class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version_id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73752" y="3212592"/>
            <a:ext cx="2773680" cy="1136650"/>
            <a:chOff x="4873752" y="3212592"/>
            <a:chExt cx="2773680" cy="1136650"/>
          </a:xfrm>
        </p:grpSpPr>
        <p:sp>
          <p:nvSpPr>
            <p:cNvPr id="3" name="object 3"/>
            <p:cNvSpPr/>
            <p:nvPr/>
          </p:nvSpPr>
          <p:spPr>
            <a:xfrm>
              <a:off x="4873752" y="3212592"/>
              <a:ext cx="2773680" cy="667385"/>
            </a:xfrm>
            <a:custGeom>
              <a:avLst/>
              <a:gdLst/>
              <a:ahLst/>
              <a:cxnLst/>
              <a:rect l="l" t="t" r="r" b="b"/>
              <a:pathLst>
                <a:path w="2773679" h="667385">
                  <a:moveTo>
                    <a:pt x="2706243" y="0"/>
                  </a:moveTo>
                  <a:lnTo>
                    <a:pt x="67437" y="0"/>
                  </a:lnTo>
                  <a:lnTo>
                    <a:pt x="41148" y="5334"/>
                  </a:lnTo>
                  <a:lnTo>
                    <a:pt x="19812" y="19812"/>
                  </a:lnTo>
                  <a:lnTo>
                    <a:pt x="5334" y="41275"/>
                  </a:lnTo>
                  <a:lnTo>
                    <a:pt x="0" y="67563"/>
                  </a:lnTo>
                  <a:lnTo>
                    <a:pt x="0" y="599821"/>
                  </a:lnTo>
                  <a:lnTo>
                    <a:pt x="5334" y="626110"/>
                  </a:lnTo>
                  <a:lnTo>
                    <a:pt x="19812" y="647573"/>
                  </a:lnTo>
                  <a:lnTo>
                    <a:pt x="41148" y="662051"/>
                  </a:lnTo>
                  <a:lnTo>
                    <a:pt x="67437" y="667385"/>
                  </a:lnTo>
                  <a:lnTo>
                    <a:pt x="2706243" y="667385"/>
                  </a:lnTo>
                  <a:lnTo>
                    <a:pt x="2732531" y="662051"/>
                  </a:lnTo>
                  <a:lnTo>
                    <a:pt x="2753868" y="647573"/>
                  </a:lnTo>
                  <a:lnTo>
                    <a:pt x="2768346" y="626110"/>
                  </a:lnTo>
                  <a:lnTo>
                    <a:pt x="2773679" y="599821"/>
                  </a:lnTo>
                  <a:lnTo>
                    <a:pt x="2773679" y="67563"/>
                  </a:lnTo>
                  <a:lnTo>
                    <a:pt x="2768346" y="41275"/>
                  </a:lnTo>
                  <a:lnTo>
                    <a:pt x="2753868" y="19812"/>
                  </a:lnTo>
                  <a:lnTo>
                    <a:pt x="2732531" y="5334"/>
                  </a:lnTo>
                  <a:lnTo>
                    <a:pt x="270624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46976" y="3910583"/>
              <a:ext cx="289560" cy="438784"/>
            </a:xfrm>
            <a:custGeom>
              <a:avLst/>
              <a:gdLst/>
              <a:ahLst/>
              <a:cxnLst/>
              <a:rect l="l" t="t" r="r" b="b"/>
              <a:pathLst>
                <a:path w="289559" h="438785">
                  <a:moveTo>
                    <a:pt x="289052" y="41021"/>
                  </a:moveTo>
                  <a:lnTo>
                    <a:pt x="275717" y="27686"/>
                  </a:lnTo>
                  <a:lnTo>
                    <a:pt x="236347" y="7366"/>
                  </a:lnTo>
                  <a:lnTo>
                    <a:pt x="191135" y="0"/>
                  </a:lnTo>
                  <a:lnTo>
                    <a:pt x="145796" y="7366"/>
                  </a:lnTo>
                  <a:lnTo>
                    <a:pt x="106426" y="27686"/>
                  </a:lnTo>
                  <a:lnTo>
                    <a:pt x="75438" y="58801"/>
                  </a:lnTo>
                  <a:lnTo>
                    <a:pt x="55118" y="98171"/>
                  </a:lnTo>
                  <a:lnTo>
                    <a:pt x="47752" y="143637"/>
                  </a:lnTo>
                  <a:lnTo>
                    <a:pt x="47752" y="222250"/>
                  </a:lnTo>
                  <a:lnTo>
                    <a:pt x="0" y="225679"/>
                  </a:lnTo>
                  <a:lnTo>
                    <a:pt x="0" y="438658"/>
                  </a:lnTo>
                  <a:lnTo>
                    <a:pt x="218821" y="219583"/>
                  </a:lnTo>
                  <a:lnTo>
                    <a:pt x="223901" y="214376"/>
                  </a:lnTo>
                  <a:lnTo>
                    <a:pt x="191135" y="211963"/>
                  </a:lnTo>
                  <a:lnTo>
                    <a:pt x="88773" y="219583"/>
                  </a:lnTo>
                  <a:lnTo>
                    <a:pt x="88773" y="143637"/>
                  </a:lnTo>
                  <a:lnTo>
                    <a:pt x="96774" y="103632"/>
                  </a:lnTo>
                  <a:lnTo>
                    <a:pt x="118618" y="70993"/>
                  </a:lnTo>
                  <a:lnTo>
                    <a:pt x="151257" y="49022"/>
                  </a:lnTo>
                  <a:lnTo>
                    <a:pt x="191135" y="41021"/>
                  </a:lnTo>
                  <a:lnTo>
                    <a:pt x="289052" y="41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8111" y="3951605"/>
              <a:ext cx="137795" cy="10375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319272" y="2740151"/>
            <a:ext cx="1306195" cy="791845"/>
          </a:xfrm>
          <a:custGeom>
            <a:avLst/>
            <a:gdLst/>
            <a:ahLst/>
            <a:cxnLst/>
            <a:rect l="l" t="t" r="r" b="b"/>
            <a:pathLst>
              <a:path w="1306195" h="791845">
                <a:moveTo>
                  <a:pt x="78359" y="29210"/>
                </a:moveTo>
                <a:lnTo>
                  <a:pt x="29210" y="0"/>
                </a:lnTo>
                <a:lnTo>
                  <a:pt x="0" y="49276"/>
                </a:lnTo>
                <a:lnTo>
                  <a:pt x="49149" y="78359"/>
                </a:lnTo>
                <a:lnTo>
                  <a:pt x="78359" y="29210"/>
                </a:lnTo>
                <a:close/>
              </a:path>
              <a:path w="1306195" h="791845">
                <a:moveTo>
                  <a:pt x="176657" y="87503"/>
                </a:moveTo>
                <a:lnTo>
                  <a:pt x="127508" y="58420"/>
                </a:lnTo>
                <a:lnTo>
                  <a:pt x="98298" y="107569"/>
                </a:lnTo>
                <a:lnTo>
                  <a:pt x="147447" y="136779"/>
                </a:lnTo>
                <a:lnTo>
                  <a:pt x="176657" y="87503"/>
                </a:lnTo>
                <a:close/>
              </a:path>
              <a:path w="1306195" h="791845">
                <a:moveTo>
                  <a:pt x="274828" y="145923"/>
                </a:moveTo>
                <a:lnTo>
                  <a:pt x="225679" y="116840"/>
                </a:lnTo>
                <a:lnTo>
                  <a:pt x="196469" y="165989"/>
                </a:lnTo>
                <a:lnTo>
                  <a:pt x="245618" y="195072"/>
                </a:lnTo>
                <a:lnTo>
                  <a:pt x="274828" y="145923"/>
                </a:lnTo>
                <a:close/>
              </a:path>
              <a:path w="1306195" h="791845">
                <a:moveTo>
                  <a:pt x="373126" y="204216"/>
                </a:moveTo>
                <a:lnTo>
                  <a:pt x="323977" y="175133"/>
                </a:lnTo>
                <a:lnTo>
                  <a:pt x="294767" y="224282"/>
                </a:lnTo>
                <a:lnTo>
                  <a:pt x="343916" y="253365"/>
                </a:lnTo>
                <a:lnTo>
                  <a:pt x="373126" y="204216"/>
                </a:lnTo>
                <a:close/>
              </a:path>
              <a:path w="1306195" h="791845">
                <a:moveTo>
                  <a:pt x="471424" y="262636"/>
                </a:moveTo>
                <a:lnTo>
                  <a:pt x="422275" y="233426"/>
                </a:lnTo>
                <a:lnTo>
                  <a:pt x="393192" y="282575"/>
                </a:lnTo>
                <a:lnTo>
                  <a:pt x="442341" y="311785"/>
                </a:lnTo>
                <a:lnTo>
                  <a:pt x="471424" y="262636"/>
                </a:lnTo>
                <a:close/>
              </a:path>
              <a:path w="1306195" h="791845">
                <a:moveTo>
                  <a:pt x="569595" y="320929"/>
                </a:moveTo>
                <a:lnTo>
                  <a:pt x="520573" y="291719"/>
                </a:lnTo>
                <a:lnTo>
                  <a:pt x="491490" y="340995"/>
                </a:lnTo>
                <a:lnTo>
                  <a:pt x="540639" y="370205"/>
                </a:lnTo>
                <a:lnTo>
                  <a:pt x="569595" y="320929"/>
                </a:lnTo>
                <a:close/>
              </a:path>
              <a:path w="1306195" h="791845">
                <a:moveTo>
                  <a:pt x="667893" y="379349"/>
                </a:moveTo>
                <a:lnTo>
                  <a:pt x="618744" y="350139"/>
                </a:lnTo>
                <a:lnTo>
                  <a:pt x="589661" y="399288"/>
                </a:lnTo>
                <a:lnTo>
                  <a:pt x="638810" y="428498"/>
                </a:lnTo>
                <a:lnTo>
                  <a:pt x="667893" y="379349"/>
                </a:lnTo>
                <a:close/>
              </a:path>
              <a:path w="1306195" h="791845">
                <a:moveTo>
                  <a:pt x="766191" y="437642"/>
                </a:moveTo>
                <a:lnTo>
                  <a:pt x="717042" y="408432"/>
                </a:lnTo>
                <a:lnTo>
                  <a:pt x="687959" y="457581"/>
                </a:lnTo>
                <a:lnTo>
                  <a:pt x="737108" y="486791"/>
                </a:lnTo>
                <a:lnTo>
                  <a:pt x="766191" y="437642"/>
                </a:lnTo>
                <a:close/>
              </a:path>
              <a:path w="1306195" h="791845">
                <a:moveTo>
                  <a:pt x="864489" y="495935"/>
                </a:moveTo>
                <a:lnTo>
                  <a:pt x="815340" y="466852"/>
                </a:lnTo>
                <a:lnTo>
                  <a:pt x="786257" y="516001"/>
                </a:lnTo>
                <a:lnTo>
                  <a:pt x="835406" y="545084"/>
                </a:lnTo>
                <a:lnTo>
                  <a:pt x="864489" y="495935"/>
                </a:lnTo>
                <a:close/>
              </a:path>
              <a:path w="1306195" h="791845">
                <a:moveTo>
                  <a:pt x="962787" y="554355"/>
                </a:moveTo>
                <a:lnTo>
                  <a:pt x="913638" y="525145"/>
                </a:lnTo>
                <a:lnTo>
                  <a:pt x="884555" y="574421"/>
                </a:lnTo>
                <a:lnTo>
                  <a:pt x="933704" y="603504"/>
                </a:lnTo>
                <a:lnTo>
                  <a:pt x="962787" y="554355"/>
                </a:lnTo>
                <a:close/>
              </a:path>
              <a:path w="1306195" h="791845">
                <a:moveTo>
                  <a:pt x="1061085" y="612648"/>
                </a:moveTo>
                <a:lnTo>
                  <a:pt x="1011936" y="583565"/>
                </a:lnTo>
                <a:lnTo>
                  <a:pt x="982726" y="632714"/>
                </a:lnTo>
                <a:lnTo>
                  <a:pt x="1031875" y="661797"/>
                </a:lnTo>
                <a:lnTo>
                  <a:pt x="1061085" y="612648"/>
                </a:lnTo>
                <a:close/>
              </a:path>
              <a:path w="1306195" h="791845">
                <a:moveTo>
                  <a:pt x="1159383" y="671068"/>
                </a:moveTo>
                <a:lnTo>
                  <a:pt x="1110234" y="641858"/>
                </a:lnTo>
                <a:lnTo>
                  <a:pt x="1081024" y="691007"/>
                </a:lnTo>
                <a:lnTo>
                  <a:pt x="1130173" y="720217"/>
                </a:lnTo>
                <a:lnTo>
                  <a:pt x="1159383" y="671068"/>
                </a:lnTo>
                <a:close/>
              </a:path>
              <a:path w="1306195" h="791845">
                <a:moveTo>
                  <a:pt x="1305941" y="791337"/>
                </a:moveTo>
                <a:lnTo>
                  <a:pt x="1202182" y="629920"/>
                </a:lnTo>
                <a:lnTo>
                  <a:pt x="1114679" y="777494"/>
                </a:lnTo>
                <a:lnTo>
                  <a:pt x="1305941" y="791337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9656" y="34971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30" y="0"/>
                </a:moveTo>
                <a:lnTo>
                  <a:pt x="0" y="0"/>
                </a:lnTo>
                <a:lnTo>
                  <a:pt x="0" y="57183"/>
                </a:lnTo>
                <a:lnTo>
                  <a:pt x="57130" y="57183"/>
                </a:lnTo>
                <a:lnTo>
                  <a:pt x="571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3956" y="34971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30" y="0"/>
                </a:moveTo>
                <a:lnTo>
                  <a:pt x="0" y="0"/>
                </a:lnTo>
                <a:lnTo>
                  <a:pt x="0" y="57183"/>
                </a:lnTo>
                <a:lnTo>
                  <a:pt x="57130" y="57183"/>
                </a:lnTo>
                <a:lnTo>
                  <a:pt x="571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98256" y="3497165"/>
            <a:ext cx="57150" cy="57785"/>
          </a:xfrm>
          <a:custGeom>
            <a:avLst/>
            <a:gdLst/>
            <a:ahLst/>
            <a:cxnLst/>
            <a:rect l="l" t="t" r="r" b="b"/>
            <a:pathLst>
              <a:path w="57150" h="57785">
                <a:moveTo>
                  <a:pt x="57130" y="0"/>
                </a:moveTo>
                <a:lnTo>
                  <a:pt x="0" y="0"/>
                </a:lnTo>
                <a:lnTo>
                  <a:pt x="0" y="57183"/>
                </a:lnTo>
                <a:lnTo>
                  <a:pt x="57130" y="57183"/>
                </a:lnTo>
                <a:lnTo>
                  <a:pt x="5713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03158" y="3439921"/>
            <a:ext cx="171450" cy="172085"/>
          </a:xfrm>
          <a:custGeom>
            <a:avLst/>
            <a:gdLst/>
            <a:ahLst/>
            <a:cxnLst/>
            <a:rect l="l" t="t" r="r" b="b"/>
            <a:pathLst>
              <a:path w="171450" h="172085">
                <a:moveTo>
                  <a:pt x="0" y="0"/>
                </a:moveTo>
                <a:lnTo>
                  <a:pt x="0" y="171576"/>
                </a:lnTo>
                <a:lnTo>
                  <a:pt x="171450" y="85851"/>
                </a:lnTo>
                <a:lnTo>
                  <a:pt x="0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696" y="2173223"/>
            <a:ext cx="2334767" cy="11826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62505" y="3056890"/>
            <a:ext cx="111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888" y="3947159"/>
            <a:ext cx="2331719" cy="11826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772792" y="4832730"/>
            <a:ext cx="111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55847" y="2596705"/>
            <a:ext cx="4542155" cy="2192020"/>
            <a:chOff x="3355847" y="2596705"/>
            <a:chExt cx="4542155" cy="2192020"/>
          </a:xfrm>
        </p:grpSpPr>
        <p:sp>
          <p:nvSpPr>
            <p:cNvPr id="16" name="object 16"/>
            <p:cNvSpPr/>
            <p:nvPr/>
          </p:nvSpPr>
          <p:spPr>
            <a:xfrm>
              <a:off x="3355848" y="3529596"/>
              <a:ext cx="1267460" cy="1258570"/>
            </a:xfrm>
            <a:custGeom>
              <a:avLst/>
              <a:gdLst/>
              <a:ahLst/>
              <a:cxnLst/>
              <a:rect l="l" t="t" r="r" b="b"/>
              <a:pathLst>
                <a:path w="1267460" h="1258570">
                  <a:moveTo>
                    <a:pt x="81026" y="1218171"/>
                  </a:moveTo>
                  <a:lnTo>
                    <a:pt x="40640" y="1177658"/>
                  </a:lnTo>
                  <a:lnTo>
                    <a:pt x="0" y="1217917"/>
                  </a:lnTo>
                  <a:lnTo>
                    <a:pt x="40386" y="1258557"/>
                  </a:lnTo>
                  <a:lnTo>
                    <a:pt x="81026" y="1218171"/>
                  </a:lnTo>
                  <a:close/>
                </a:path>
                <a:path w="1267460" h="1258570">
                  <a:moveTo>
                    <a:pt x="162052" y="1137653"/>
                  </a:moveTo>
                  <a:lnTo>
                    <a:pt x="121793" y="1097140"/>
                  </a:lnTo>
                  <a:lnTo>
                    <a:pt x="81280" y="1137399"/>
                  </a:lnTo>
                  <a:lnTo>
                    <a:pt x="121539" y="1177912"/>
                  </a:lnTo>
                  <a:lnTo>
                    <a:pt x="162052" y="1137653"/>
                  </a:lnTo>
                  <a:close/>
                </a:path>
                <a:path w="1267460" h="1258570">
                  <a:moveTo>
                    <a:pt x="243205" y="1057008"/>
                  </a:moveTo>
                  <a:lnTo>
                    <a:pt x="202819" y="1016622"/>
                  </a:lnTo>
                  <a:lnTo>
                    <a:pt x="162306" y="1056881"/>
                  </a:lnTo>
                  <a:lnTo>
                    <a:pt x="202565" y="1097394"/>
                  </a:lnTo>
                  <a:lnTo>
                    <a:pt x="243205" y="1057008"/>
                  </a:lnTo>
                  <a:close/>
                </a:path>
                <a:path w="1267460" h="1258570">
                  <a:moveTo>
                    <a:pt x="324358" y="976617"/>
                  </a:moveTo>
                  <a:lnTo>
                    <a:pt x="284099" y="936104"/>
                  </a:lnTo>
                  <a:lnTo>
                    <a:pt x="243459" y="976363"/>
                  </a:lnTo>
                  <a:lnTo>
                    <a:pt x="283845" y="1016876"/>
                  </a:lnTo>
                  <a:lnTo>
                    <a:pt x="324358" y="976617"/>
                  </a:lnTo>
                  <a:close/>
                </a:path>
                <a:path w="1267460" h="1258570">
                  <a:moveTo>
                    <a:pt x="405511" y="896099"/>
                  </a:moveTo>
                  <a:lnTo>
                    <a:pt x="365252" y="855459"/>
                  </a:lnTo>
                  <a:lnTo>
                    <a:pt x="324612" y="895845"/>
                  </a:lnTo>
                  <a:lnTo>
                    <a:pt x="364998" y="936358"/>
                  </a:lnTo>
                  <a:lnTo>
                    <a:pt x="405511" y="896099"/>
                  </a:lnTo>
                  <a:close/>
                </a:path>
                <a:path w="1267460" h="1258570">
                  <a:moveTo>
                    <a:pt x="486537" y="815454"/>
                  </a:moveTo>
                  <a:lnTo>
                    <a:pt x="446278" y="774941"/>
                  </a:lnTo>
                  <a:lnTo>
                    <a:pt x="405765" y="815200"/>
                  </a:lnTo>
                  <a:lnTo>
                    <a:pt x="446024" y="855713"/>
                  </a:lnTo>
                  <a:lnTo>
                    <a:pt x="486537" y="815454"/>
                  </a:lnTo>
                  <a:close/>
                </a:path>
                <a:path w="1267460" h="1258570">
                  <a:moveTo>
                    <a:pt x="567817" y="734936"/>
                  </a:moveTo>
                  <a:lnTo>
                    <a:pt x="527431" y="694296"/>
                  </a:lnTo>
                  <a:lnTo>
                    <a:pt x="486791" y="734682"/>
                  </a:lnTo>
                  <a:lnTo>
                    <a:pt x="527304" y="775195"/>
                  </a:lnTo>
                  <a:lnTo>
                    <a:pt x="567817" y="734936"/>
                  </a:lnTo>
                  <a:close/>
                </a:path>
                <a:path w="1267460" h="1258570">
                  <a:moveTo>
                    <a:pt x="648970" y="654291"/>
                  </a:moveTo>
                  <a:lnTo>
                    <a:pt x="608584" y="613905"/>
                  </a:lnTo>
                  <a:lnTo>
                    <a:pt x="568071" y="654037"/>
                  </a:lnTo>
                  <a:lnTo>
                    <a:pt x="608330" y="694550"/>
                  </a:lnTo>
                  <a:lnTo>
                    <a:pt x="648970" y="654291"/>
                  </a:lnTo>
                  <a:close/>
                </a:path>
                <a:path w="1267460" h="1258570">
                  <a:moveTo>
                    <a:pt x="729996" y="573900"/>
                  </a:moveTo>
                  <a:lnTo>
                    <a:pt x="689737" y="533387"/>
                  </a:lnTo>
                  <a:lnTo>
                    <a:pt x="649224" y="573646"/>
                  </a:lnTo>
                  <a:lnTo>
                    <a:pt x="689483" y="614159"/>
                  </a:lnTo>
                  <a:lnTo>
                    <a:pt x="729996" y="573900"/>
                  </a:lnTo>
                  <a:close/>
                </a:path>
                <a:path w="1267460" h="1258570">
                  <a:moveTo>
                    <a:pt x="811276" y="493255"/>
                  </a:moveTo>
                  <a:lnTo>
                    <a:pt x="770763" y="452742"/>
                  </a:lnTo>
                  <a:lnTo>
                    <a:pt x="730250" y="493001"/>
                  </a:lnTo>
                  <a:lnTo>
                    <a:pt x="770636" y="533514"/>
                  </a:lnTo>
                  <a:lnTo>
                    <a:pt x="811276" y="493255"/>
                  </a:lnTo>
                  <a:close/>
                </a:path>
                <a:path w="1267460" h="1258570">
                  <a:moveTo>
                    <a:pt x="892302" y="412737"/>
                  </a:moveTo>
                  <a:lnTo>
                    <a:pt x="852043" y="372224"/>
                  </a:lnTo>
                  <a:lnTo>
                    <a:pt x="811530" y="412483"/>
                  </a:lnTo>
                  <a:lnTo>
                    <a:pt x="851789" y="452996"/>
                  </a:lnTo>
                  <a:lnTo>
                    <a:pt x="892302" y="412737"/>
                  </a:lnTo>
                  <a:close/>
                </a:path>
                <a:path w="1267460" h="1258570">
                  <a:moveTo>
                    <a:pt x="973455" y="332092"/>
                  </a:moveTo>
                  <a:lnTo>
                    <a:pt x="933196" y="291579"/>
                  </a:lnTo>
                  <a:lnTo>
                    <a:pt x="892556" y="331838"/>
                  </a:lnTo>
                  <a:lnTo>
                    <a:pt x="932942" y="372478"/>
                  </a:lnTo>
                  <a:lnTo>
                    <a:pt x="973455" y="332092"/>
                  </a:lnTo>
                  <a:close/>
                </a:path>
                <a:path w="1267460" h="1258570">
                  <a:moveTo>
                    <a:pt x="1054608" y="251574"/>
                  </a:moveTo>
                  <a:lnTo>
                    <a:pt x="1014222" y="211061"/>
                  </a:lnTo>
                  <a:lnTo>
                    <a:pt x="973709" y="251320"/>
                  </a:lnTo>
                  <a:lnTo>
                    <a:pt x="1014095" y="291833"/>
                  </a:lnTo>
                  <a:lnTo>
                    <a:pt x="1054608" y="251574"/>
                  </a:lnTo>
                  <a:close/>
                </a:path>
                <a:path w="1267460" h="1258570">
                  <a:moveTo>
                    <a:pt x="1135761" y="171056"/>
                  </a:moveTo>
                  <a:lnTo>
                    <a:pt x="1095502" y="130543"/>
                  </a:lnTo>
                  <a:lnTo>
                    <a:pt x="1054862" y="170802"/>
                  </a:lnTo>
                  <a:lnTo>
                    <a:pt x="1095248" y="211315"/>
                  </a:lnTo>
                  <a:lnTo>
                    <a:pt x="1135761" y="171056"/>
                  </a:lnTo>
                  <a:close/>
                </a:path>
                <a:path w="1267460" h="1258570">
                  <a:moveTo>
                    <a:pt x="1267460" y="0"/>
                  </a:moveTo>
                  <a:lnTo>
                    <a:pt x="1085342" y="60058"/>
                  </a:lnTo>
                  <a:lnTo>
                    <a:pt x="1206373" y="181597"/>
                  </a:lnTo>
                  <a:lnTo>
                    <a:pt x="1223391" y="130797"/>
                  </a:lnTo>
                  <a:lnTo>
                    <a:pt x="1240409" y="80378"/>
                  </a:lnTo>
                  <a:lnTo>
                    <a:pt x="126746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49623" y="3916679"/>
              <a:ext cx="353695" cy="356235"/>
            </a:xfrm>
            <a:custGeom>
              <a:avLst/>
              <a:gdLst/>
              <a:ahLst/>
              <a:cxnLst/>
              <a:rect l="l" t="t" r="r" b="b"/>
              <a:pathLst>
                <a:path w="353695" h="356235">
                  <a:moveTo>
                    <a:pt x="156083" y="0"/>
                  </a:moveTo>
                  <a:lnTo>
                    <a:pt x="111378" y="11303"/>
                  </a:lnTo>
                  <a:lnTo>
                    <a:pt x="69850" y="34798"/>
                  </a:lnTo>
                  <a:lnTo>
                    <a:pt x="35687" y="68707"/>
                  </a:lnTo>
                  <a:lnTo>
                    <a:pt x="12573" y="108839"/>
                  </a:lnTo>
                  <a:lnTo>
                    <a:pt x="508" y="153035"/>
                  </a:lnTo>
                  <a:lnTo>
                    <a:pt x="0" y="198882"/>
                  </a:lnTo>
                  <a:lnTo>
                    <a:pt x="11302" y="243840"/>
                  </a:lnTo>
                  <a:lnTo>
                    <a:pt x="34671" y="285750"/>
                  </a:lnTo>
                  <a:lnTo>
                    <a:pt x="68199" y="320040"/>
                  </a:lnTo>
                  <a:lnTo>
                    <a:pt x="108076" y="343281"/>
                  </a:lnTo>
                  <a:lnTo>
                    <a:pt x="152018" y="355473"/>
                  </a:lnTo>
                  <a:lnTo>
                    <a:pt x="197485" y="355981"/>
                  </a:lnTo>
                  <a:lnTo>
                    <a:pt x="242188" y="344678"/>
                  </a:lnTo>
                  <a:lnTo>
                    <a:pt x="283845" y="321183"/>
                  </a:lnTo>
                  <a:lnTo>
                    <a:pt x="317753" y="287401"/>
                  </a:lnTo>
                  <a:lnTo>
                    <a:pt x="340995" y="247269"/>
                  </a:lnTo>
                  <a:lnTo>
                    <a:pt x="352933" y="203073"/>
                  </a:lnTo>
                  <a:lnTo>
                    <a:pt x="353567" y="157226"/>
                  </a:lnTo>
                  <a:lnTo>
                    <a:pt x="350774" y="146304"/>
                  </a:lnTo>
                  <a:lnTo>
                    <a:pt x="178942" y="276606"/>
                  </a:lnTo>
                  <a:lnTo>
                    <a:pt x="147574" y="272161"/>
                  </a:lnTo>
                  <a:lnTo>
                    <a:pt x="158876" y="191643"/>
                  </a:lnTo>
                  <a:lnTo>
                    <a:pt x="78866" y="180213"/>
                  </a:lnTo>
                  <a:lnTo>
                    <a:pt x="83312" y="148590"/>
                  </a:lnTo>
                  <a:lnTo>
                    <a:pt x="255142" y="18415"/>
                  </a:lnTo>
                  <a:lnTo>
                    <a:pt x="245490" y="12700"/>
                  </a:lnTo>
                  <a:lnTo>
                    <a:pt x="201549" y="635"/>
                  </a:lnTo>
                  <a:lnTo>
                    <a:pt x="1560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2935" y="3935094"/>
              <a:ext cx="267462" cy="25819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25339" y="2601467"/>
              <a:ext cx="3267710" cy="1862455"/>
            </a:xfrm>
            <a:custGeom>
              <a:avLst/>
              <a:gdLst/>
              <a:ahLst/>
              <a:cxnLst/>
              <a:rect l="l" t="t" r="r" b="b"/>
              <a:pathLst>
                <a:path w="3267709" h="1862454">
                  <a:moveTo>
                    <a:pt x="0" y="310261"/>
                  </a:moveTo>
                  <a:lnTo>
                    <a:pt x="3301" y="264414"/>
                  </a:lnTo>
                  <a:lnTo>
                    <a:pt x="13081" y="220726"/>
                  </a:lnTo>
                  <a:lnTo>
                    <a:pt x="28829" y="179451"/>
                  </a:lnTo>
                  <a:lnTo>
                    <a:pt x="49911" y="141351"/>
                  </a:lnTo>
                  <a:lnTo>
                    <a:pt x="76073" y="106680"/>
                  </a:lnTo>
                  <a:lnTo>
                    <a:pt x="106552" y="76073"/>
                  </a:lnTo>
                  <a:lnTo>
                    <a:pt x="141224" y="50037"/>
                  </a:lnTo>
                  <a:lnTo>
                    <a:pt x="179324" y="28829"/>
                  </a:lnTo>
                  <a:lnTo>
                    <a:pt x="220472" y="13081"/>
                  </a:lnTo>
                  <a:lnTo>
                    <a:pt x="264160" y="3302"/>
                  </a:lnTo>
                  <a:lnTo>
                    <a:pt x="310007" y="0"/>
                  </a:lnTo>
                  <a:lnTo>
                    <a:pt x="2957449" y="0"/>
                  </a:lnTo>
                  <a:lnTo>
                    <a:pt x="3003295" y="3302"/>
                  </a:lnTo>
                  <a:lnTo>
                    <a:pt x="3046984" y="13081"/>
                  </a:lnTo>
                  <a:lnTo>
                    <a:pt x="3088132" y="28829"/>
                  </a:lnTo>
                  <a:lnTo>
                    <a:pt x="3126232" y="50037"/>
                  </a:lnTo>
                  <a:lnTo>
                    <a:pt x="3160903" y="76073"/>
                  </a:lnTo>
                  <a:lnTo>
                    <a:pt x="3191383" y="106680"/>
                  </a:lnTo>
                  <a:lnTo>
                    <a:pt x="3217544" y="141351"/>
                  </a:lnTo>
                  <a:lnTo>
                    <a:pt x="3238627" y="179451"/>
                  </a:lnTo>
                  <a:lnTo>
                    <a:pt x="3254375" y="220726"/>
                  </a:lnTo>
                  <a:lnTo>
                    <a:pt x="3264154" y="264414"/>
                  </a:lnTo>
                  <a:lnTo>
                    <a:pt x="3267456" y="310261"/>
                  </a:lnTo>
                  <a:lnTo>
                    <a:pt x="3267456" y="1551559"/>
                  </a:lnTo>
                  <a:lnTo>
                    <a:pt x="3264154" y="1597533"/>
                  </a:lnTo>
                  <a:lnTo>
                    <a:pt x="3254375" y="1641221"/>
                  </a:lnTo>
                  <a:lnTo>
                    <a:pt x="3238627" y="1682496"/>
                  </a:lnTo>
                  <a:lnTo>
                    <a:pt x="3217544" y="1720596"/>
                  </a:lnTo>
                  <a:lnTo>
                    <a:pt x="3191383" y="1755267"/>
                  </a:lnTo>
                  <a:lnTo>
                    <a:pt x="3160903" y="1785874"/>
                  </a:lnTo>
                  <a:lnTo>
                    <a:pt x="3126232" y="1811909"/>
                  </a:lnTo>
                  <a:lnTo>
                    <a:pt x="3088132" y="1833118"/>
                  </a:lnTo>
                  <a:lnTo>
                    <a:pt x="3046984" y="1848866"/>
                  </a:lnTo>
                  <a:lnTo>
                    <a:pt x="3003295" y="1858645"/>
                  </a:lnTo>
                  <a:lnTo>
                    <a:pt x="2957449" y="1861947"/>
                  </a:lnTo>
                  <a:lnTo>
                    <a:pt x="310007" y="1861947"/>
                  </a:lnTo>
                  <a:lnTo>
                    <a:pt x="264160" y="1858645"/>
                  </a:lnTo>
                  <a:lnTo>
                    <a:pt x="220472" y="1848866"/>
                  </a:lnTo>
                  <a:lnTo>
                    <a:pt x="179324" y="1833118"/>
                  </a:lnTo>
                  <a:lnTo>
                    <a:pt x="141224" y="1811909"/>
                  </a:lnTo>
                  <a:lnTo>
                    <a:pt x="106552" y="1785874"/>
                  </a:lnTo>
                  <a:lnTo>
                    <a:pt x="76073" y="1755267"/>
                  </a:lnTo>
                  <a:lnTo>
                    <a:pt x="49911" y="1720596"/>
                  </a:lnTo>
                  <a:lnTo>
                    <a:pt x="28829" y="1682496"/>
                  </a:lnTo>
                  <a:lnTo>
                    <a:pt x="13081" y="1641221"/>
                  </a:lnTo>
                  <a:lnTo>
                    <a:pt x="3301" y="1597533"/>
                  </a:lnTo>
                  <a:lnTo>
                    <a:pt x="0" y="1551559"/>
                  </a:lnTo>
                  <a:lnTo>
                    <a:pt x="0" y="31026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62778" y="3385515"/>
            <a:ext cx="159194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erraf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rm</a:t>
            </a:r>
            <a:r>
              <a:rPr sz="1800" spc="-10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St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te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4470C4"/>
                </a:solidFill>
                <a:latin typeface="Calibri"/>
                <a:cs typeface="Calibri"/>
              </a:rPr>
              <a:t>Local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1480" y="2557272"/>
            <a:ext cx="289560" cy="399415"/>
            <a:chOff x="411480" y="2557272"/>
            <a:chExt cx="289560" cy="3994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2557272"/>
              <a:ext cx="192023" cy="195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" y="2776728"/>
              <a:ext cx="179832" cy="17983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21208" y="4267200"/>
            <a:ext cx="289560" cy="399415"/>
            <a:chOff x="521208" y="4267200"/>
            <a:chExt cx="289560" cy="39941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744" y="4267200"/>
              <a:ext cx="192023" cy="195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208" y="4486656"/>
              <a:ext cx="179832" cy="179831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120132" y="22021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Lo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ki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28032" y="3959351"/>
            <a:ext cx="219710" cy="441959"/>
          </a:xfrm>
          <a:custGeom>
            <a:avLst/>
            <a:gdLst/>
            <a:ahLst/>
            <a:cxnLst/>
            <a:rect l="l" t="t" r="r" b="b"/>
            <a:pathLst>
              <a:path w="219710" h="441960">
                <a:moveTo>
                  <a:pt x="219125" y="31559"/>
                </a:moveTo>
                <a:lnTo>
                  <a:pt x="187833" y="31559"/>
                </a:lnTo>
                <a:lnTo>
                  <a:pt x="187833" y="78867"/>
                </a:lnTo>
                <a:lnTo>
                  <a:pt x="187833" y="110363"/>
                </a:lnTo>
                <a:lnTo>
                  <a:pt x="187833" y="157734"/>
                </a:lnTo>
                <a:lnTo>
                  <a:pt x="132969" y="157734"/>
                </a:lnTo>
                <a:lnTo>
                  <a:pt x="132969" y="370586"/>
                </a:lnTo>
                <a:lnTo>
                  <a:pt x="131191" y="379984"/>
                </a:lnTo>
                <a:lnTo>
                  <a:pt x="126238" y="387477"/>
                </a:lnTo>
                <a:lnTo>
                  <a:pt x="118872" y="392557"/>
                </a:lnTo>
                <a:lnTo>
                  <a:pt x="109474" y="394335"/>
                </a:lnTo>
                <a:lnTo>
                  <a:pt x="100203" y="392557"/>
                </a:lnTo>
                <a:lnTo>
                  <a:pt x="92837" y="387477"/>
                </a:lnTo>
                <a:lnTo>
                  <a:pt x="87884" y="379984"/>
                </a:lnTo>
                <a:lnTo>
                  <a:pt x="86106" y="370586"/>
                </a:lnTo>
                <a:lnTo>
                  <a:pt x="87884" y="361315"/>
                </a:lnTo>
                <a:lnTo>
                  <a:pt x="92837" y="353822"/>
                </a:lnTo>
                <a:lnTo>
                  <a:pt x="100203" y="348742"/>
                </a:lnTo>
                <a:lnTo>
                  <a:pt x="109474" y="346964"/>
                </a:lnTo>
                <a:lnTo>
                  <a:pt x="118872" y="348742"/>
                </a:lnTo>
                <a:lnTo>
                  <a:pt x="126238" y="353822"/>
                </a:lnTo>
                <a:lnTo>
                  <a:pt x="131191" y="361315"/>
                </a:lnTo>
                <a:lnTo>
                  <a:pt x="132969" y="370586"/>
                </a:lnTo>
                <a:lnTo>
                  <a:pt x="132969" y="157734"/>
                </a:lnTo>
                <a:lnTo>
                  <a:pt x="31242" y="157734"/>
                </a:lnTo>
                <a:lnTo>
                  <a:pt x="31242" y="110363"/>
                </a:lnTo>
                <a:lnTo>
                  <a:pt x="187833" y="110363"/>
                </a:lnTo>
                <a:lnTo>
                  <a:pt x="187833" y="78867"/>
                </a:lnTo>
                <a:lnTo>
                  <a:pt x="31242" y="78867"/>
                </a:lnTo>
                <a:lnTo>
                  <a:pt x="31242" y="31496"/>
                </a:lnTo>
                <a:lnTo>
                  <a:pt x="219075" y="31496"/>
                </a:lnTo>
                <a:lnTo>
                  <a:pt x="216662" y="19304"/>
                </a:lnTo>
                <a:lnTo>
                  <a:pt x="209931" y="9271"/>
                </a:lnTo>
                <a:lnTo>
                  <a:pt x="199898" y="2540"/>
                </a:lnTo>
                <a:lnTo>
                  <a:pt x="187833" y="0"/>
                </a:lnTo>
                <a:lnTo>
                  <a:pt x="31242" y="0"/>
                </a:lnTo>
                <a:lnTo>
                  <a:pt x="0" y="31496"/>
                </a:lnTo>
                <a:lnTo>
                  <a:pt x="0" y="410083"/>
                </a:lnTo>
                <a:lnTo>
                  <a:pt x="31242" y="441579"/>
                </a:lnTo>
                <a:lnTo>
                  <a:pt x="187833" y="441579"/>
                </a:lnTo>
                <a:lnTo>
                  <a:pt x="199898" y="439166"/>
                </a:lnTo>
                <a:lnTo>
                  <a:pt x="209931" y="432308"/>
                </a:lnTo>
                <a:lnTo>
                  <a:pt x="216662" y="422275"/>
                </a:lnTo>
                <a:lnTo>
                  <a:pt x="219075" y="410083"/>
                </a:lnTo>
                <a:lnTo>
                  <a:pt x="219075" y="394335"/>
                </a:lnTo>
                <a:lnTo>
                  <a:pt x="219075" y="346964"/>
                </a:lnTo>
                <a:lnTo>
                  <a:pt x="219075" y="157734"/>
                </a:lnTo>
                <a:lnTo>
                  <a:pt x="219075" y="110363"/>
                </a:lnTo>
                <a:lnTo>
                  <a:pt x="219075" y="78867"/>
                </a:lnTo>
                <a:lnTo>
                  <a:pt x="219125" y="315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8269223" y="2554223"/>
            <a:ext cx="3679190" cy="1972310"/>
            <a:chOff x="8269223" y="2554223"/>
            <a:chExt cx="3679190" cy="1972310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9223" y="2554223"/>
              <a:ext cx="3678935" cy="197205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84463" y="2569463"/>
              <a:ext cx="3599815" cy="1892935"/>
            </a:xfrm>
            <a:custGeom>
              <a:avLst/>
              <a:gdLst/>
              <a:ahLst/>
              <a:cxnLst/>
              <a:rect l="l" t="t" r="r" b="b"/>
              <a:pathLst>
                <a:path w="3599815" h="1892935">
                  <a:moveTo>
                    <a:pt x="0" y="86106"/>
                  </a:moveTo>
                  <a:lnTo>
                    <a:pt x="6730" y="52705"/>
                  </a:lnTo>
                  <a:lnTo>
                    <a:pt x="25272" y="25273"/>
                  </a:lnTo>
                  <a:lnTo>
                    <a:pt x="52577" y="6731"/>
                  </a:lnTo>
                  <a:lnTo>
                    <a:pt x="86105" y="0"/>
                  </a:lnTo>
                  <a:lnTo>
                    <a:pt x="3513201" y="0"/>
                  </a:lnTo>
                  <a:lnTo>
                    <a:pt x="3546729" y="6731"/>
                  </a:lnTo>
                  <a:lnTo>
                    <a:pt x="3574033" y="25273"/>
                  </a:lnTo>
                  <a:lnTo>
                    <a:pt x="3592576" y="52705"/>
                  </a:lnTo>
                  <a:lnTo>
                    <a:pt x="3599306" y="86106"/>
                  </a:lnTo>
                  <a:lnTo>
                    <a:pt x="3599306" y="1806321"/>
                  </a:lnTo>
                  <a:lnTo>
                    <a:pt x="3592576" y="1839722"/>
                  </a:lnTo>
                  <a:lnTo>
                    <a:pt x="3574033" y="1867154"/>
                  </a:lnTo>
                  <a:lnTo>
                    <a:pt x="3546729" y="1885696"/>
                  </a:lnTo>
                  <a:lnTo>
                    <a:pt x="3513201" y="1892427"/>
                  </a:lnTo>
                  <a:lnTo>
                    <a:pt x="86105" y="1892427"/>
                  </a:lnTo>
                  <a:lnTo>
                    <a:pt x="52577" y="1885696"/>
                  </a:lnTo>
                  <a:lnTo>
                    <a:pt x="25272" y="1867154"/>
                  </a:lnTo>
                  <a:lnTo>
                    <a:pt x="6730" y="1839722"/>
                  </a:lnTo>
                  <a:lnTo>
                    <a:pt x="0" y="1806321"/>
                  </a:lnTo>
                  <a:lnTo>
                    <a:pt x="0" y="86106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84463" y="2566415"/>
              <a:ext cx="3599815" cy="396240"/>
            </a:xfrm>
            <a:custGeom>
              <a:avLst/>
              <a:gdLst/>
              <a:ahLst/>
              <a:cxnLst/>
              <a:rect l="l" t="t" r="r" b="b"/>
              <a:pathLst>
                <a:path w="3599815" h="396239">
                  <a:moveTo>
                    <a:pt x="3599306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3599306" y="395859"/>
                  </a:lnTo>
                  <a:lnTo>
                    <a:pt x="3599306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293925" y="2572257"/>
            <a:ext cx="35807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15975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36864" y="2657855"/>
            <a:ext cx="201168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3752" y="1191767"/>
            <a:ext cx="2773680" cy="664210"/>
          </a:xfrm>
          <a:custGeom>
            <a:avLst/>
            <a:gdLst/>
            <a:ahLst/>
            <a:cxnLst/>
            <a:rect l="l" t="t" r="r" b="b"/>
            <a:pathLst>
              <a:path w="2773679" h="664210">
                <a:moveTo>
                  <a:pt x="2706497" y="0"/>
                </a:moveTo>
                <a:lnTo>
                  <a:pt x="67183" y="0"/>
                </a:lnTo>
                <a:lnTo>
                  <a:pt x="41021" y="5334"/>
                </a:lnTo>
                <a:lnTo>
                  <a:pt x="19685" y="19685"/>
                </a:lnTo>
                <a:lnTo>
                  <a:pt x="5334" y="41021"/>
                </a:lnTo>
                <a:lnTo>
                  <a:pt x="0" y="67183"/>
                </a:lnTo>
                <a:lnTo>
                  <a:pt x="0" y="596900"/>
                </a:lnTo>
                <a:lnTo>
                  <a:pt x="5334" y="623062"/>
                </a:lnTo>
                <a:lnTo>
                  <a:pt x="19685" y="644398"/>
                </a:lnTo>
                <a:lnTo>
                  <a:pt x="41021" y="658749"/>
                </a:lnTo>
                <a:lnTo>
                  <a:pt x="67183" y="664083"/>
                </a:lnTo>
                <a:lnTo>
                  <a:pt x="2706497" y="664083"/>
                </a:lnTo>
                <a:lnTo>
                  <a:pt x="2732658" y="658749"/>
                </a:lnTo>
                <a:lnTo>
                  <a:pt x="2753995" y="644398"/>
                </a:lnTo>
                <a:lnTo>
                  <a:pt x="2768346" y="623062"/>
                </a:lnTo>
                <a:lnTo>
                  <a:pt x="2773679" y="596900"/>
                </a:lnTo>
                <a:lnTo>
                  <a:pt x="2773679" y="67183"/>
                </a:lnTo>
                <a:lnTo>
                  <a:pt x="2768346" y="41021"/>
                </a:lnTo>
                <a:lnTo>
                  <a:pt x="2753995" y="19685"/>
                </a:lnTo>
                <a:lnTo>
                  <a:pt x="2732658" y="5334"/>
                </a:lnTo>
                <a:lnTo>
                  <a:pt x="27064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7538" y="1361947"/>
            <a:ext cx="159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rr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af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rm</a:t>
            </a:r>
            <a:r>
              <a:rPr sz="1800" spc="-10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at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6696" y="2173223"/>
            <a:ext cx="6958330" cy="1381125"/>
            <a:chOff x="996696" y="2173223"/>
            <a:chExt cx="6958330" cy="1381125"/>
          </a:xfrm>
        </p:grpSpPr>
        <p:sp>
          <p:nvSpPr>
            <p:cNvPr id="5" name="object 5"/>
            <p:cNvSpPr/>
            <p:nvPr/>
          </p:nvSpPr>
          <p:spPr>
            <a:xfrm>
              <a:off x="3319272" y="2740151"/>
              <a:ext cx="1304290" cy="792480"/>
            </a:xfrm>
            <a:custGeom>
              <a:avLst/>
              <a:gdLst/>
              <a:ahLst/>
              <a:cxnLst/>
              <a:rect l="l" t="t" r="r" b="b"/>
              <a:pathLst>
                <a:path w="1304289" h="792479">
                  <a:moveTo>
                    <a:pt x="78232" y="29210"/>
                  </a:moveTo>
                  <a:lnTo>
                    <a:pt x="29210" y="0"/>
                  </a:lnTo>
                  <a:lnTo>
                    <a:pt x="0" y="49403"/>
                  </a:lnTo>
                  <a:lnTo>
                    <a:pt x="49022" y="78486"/>
                  </a:lnTo>
                  <a:lnTo>
                    <a:pt x="78232" y="29210"/>
                  </a:lnTo>
                  <a:close/>
                </a:path>
                <a:path w="1304289" h="792479">
                  <a:moveTo>
                    <a:pt x="176403" y="87630"/>
                  </a:moveTo>
                  <a:lnTo>
                    <a:pt x="127254" y="58547"/>
                  </a:lnTo>
                  <a:lnTo>
                    <a:pt x="98171" y="107696"/>
                  </a:lnTo>
                  <a:lnTo>
                    <a:pt x="147193" y="136906"/>
                  </a:lnTo>
                  <a:lnTo>
                    <a:pt x="176403" y="87630"/>
                  </a:lnTo>
                  <a:close/>
                </a:path>
                <a:path w="1304289" h="792479">
                  <a:moveTo>
                    <a:pt x="274447" y="146050"/>
                  </a:moveTo>
                  <a:lnTo>
                    <a:pt x="225425" y="116840"/>
                  </a:lnTo>
                  <a:lnTo>
                    <a:pt x="196215" y="166116"/>
                  </a:lnTo>
                  <a:lnTo>
                    <a:pt x="245364" y="195199"/>
                  </a:lnTo>
                  <a:lnTo>
                    <a:pt x="274447" y="146050"/>
                  </a:lnTo>
                  <a:close/>
                </a:path>
                <a:path w="1304289" h="792479">
                  <a:moveTo>
                    <a:pt x="372618" y="204470"/>
                  </a:moveTo>
                  <a:lnTo>
                    <a:pt x="323596" y="175260"/>
                  </a:lnTo>
                  <a:lnTo>
                    <a:pt x="294386" y="224536"/>
                  </a:lnTo>
                  <a:lnTo>
                    <a:pt x="343408" y="253619"/>
                  </a:lnTo>
                  <a:lnTo>
                    <a:pt x="372618" y="204470"/>
                  </a:lnTo>
                  <a:close/>
                </a:path>
                <a:path w="1304289" h="792479">
                  <a:moveTo>
                    <a:pt x="470662" y="262890"/>
                  </a:moveTo>
                  <a:lnTo>
                    <a:pt x="421640" y="233680"/>
                  </a:lnTo>
                  <a:lnTo>
                    <a:pt x="392684" y="282956"/>
                  </a:lnTo>
                  <a:lnTo>
                    <a:pt x="441706" y="312166"/>
                  </a:lnTo>
                  <a:lnTo>
                    <a:pt x="470662" y="262890"/>
                  </a:lnTo>
                  <a:close/>
                </a:path>
                <a:path w="1304289" h="792479">
                  <a:moveTo>
                    <a:pt x="568833" y="321310"/>
                  </a:moveTo>
                  <a:lnTo>
                    <a:pt x="519811" y="292100"/>
                  </a:lnTo>
                  <a:lnTo>
                    <a:pt x="490728" y="341249"/>
                  </a:lnTo>
                  <a:lnTo>
                    <a:pt x="539877" y="370586"/>
                  </a:lnTo>
                  <a:lnTo>
                    <a:pt x="568833" y="321310"/>
                  </a:lnTo>
                  <a:close/>
                </a:path>
                <a:path w="1304289" h="792479">
                  <a:moveTo>
                    <a:pt x="667004" y="379730"/>
                  </a:moveTo>
                  <a:lnTo>
                    <a:pt x="617855" y="350393"/>
                  </a:lnTo>
                  <a:lnTo>
                    <a:pt x="588899" y="399669"/>
                  </a:lnTo>
                  <a:lnTo>
                    <a:pt x="637921" y="428879"/>
                  </a:lnTo>
                  <a:lnTo>
                    <a:pt x="667004" y="379730"/>
                  </a:lnTo>
                  <a:close/>
                </a:path>
                <a:path w="1304289" h="792479">
                  <a:moveTo>
                    <a:pt x="765048" y="438150"/>
                  </a:moveTo>
                  <a:lnTo>
                    <a:pt x="716026" y="408813"/>
                  </a:lnTo>
                  <a:lnTo>
                    <a:pt x="687070" y="458089"/>
                  </a:lnTo>
                  <a:lnTo>
                    <a:pt x="736092" y="487299"/>
                  </a:lnTo>
                  <a:lnTo>
                    <a:pt x="765048" y="438150"/>
                  </a:lnTo>
                  <a:close/>
                </a:path>
                <a:path w="1304289" h="792479">
                  <a:moveTo>
                    <a:pt x="863219" y="496443"/>
                  </a:moveTo>
                  <a:lnTo>
                    <a:pt x="814197" y="467360"/>
                  </a:lnTo>
                  <a:lnTo>
                    <a:pt x="785114" y="516636"/>
                  </a:lnTo>
                  <a:lnTo>
                    <a:pt x="834136" y="545719"/>
                  </a:lnTo>
                  <a:lnTo>
                    <a:pt x="863219" y="496443"/>
                  </a:lnTo>
                  <a:close/>
                </a:path>
                <a:path w="1304289" h="792479">
                  <a:moveTo>
                    <a:pt x="961517" y="554863"/>
                  </a:moveTo>
                  <a:lnTo>
                    <a:pt x="912241" y="525780"/>
                  </a:lnTo>
                  <a:lnTo>
                    <a:pt x="883285" y="574929"/>
                  </a:lnTo>
                  <a:lnTo>
                    <a:pt x="932307" y="604139"/>
                  </a:lnTo>
                  <a:lnTo>
                    <a:pt x="961517" y="554863"/>
                  </a:lnTo>
                  <a:close/>
                </a:path>
                <a:path w="1304289" h="792479">
                  <a:moveTo>
                    <a:pt x="1059561" y="613283"/>
                  </a:moveTo>
                  <a:lnTo>
                    <a:pt x="1010539" y="584073"/>
                  </a:lnTo>
                  <a:lnTo>
                    <a:pt x="981329" y="633349"/>
                  </a:lnTo>
                  <a:lnTo>
                    <a:pt x="1030478" y="662432"/>
                  </a:lnTo>
                  <a:lnTo>
                    <a:pt x="1059561" y="613283"/>
                  </a:lnTo>
                  <a:close/>
                </a:path>
                <a:path w="1304289" h="792479">
                  <a:moveTo>
                    <a:pt x="1157732" y="671703"/>
                  </a:moveTo>
                  <a:lnTo>
                    <a:pt x="1108710" y="642493"/>
                  </a:lnTo>
                  <a:lnTo>
                    <a:pt x="1079500" y="691769"/>
                  </a:lnTo>
                  <a:lnTo>
                    <a:pt x="1128522" y="720979"/>
                  </a:lnTo>
                  <a:lnTo>
                    <a:pt x="1157732" y="671703"/>
                  </a:lnTo>
                  <a:close/>
                </a:path>
                <a:path w="1304289" h="792479">
                  <a:moveTo>
                    <a:pt x="1304036" y="792099"/>
                  </a:moveTo>
                  <a:lnTo>
                    <a:pt x="1200404" y="630555"/>
                  </a:lnTo>
                  <a:lnTo>
                    <a:pt x="1113155" y="778256"/>
                  </a:lnTo>
                  <a:lnTo>
                    <a:pt x="1304036" y="792099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696" y="2173223"/>
              <a:ext cx="2334767" cy="11826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68768" y="3496055"/>
              <a:ext cx="286385" cy="58419"/>
            </a:xfrm>
            <a:custGeom>
              <a:avLst/>
              <a:gdLst/>
              <a:ahLst/>
              <a:cxnLst/>
              <a:rect l="l" t="t" r="r" b="b"/>
              <a:pathLst>
                <a:path w="286384" h="58420">
                  <a:moveTo>
                    <a:pt x="572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57200" y="57912"/>
                  </a:lnTo>
                  <a:lnTo>
                    <a:pt x="57200" y="0"/>
                  </a:lnTo>
                  <a:close/>
                </a:path>
                <a:path w="286384" h="58420">
                  <a:moveTo>
                    <a:pt x="171627" y="0"/>
                  </a:moveTo>
                  <a:lnTo>
                    <a:pt x="114427" y="0"/>
                  </a:lnTo>
                  <a:lnTo>
                    <a:pt x="114427" y="57912"/>
                  </a:lnTo>
                  <a:lnTo>
                    <a:pt x="171627" y="57912"/>
                  </a:lnTo>
                  <a:lnTo>
                    <a:pt x="171627" y="0"/>
                  </a:lnTo>
                  <a:close/>
                </a:path>
                <a:path w="286384" h="58420">
                  <a:moveTo>
                    <a:pt x="286054" y="0"/>
                  </a:moveTo>
                  <a:lnTo>
                    <a:pt x="228854" y="0"/>
                  </a:lnTo>
                  <a:lnTo>
                    <a:pt x="228854" y="57912"/>
                  </a:lnTo>
                  <a:lnTo>
                    <a:pt x="286054" y="57912"/>
                  </a:lnTo>
                  <a:lnTo>
                    <a:pt x="28605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002778" y="3438144"/>
            <a:ext cx="172085" cy="173990"/>
            <a:chOff x="8002778" y="3438144"/>
            <a:chExt cx="172085" cy="1739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2778" y="3438144"/>
              <a:ext cx="171576" cy="1737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3794" y="3438144"/>
              <a:ext cx="170560" cy="17373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62505" y="3056890"/>
            <a:ext cx="111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888" y="3947159"/>
            <a:ext cx="2331719" cy="1182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772792" y="4832730"/>
            <a:ext cx="111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pe</a:t>
            </a:r>
            <a:r>
              <a:rPr sz="1800" spc="-55" dirty="0">
                <a:latin typeface="Calibri"/>
                <a:cs typeface="Calibri"/>
              </a:rPr>
              <a:t>r</a:t>
            </a:r>
            <a:r>
              <a:rPr sz="1800" spc="-2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1480" y="2557272"/>
            <a:ext cx="289560" cy="399415"/>
            <a:chOff x="411480" y="2557272"/>
            <a:chExt cx="289560" cy="3994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016" y="2557272"/>
              <a:ext cx="192023" cy="1950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80" y="2776728"/>
              <a:ext cx="179832" cy="179832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21208" y="4267200"/>
            <a:ext cx="289560" cy="399415"/>
            <a:chOff x="521208" y="4267200"/>
            <a:chExt cx="289560" cy="3994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744" y="4267200"/>
              <a:ext cx="192023" cy="1950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208" y="4486656"/>
              <a:ext cx="179832" cy="17983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355847" y="2596705"/>
            <a:ext cx="4542155" cy="2192020"/>
            <a:chOff x="3355847" y="2596705"/>
            <a:chExt cx="4542155" cy="2192020"/>
          </a:xfrm>
        </p:grpSpPr>
        <p:sp>
          <p:nvSpPr>
            <p:cNvPr id="21" name="object 21"/>
            <p:cNvSpPr/>
            <p:nvPr/>
          </p:nvSpPr>
          <p:spPr>
            <a:xfrm>
              <a:off x="3355848" y="3529596"/>
              <a:ext cx="1267460" cy="1258570"/>
            </a:xfrm>
            <a:custGeom>
              <a:avLst/>
              <a:gdLst/>
              <a:ahLst/>
              <a:cxnLst/>
              <a:rect l="l" t="t" r="r" b="b"/>
              <a:pathLst>
                <a:path w="1267460" h="1258570">
                  <a:moveTo>
                    <a:pt x="81026" y="1218171"/>
                  </a:moveTo>
                  <a:lnTo>
                    <a:pt x="40640" y="1177658"/>
                  </a:lnTo>
                  <a:lnTo>
                    <a:pt x="0" y="1217917"/>
                  </a:lnTo>
                  <a:lnTo>
                    <a:pt x="40386" y="1258557"/>
                  </a:lnTo>
                  <a:lnTo>
                    <a:pt x="81026" y="1218171"/>
                  </a:lnTo>
                  <a:close/>
                </a:path>
                <a:path w="1267460" h="1258570">
                  <a:moveTo>
                    <a:pt x="162052" y="1137653"/>
                  </a:moveTo>
                  <a:lnTo>
                    <a:pt x="121793" y="1097140"/>
                  </a:lnTo>
                  <a:lnTo>
                    <a:pt x="81280" y="1137399"/>
                  </a:lnTo>
                  <a:lnTo>
                    <a:pt x="121539" y="1177912"/>
                  </a:lnTo>
                  <a:lnTo>
                    <a:pt x="162052" y="1137653"/>
                  </a:lnTo>
                  <a:close/>
                </a:path>
                <a:path w="1267460" h="1258570">
                  <a:moveTo>
                    <a:pt x="243205" y="1057008"/>
                  </a:moveTo>
                  <a:lnTo>
                    <a:pt x="202819" y="1016622"/>
                  </a:lnTo>
                  <a:lnTo>
                    <a:pt x="162306" y="1056881"/>
                  </a:lnTo>
                  <a:lnTo>
                    <a:pt x="202565" y="1097394"/>
                  </a:lnTo>
                  <a:lnTo>
                    <a:pt x="243205" y="1057008"/>
                  </a:lnTo>
                  <a:close/>
                </a:path>
                <a:path w="1267460" h="1258570">
                  <a:moveTo>
                    <a:pt x="324358" y="976617"/>
                  </a:moveTo>
                  <a:lnTo>
                    <a:pt x="284099" y="936104"/>
                  </a:lnTo>
                  <a:lnTo>
                    <a:pt x="243459" y="976363"/>
                  </a:lnTo>
                  <a:lnTo>
                    <a:pt x="283845" y="1016876"/>
                  </a:lnTo>
                  <a:lnTo>
                    <a:pt x="324358" y="976617"/>
                  </a:lnTo>
                  <a:close/>
                </a:path>
                <a:path w="1267460" h="1258570">
                  <a:moveTo>
                    <a:pt x="405511" y="896099"/>
                  </a:moveTo>
                  <a:lnTo>
                    <a:pt x="365252" y="855459"/>
                  </a:lnTo>
                  <a:lnTo>
                    <a:pt x="324612" y="895845"/>
                  </a:lnTo>
                  <a:lnTo>
                    <a:pt x="364998" y="936358"/>
                  </a:lnTo>
                  <a:lnTo>
                    <a:pt x="405511" y="896099"/>
                  </a:lnTo>
                  <a:close/>
                </a:path>
                <a:path w="1267460" h="1258570">
                  <a:moveTo>
                    <a:pt x="486537" y="815454"/>
                  </a:moveTo>
                  <a:lnTo>
                    <a:pt x="446278" y="774941"/>
                  </a:lnTo>
                  <a:lnTo>
                    <a:pt x="405765" y="815200"/>
                  </a:lnTo>
                  <a:lnTo>
                    <a:pt x="446024" y="855713"/>
                  </a:lnTo>
                  <a:lnTo>
                    <a:pt x="486537" y="815454"/>
                  </a:lnTo>
                  <a:close/>
                </a:path>
                <a:path w="1267460" h="1258570">
                  <a:moveTo>
                    <a:pt x="567817" y="734936"/>
                  </a:moveTo>
                  <a:lnTo>
                    <a:pt x="527431" y="694296"/>
                  </a:lnTo>
                  <a:lnTo>
                    <a:pt x="486791" y="734682"/>
                  </a:lnTo>
                  <a:lnTo>
                    <a:pt x="527304" y="775195"/>
                  </a:lnTo>
                  <a:lnTo>
                    <a:pt x="567817" y="734936"/>
                  </a:lnTo>
                  <a:close/>
                </a:path>
                <a:path w="1267460" h="1258570">
                  <a:moveTo>
                    <a:pt x="648970" y="654291"/>
                  </a:moveTo>
                  <a:lnTo>
                    <a:pt x="608584" y="613905"/>
                  </a:lnTo>
                  <a:lnTo>
                    <a:pt x="568071" y="654037"/>
                  </a:lnTo>
                  <a:lnTo>
                    <a:pt x="608330" y="694550"/>
                  </a:lnTo>
                  <a:lnTo>
                    <a:pt x="648970" y="654291"/>
                  </a:lnTo>
                  <a:close/>
                </a:path>
                <a:path w="1267460" h="1258570">
                  <a:moveTo>
                    <a:pt x="729996" y="573900"/>
                  </a:moveTo>
                  <a:lnTo>
                    <a:pt x="689737" y="533387"/>
                  </a:lnTo>
                  <a:lnTo>
                    <a:pt x="649224" y="573646"/>
                  </a:lnTo>
                  <a:lnTo>
                    <a:pt x="689483" y="614159"/>
                  </a:lnTo>
                  <a:lnTo>
                    <a:pt x="729996" y="573900"/>
                  </a:lnTo>
                  <a:close/>
                </a:path>
                <a:path w="1267460" h="1258570">
                  <a:moveTo>
                    <a:pt x="811276" y="493255"/>
                  </a:moveTo>
                  <a:lnTo>
                    <a:pt x="770763" y="452742"/>
                  </a:lnTo>
                  <a:lnTo>
                    <a:pt x="730250" y="493001"/>
                  </a:lnTo>
                  <a:lnTo>
                    <a:pt x="770636" y="533514"/>
                  </a:lnTo>
                  <a:lnTo>
                    <a:pt x="811276" y="493255"/>
                  </a:lnTo>
                  <a:close/>
                </a:path>
                <a:path w="1267460" h="1258570">
                  <a:moveTo>
                    <a:pt x="892302" y="412737"/>
                  </a:moveTo>
                  <a:lnTo>
                    <a:pt x="852043" y="372224"/>
                  </a:lnTo>
                  <a:lnTo>
                    <a:pt x="811530" y="412483"/>
                  </a:lnTo>
                  <a:lnTo>
                    <a:pt x="851789" y="452996"/>
                  </a:lnTo>
                  <a:lnTo>
                    <a:pt x="892302" y="412737"/>
                  </a:lnTo>
                  <a:close/>
                </a:path>
                <a:path w="1267460" h="1258570">
                  <a:moveTo>
                    <a:pt x="973455" y="332092"/>
                  </a:moveTo>
                  <a:lnTo>
                    <a:pt x="933196" y="291579"/>
                  </a:lnTo>
                  <a:lnTo>
                    <a:pt x="892556" y="331838"/>
                  </a:lnTo>
                  <a:lnTo>
                    <a:pt x="932942" y="372478"/>
                  </a:lnTo>
                  <a:lnTo>
                    <a:pt x="973455" y="332092"/>
                  </a:lnTo>
                  <a:close/>
                </a:path>
                <a:path w="1267460" h="1258570">
                  <a:moveTo>
                    <a:pt x="1054608" y="251574"/>
                  </a:moveTo>
                  <a:lnTo>
                    <a:pt x="1014222" y="211061"/>
                  </a:lnTo>
                  <a:lnTo>
                    <a:pt x="973709" y="251320"/>
                  </a:lnTo>
                  <a:lnTo>
                    <a:pt x="1014095" y="291833"/>
                  </a:lnTo>
                  <a:lnTo>
                    <a:pt x="1054608" y="251574"/>
                  </a:lnTo>
                  <a:close/>
                </a:path>
                <a:path w="1267460" h="1258570">
                  <a:moveTo>
                    <a:pt x="1135761" y="171056"/>
                  </a:moveTo>
                  <a:lnTo>
                    <a:pt x="1095502" y="130543"/>
                  </a:lnTo>
                  <a:lnTo>
                    <a:pt x="1054862" y="170802"/>
                  </a:lnTo>
                  <a:lnTo>
                    <a:pt x="1095248" y="211315"/>
                  </a:lnTo>
                  <a:lnTo>
                    <a:pt x="1135761" y="171056"/>
                  </a:lnTo>
                  <a:close/>
                </a:path>
                <a:path w="1267460" h="1258570">
                  <a:moveTo>
                    <a:pt x="1267460" y="0"/>
                  </a:moveTo>
                  <a:lnTo>
                    <a:pt x="1085342" y="60058"/>
                  </a:lnTo>
                  <a:lnTo>
                    <a:pt x="1206373" y="181597"/>
                  </a:lnTo>
                  <a:lnTo>
                    <a:pt x="1223391" y="130797"/>
                  </a:lnTo>
                  <a:lnTo>
                    <a:pt x="1240409" y="80378"/>
                  </a:lnTo>
                  <a:lnTo>
                    <a:pt x="1267460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9623" y="3916679"/>
              <a:ext cx="353695" cy="356235"/>
            </a:xfrm>
            <a:custGeom>
              <a:avLst/>
              <a:gdLst/>
              <a:ahLst/>
              <a:cxnLst/>
              <a:rect l="l" t="t" r="r" b="b"/>
              <a:pathLst>
                <a:path w="353695" h="356235">
                  <a:moveTo>
                    <a:pt x="156083" y="0"/>
                  </a:moveTo>
                  <a:lnTo>
                    <a:pt x="111378" y="11303"/>
                  </a:lnTo>
                  <a:lnTo>
                    <a:pt x="69850" y="34798"/>
                  </a:lnTo>
                  <a:lnTo>
                    <a:pt x="35687" y="68707"/>
                  </a:lnTo>
                  <a:lnTo>
                    <a:pt x="12573" y="108839"/>
                  </a:lnTo>
                  <a:lnTo>
                    <a:pt x="508" y="153035"/>
                  </a:lnTo>
                  <a:lnTo>
                    <a:pt x="0" y="198882"/>
                  </a:lnTo>
                  <a:lnTo>
                    <a:pt x="11302" y="243840"/>
                  </a:lnTo>
                  <a:lnTo>
                    <a:pt x="34671" y="285750"/>
                  </a:lnTo>
                  <a:lnTo>
                    <a:pt x="68199" y="320040"/>
                  </a:lnTo>
                  <a:lnTo>
                    <a:pt x="108076" y="343281"/>
                  </a:lnTo>
                  <a:lnTo>
                    <a:pt x="152018" y="355473"/>
                  </a:lnTo>
                  <a:lnTo>
                    <a:pt x="197485" y="355981"/>
                  </a:lnTo>
                  <a:lnTo>
                    <a:pt x="242188" y="344678"/>
                  </a:lnTo>
                  <a:lnTo>
                    <a:pt x="283845" y="321183"/>
                  </a:lnTo>
                  <a:lnTo>
                    <a:pt x="317753" y="287401"/>
                  </a:lnTo>
                  <a:lnTo>
                    <a:pt x="340995" y="247269"/>
                  </a:lnTo>
                  <a:lnTo>
                    <a:pt x="352933" y="203073"/>
                  </a:lnTo>
                  <a:lnTo>
                    <a:pt x="353567" y="157226"/>
                  </a:lnTo>
                  <a:lnTo>
                    <a:pt x="350774" y="146304"/>
                  </a:lnTo>
                  <a:lnTo>
                    <a:pt x="178942" y="276606"/>
                  </a:lnTo>
                  <a:lnTo>
                    <a:pt x="147574" y="272161"/>
                  </a:lnTo>
                  <a:lnTo>
                    <a:pt x="158876" y="191643"/>
                  </a:lnTo>
                  <a:lnTo>
                    <a:pt x="78866" y="180213"/>
                  </a:lnTo>
                  <a:lnTo>
                    <a:pt x="83312" y="148590"/>
                  </a:lnTo>
                  <a:lnTo>
                    <a:pt x="255142" y="18415"/>
                  </a:lnTo>
                  <a:lnTo>
                    <a:pt x="245490" y="12700"/>
                  </a:lnTo>
                  <a:lnTo>
                    <a:pt x="201549" y="635"/>
                  </a:lnTo>
                  <a:lnTo>
                    <a:pt x="15608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2935" y="3935094"/>
              <a:ext cx="267462" cy="2581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625339" y="2601467"/>
              <a:ext cx="3267710" cy="1862455"/>
            </a:xfrm>
            <a:custGeom>
              <a:avLst/>
              <a:gdLst/>
              <a:ahLst/>
              <a:cxnLst/>
              <a:rect l="l" t="t" r="r" b="b"/>
              <a:pathLst>
                <a:path w="3267709" h="1862454">
                  <a:moveTo>
                    <a:pt x="0" y="310261"/>
                  </a:moveTo>
                  <a:lnTo>
                    <a:pt x="3301" y="264414"/>
                  </a:lnTo>
                  <a:lnTo>
                    <a:pt x="13081" y="220726"/>
                  </a:lnTo>
                  <a:lnTo>
                    <a:pt x="28829" y="179451"/>
                  </a:lnTo>
                  <a:lnTo>
                    <a:pt x="49911" y="141351"/>
                  </a:lnTo>
                  <a:lnTo>
                    <a:pt x="76073" y="106680"/>
                  </a:lnTo>
                  <a:lnTo>
                    <a:pt x="106552" y="76073"/>
                  </a:lnTo>
                  <a:lnTo>
                    <a:pt x="141224" y="50037"/>
                  </a:lnTo>
                  <a:lnTo>
                    <a:pt x="179324" y="28829"/>
                  </a:lnTo>
                  <a:lnTo>
                    <a:pt x="220472" y="13081"/>
                  </a:lnTo>
                  <a:lnTo>
                    <a:pt x="264160" y="3302"/>
                  </a:lnTo>
                  <a:lnTo>
                    <a:pt x="310007" y="0"/>
                  </a:lnTo>
                  <a:lnTo>
                    <a:pt x="2957449" y="0"/>
                  </a:lnTo>
                  <a:lnTo>
                    <a:pt x="3003295" y="3302"/>
                  </a:lnTo>
                  <a:lnTo>
                    <a:pt x="3046984" y="13081"/>
                  </a:lnTo>
                  <a:lnTo>
                    <a:pt x="3088132" y="28829"/>
                  </a:lnTo>
                  <a:lnTo>
                    <a:pt x="3126232" y="50037"/>
                  </a:lnTo>
                  <a:lnTo>
                    <a:pt x="3160903" y="76073"/>
                  </a:lnTo>
                  <a:lnTo>
                    <a:pt x="3191383" y="106680"/>
                  </a:lnTo>
                  <a:lnTo>
                    <a:pt x="3217544" y="141351"/>
                  </a:lnTo>
                  <a:lnTo>
                    <a:pt x="3238627" y="179451"/>
                  </a:lnTo>
                  <a:lnTo>
                    <a:pt x="3254375" y="220726"/>
                  </a:lnTo>
                  <a:lnTo>
                    <a:pt x="3264154" y="264414"/>
                  </a:lnTo>
                  <a:lnTo>
                    <a:pt x="3267456" y="310261"/>
                  </a:lnTo>
                  <a:lnTo>
                    <a:pt x="3267456" y="1551559"/>
                  </a:lnTo>
                  <a:lnTo>
                    <a:pt x="3264154" y="1597533"/>
                  </a:lnTo>
                  <a:lnTo>
                    <a:pt x="3254375" y="1641221"/>
                  </a:lnTo>
                  <a:lnTo>
                    <a:pt x="3238627" y="1682496"/>
                  </a:lnTo>
                  <a:lnTo>
                    <a:pt x="3217544" y="1720596"/>
                  </a:lnTo>
                  <a:lnTo>
                    <a:pt x="3191383" y="1755267"/>
                  </a:lnTo>
                  <a:lnTo>
                    <a:pt x="3160903" y="1785874"/>
                  </a:lnTo>
                  <a:lnTo>
                    <a:pt x="3126232" y="1811909"/>
                  </a:lnTo>
                  <a:lnTo>
                    <a:pt x="3088132" y="1833118"/>
                  </a:lnTo>
                  <a:lnTo>
                    <a:pt x="3046984" y="1848866"/>
                  </a:lnTo>
                  <a:lnTo>
                    <a:pt x="3003295" y="1858645"/>
                  </a:lnTo>
                  <a:lnTo>
                    <a:pt x="2957449" y="1861947"/>
                  </a:lnTo>
                  <a:lnTo>
                    <a:pt x="310007" y="1861947"/>
                  </a:lnTo>
                  <a:lnTo>
                    <a:pt x="264160" y="1858645"/>
                  </a:lnTo>
                  <a:lnTo>
                    <a:pt x="220472" y="1848866"/>
                  </a:lnTo>
                  <a:lnTo>
                    <a:pt x="179324" y="1833118"/>
                  </a:lnTo>
                  <a:lnTo>
                    <a:pt x="141224" y="1811909"/>
                  </a:lnTo>
                  <a:lnTo>
                    <a:pt x="106552" y="1785874"/>
                  </a:lnTo>
                  <a:lnTo>
                    <a:pt x="76073" y="1755267"/>
                  </a:lnTo>
                  <a:lnTo>
                    <a:pt x="49911" y="1720596"/>
                  </a:lnTo>
                  <a:lnTo>
                    <a:pt x="28829" y="1682496"/>
                  </a:lnTo>
                  <a:lnTo>
                    <a:pt x="13081" y="1641221"/>
                  </a:lnTo>
                  <a:lnTo>
                    <a:pt x="3301" y="1597533"/>
                  </a:lnTo>
                  <a:lnTo>
                    <a:pt x="0" y="1551559"/>
                  </a:lnTo>
                  <a:lnTo>
                    <a:pt x="0" y="31026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120132" y="22021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Lo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ki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10402" y="4009390"/>
            <a:ext cx="4991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4470C4"/>
                </a:solidFill>
                <a:latin typeface="Calibri"/>
                <a:cs typeface="Calibri"/>
              </a:rPr>
              <a:t>Lo</a:t>
            </a:r>
            <a:r>
              <a:rPr sz="1800" spc="-45" dirty="0">
                <a:solidFill>
                  <a:srgbClr val="4470C4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70C4"/>
                </a:solidFill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13147" y="1092708"/>
            <a:ext cx="3270885" cy="1289050"/>
          </a:xfrm>
          <a:custGeom>
            <a:avLst/>
            <a:gdLst/>
            <a:ahLst/>
            <a:cxnLst/>
            <a:rect l="l" t="t" r="r" b="b"/>
            <a:pathLst>
              <a:path w="3270884" h="1289050">
                <a:moveTo>
                  <a:pt x="0" y="214756"/>
                </a:moveTo>
                <a:lnTo>
                  <a:pt x="5714" y="165607"/>
                </a:lnTo>
                <a:lnTo>
                  <a:pt x="21843" y="120395"/>
                </a:lnTo>
                <a:lnTo>
                  <a:pt x="47243" y="80517"/>
                </a:lnTo>
                <a:lnTo>
                  <a:pt x="80517" y="47243"/>
                </a:lnTo>
                <a:lnTo>
                  <a:pt x="120523" y="21843"/>
                </a:lnTo>
                <a:lnTo>
                  <a:pt x="165735" y="5714"/>
                </a:lnTo>
                <a:lnTo>
                  <a:pt x="215011" y="0"/>
                </a:lnTo>
                <a:lnTo>
                  <a:pt x="3055493" y="0"/>
                </a:lnTo>
                <a:lnTo>
                  <a:pt x="3104769" y="5714"/>
                </a:lnTo>
                <a:lnTo>
                  <a:pt x="3149980" y="21843"/>
                </a:lnTo>
                <a:lnTo>
                  <a:pt x="3189985" y="47243"/>
                </a:lnTo>
                <a:lnTo>
                  <a:pt x="3223259" y="80517"/>
                </a:lnTo>
                <a:lnTo>
                  <a:pt x="3248659" y="120395"/>
                </a:lnTo>
                <a:lnTo>
                  <a:pt x="3264788" y="165607"/>
                </a:lnTo>
                <a:lnTo>
                  <a:pt x="3270504" y="214756"/>
                </a:lnTo>
                <a:lnTo>
                  <a:pt x="3270504" y="1074039"/>
                </a:lnTo>
                <a:lnTo>
                  <a:pt x="3264788" y="1123314"/>
                </a:lnTo>
                <a:lnTo>
                  <a:pt x="3248659" y="1168527"/>
                </a:lnTo>
                <a:lnTo>
                  <a:pt x="3223259" y="1208404"/>
                </a:lnTo>
                <a:lnTo>
                  <a:pt x="3189985" y="1241678"/>
                </a:lnTo>
                <a:lnTo>
                  <a:pt x="3149980" y="1267078"/>
                </a:lnTo>
                <a:lnTo>
                  <a:pt x="3104769" y="1283207"/>
                </a:lnTo>
                <a:lnTo>
                  <a:pt x="3055493" y="1288922"/>
                </a:lnTo>
                <a:lnTo>
                  <a:pt x="215011" y="1288922"/>
                </a:lnTo>
                <a:lnTo>
                  <a:pt x="165735" y="1283207"/>
                </a:lnTo>
                <a:lnTo>
                  <a:pt x="120523" y="1267078"/>
                </a:lnTo>
                <a:lnTo>
                  <a:pt x="80517" y="1241678"/>
                </a:lnTo>
                <a:lnTo>
                  <a:pt x="47243" y="1208404"/>
                </a:lnTo>
                <a:lnTo>
                  <a:pt x="21843" y="1168527"/>
                </a:lnTo>
                <a:lnTo>
                  <a:pt x="5714" y="1123314"/>
                </a:lnTo>
                <a:lnTo>
                  <a:pt x="0" y="1074039"/>
                </a:lnTo>
                <a:lnTo>
                  <a:pt x="0" y="214756"/>
                </a:lnTo>
                <a:close/>
              </a:path>
            </a:pathLst>
          </a:custGeom>
          <a:ln w="9144">
            <a:solidFill>
              <a:srgbClr val="4470C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4808" y="1955749"/>
            <a:ext cx="2084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70C4"/>
                </a:solidFill>
                <a:latin typeface="Calibri"/>
                <a:cs typeface="Calibri"/>
              </a:rPr>
              <a:t>Remote</a:t>
            </a:r>
            <a:r>
              <a:rPr sz="1800" spc="-25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470C4"/>
                </a:solidFill>
                <a:latin typeface="Calibri"/>
                <a:cs typeface="Calibri"/>
              </a:rPr>
              <a:t>State</a:t>
            </a:r>
            <a:r>
              <a:rPr sz="1800" spc="-15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70C4"/>
                </a:solidFill>
                <a:latin typeface="Calibri"/>
                <a:cs typeface="Calibri"/>
              </a:rPr>
              <a:t>Backend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00329" y="1264792"/>
            <a:ext cx="3298190" cy="362585"/>
            <a:chOff x="600329" y="1264792"/>
            <a:chExt cx="3298190" cy="362585"/>
          </a:xfrm>
        </p:grpSpPr>
        <p:sp>
          <p:nvSpPr>
            <p:cNvPr id="30" name="object 30"/>
            <p:cNvSpPr/>
            <p:nvPr/>
          </p:nvSpPr>
          <p:spPr>
            <a:xfrm>
              <a:off x="603504" y="1267967"/>
              <a:ext cx="3291840" cy="356235"/>
            </a:xfrm>
            <a:custGeom>
              <a:avLst/>
              <a:gdLst/>
              <a:ahLst/>
              <a:cxnLst/>
              <a:rect l="l" t="t" r="r" b="b"/>
              <a:pathLst>
                <a:path w="3291840" h="356234">
                  <a:moveTo>
                    <a:pt x="3253613" y="0"/>
                  </a:moveTo>
                  <a:lnTo>
                    <a:pt x="38252" y="0"/>
                  </a:lnTo>
                  <a:lnTo>
                    <a:pt x="23355" y="3048"/>
                  </a:lnTo>
                  <a:lnTo>
                    <a:pt x="11201" y="11176"/>
                  </a:lnTo>
                  <a:lnTo>
                    <a:pt x="3009" y="23368"/>
                  </a:lnTo>
                  <a:lnTo>
                    <a:pt x="0" y="38354"/>
                  </a:lnTo>
                  <a:lnTo>
                    <a:pt x="0" y="317754"/>
                  </a:lnTo>
                  <a:lnTo>
                    <a:pt x="3009" y="332740"/>
                  </a:lnTo>
                  <a:lnTo>
                    <a:pt x="11201" y="344805"/>
                  </a:lnTo>
                  <a:lnTo>
                    <a:pt x="23355" y="353060"/>
                  </a:lnTo>
                  <a:lnTo>
                    <a:pt x="38252" y="356108"/>
                  </a:lnTo>
                  <a:lnTo>
                    <a:pt x="3253613" y="356108"/>
                  </a:lnTo>
                  <a:lnTo>
                    <a:pt x="3268472" y="353060"/>
                  </a:lnTo>
                  <a:lnTo>
                    <a:pt x="3280664" y="344805"/>
                  </a:lnTo>
                  <a:lnTo>
                    <a:pt x="3288792" y="332740"/>
                  </a:lnTo>
                  <a:lnTo>
                    <a:pt x="3291840" y="317754"/>
                  </a:lnTo>
                  <a:lnTo>
                    <a:pt x="3291840" y="38354"/>
                  </a:lnTo>
                  <a:lnTo>
                    <a:pt x="3288792" y="23368"/>
                  </a:lnTo>
                  <a:lnTo>
                    <a:pt x="3280664" y="11176"/>
                  </a:lnTo>
                  <a:lnTo>
                    <a:pt x="3268472" y="3048"/>
                  </a:lnTo>
                  <a:lnTo>
                    <a:pt x="325361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3504" y="1267967"/>
              <a:ext cx="3291840" cy="356235"/>
            </a:xfrm>
            <a:custGeom>
              <a:avLst/>
              <a:gdLst/>
              <a:ahLst/>
              <a:cxnLst/>
              <a:rect l="l" t="t" r="r" b="b"/>
              <a:pathLst>
                <a:path w="3291840" h="356234">
                  <a:moveTo>
                    <a:pt x="0" y="38354"/>
                  </a:moveTo>
                  <a:lnTo>
                    <a:pt x="3009" y="23368"/>
                  </a:lnTo>
                  <a:lnTo>
                    <a:pt x="11201" y="11176"/>
                  </a:lnTo>
                  <a:lnTo>
                    <a:pt x="23355" y="3048"/>
                  </a:lnTo>
                  <a:lnTo>
                    <a:pt x="38252" y="0"/>
                  </a:lnTo>
                  <a:lnTo>
                    <a:pt x="3253613" y="0"/>
                  </a:lnTo>
                  <a:lnTo>
                    <a:pt x="3268472" y="3048"/>
                  </a:lnTo>
                  <a:lnTo>
                    <a:pt x="3280664" y="11176"/>
                  </a:lnTo>
                  <a:lnTo>
                    <a:pt x="3288792" y="23368"/>
                  </a:lnTo>
                  <a:lnTo>
                    <a:pt x="3291840" y="38354"/>
                  </a:lnTo>
                  <a:lnTo>
                    <a:pt x="3291840" y="317754"/>
                  </a:lnTo>
                  <a:lnTo>
                    <a:pt x="3288792" y="332740"/>
                  </a:lnTo>
                  <a:lnTo>
                    <a:pt x="3280664" y="344805"/>
                  </a:lnTo>
                  <a:lnTo>
                    <a:pt x="3268472" y="353060"/>
                  </a:lnTo>
                  <a:lnTo>
                    <a:pt x="3253613" y="356108"/>
                  </a:lnTo>
                  <a:lnTo>
                    <a:pt x="38252" y="356108"/>
                  </a:lnTo>
                  <a:lnTo>
                    <a:pt x="23355" y="353060"/>
                  </a:lnTo>
                  <a:lnTo>
                    <a:pt x="11201" y="344805"/>
                  </a:lnTo>
                  <a:lnTo>
                    <a:pt x="3009" y="332740"/>
                  </a:lnTo>
                  <a:lnTo>
                    <a:pt x="0" y="317754"/>
                  </a:lnTo>
                  <a:lnTo>
                    <a:pt x="0" y="3835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53310" y="1302207"/>
            <a:ext cx="777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6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404040"/>
                </a:solidFill>
                <a:latin typeface="Arial MT"/>
                <a:cs typeface="Arial MT"/>
              </a:rPr>
              <a:t>W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sz="1600" spc="-1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S3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2648" y="1813560"/>
            <a:ext cx="3291840" cy="356235"/>
          </a:xfrm>
          <a:custGeom>
            <a:avLst/>
            <a:gdLst/>
            <a:ahLst/>
            <a:cxnLst/>
            <a:rect l="l" t="t" r="r" b="b"/>
            <a:pathLst>
              <a:path w="3291840" h="356235">
                <a:moveTo>
                  <a:pt x="3251327" y="0"/>
                </a:moveTo>
                <a:lnTo>
                  <a:pt x="40576" y="0"/>
                </a:lnTo>
                <a:lnTo>
                  <a:pt x="24777" y="3175"/>
                </a:lnTo>
                <a:lnTo>
                  <a:pt x="11887" y="11937"/>
                </a:lnTo>
                <a:lnTo>
                  <a:pt x="3187" y="24764"/>
                </a:lnTo>
                <a:lnTo>
                  <a:pt x="0" y="40639"/>
                </a:lnTo>
                <a:lnTo>
                  <a:pt x="0" y="315467"/>
                </a:lnTo>
                <a:lnTo>
                  <a:pt x="3187" y="331342"/>
                </a:lnTo>
                <a:lnTo>
                  <a:pt x="11887" y="344169"/>
                </a:lnTo>
                <a:lnTo>
                  <a:pt x="24777" y="352932"/>
                </a:lnTo>
                <a:lnTo>
                  <a:pt x="40576" y="356107"/>
                </a:lnTo>
                <a:lnTo>
                  <a:pt x="3251327" y="356107"/>
                </a:lnTo>
                <a:lnTo>
                  <a:pt x="3267075" y="352932"/>
                </a:lnTo>
                <a:lnTo>
                  <a:pt x="3279902" y="344169"/>
                </a:lnTo>
                <a:lnTo>
                  <a:pt x="3288665" y="331342"/>
                </a:lnTo>
                <a:lnTo>
                  <a:pt x="3291840" y="315467"/>
                </a:lnTo>
                <a:lnTo>
                  <a:pt x="3291840" y="40639"/>
                </a:lnTo>
                <a:lnTo>
                  <a:pt x="3288665" y="24764"/>
                </a:lnTo>
                <a:lnTo>
                  <a:pt x="3279902" y="11937"/>
                </a:lnTo>
                <a:lnTo>
                  <a:pt x="3267075" y="3175"/>
                </a:lnTo>
                <a:lnTo>
                  <a:pt x="32513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422019" y="1848738"/>
            <a:ext cx="1661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Cor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p</a:t>
            </a:r>
            <a:r>
              <a:rPr sz="1600" spc="-11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Con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u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69807" y="1813560"/>
            <a:ext cx="3291840" cy="356235"/>
          </a:xfrm>
          <a:custGeom>
            <a:avLst/>
            <a:gdLst/>
            <a:ahLst/>
            <a:cxnLst/>
            <a:rect l="l" t="t" r="r" b="b"/>
            <a:pathLst>
              <a:path w="3291840" h="356235">
                <a:moveTo>
                  <a:pt x="3251327" y="0"/>
                </a:moveTo>
                <a:lnTo>
                  <a:pt x="40513" y="0"/>
                </a:lnTo>
                <a:lnTo>
                  <a:pt x="24765" y="3175"/>
                </a:lnTo>
                <a:lnTo>
                  <a:pt x="11811" y="11937"/>
                </a:lnTo>
                <a:lnTo>
                  <a:pt x="3175" y="24764"/>
                </a:lnTo>
                <a:lnTo>
                  <a:pt x="0" y="40639"/>
                </a:lnTo>
                <a:lnTo>
                  <a:pt x="0" y="315467"/>
                </a:lnTo>
                <a:lnTo>
                  <a:pt x="3175" y="331342"/>
                </a:lnTo>
                <a:lnTo>
                  <a:pt x="11811" y="344169"/>
                </a:lnTo>
                <a:lnTo>
                  <a:pt x="24765" y="352932"/>
                </a:lnTo>
                <a:lnTo>
                  <a:pt x="40513" y="356107"/>
                </a:lnTo>
                <a:lnTo>
                  <a:pt x="3251327" y="356107"/>
                </a:lnTo>
                <a:lnTo>
                  <a:pt x="3267075" y="352932"/>
                </a:lnTo>
                <a:lnTo>
                  <a:pt x="3279902" y="344169"/>
                </a:lnTo>
                <a:lnTo>
                  <a:pt x="3288665" y="331342"/>
                </a:lnTo>
                <a:lnTo>
                  <a:pt x="3291840" y="315467"/>
                </a:lnTo>
                <a:lnTo>
                  <a:pt x="3291840" y="40639"/>
                </a:lnTo>
                <a:lnTo>
                  <a:pt x="3288665" y="24764"/>
                </a:lnTo>
                <a:lnTo>
                  <a:pt x="3279902" y="11937"/>
                </a:lnTo>
                <a:lnTo>
                  <a:pt x="3267075" y="3175"/>
                </a:lnTo>
                <a:lnTo>
                  <a:pt x="32513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267190" y="1848738"/>
            <a:ext cx="1477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Terraform</a:t>
            </a:r>
            <a:r>
              <a:rPr sz="1600" spc="-8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Cloud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66759" y="1264919"/>
            <a:ext cx="3298190" cy="362585"/>
            <a:chOff x="8366759" y="1264919"/>
            <a:chExt cx="3298190" cy="362585"/>
          </a:xfrm>
        </p:grpSpPr>
        <p:sp>
          <p:nvSpPr>
            <p:cNvPr id="38" name="object 38"/>
            <p:cNvSpPr/>
            <p:nvPr/>
          </p:nvSpPr>
          <p:spPr>
            <a:xfrm>
              <a:off x="8369807" y="1267967"/>
              <a:ext cx="3291840" cy="356870"/>
            </a:xfrm>
            <a:custGeom>
              <a:avLst/>
              <a:gdLst/>
              <a:ahLst/>
              <a:cxnLst/>
              <a:rect l="l" t="t" r="r" b="b"/>
              <a:pathLst>
                <a:path w="3291840" h="356869">
                  <a:moveTo>
                    <a:pt x="3253486" y="0"/>
                  </a:moveTo>
                  <a:lnTo>
                    <a:pt x="38353" y="0"/>
                  </a:lnTo>
                  <a:lnTo>
                    <a:pt x="23368" y="3048"/>
                  </a:lnTo>
                  <a:lnTo>
                    <a:pt x="11175" y="11176"/>
                  </a:lnTo>
                  <a:lnTo>
                    <a:pt x="3048" y="23368"/>
                  </a:lnTo>
                  <a:lnTo>
                    <a:pt x="0" y="38354"/>
                  </a:lnTo>
                  <a:lnTo>
                    <a:pt x="0" y="318008"/>
                  </a:lnTo>
                  <a:lnTo>
                    <a:pt x="3048" y="332994"/>
                  </a:lnTo>
                  <a:lnTo>
                    <a:pt x="11175" y="345186"/>
                  </a:lnTo>
                  <a:lnTo>
                    <a:pt x="23368" y="353314"/>
                  </a:lnTo>
                  <a:lnTo>
                    <a:pt x="38353" y="356362"/>
                  </a:lnTo>
                  <a:lnTo>
                    <a:pt x="3253486" y="356362"/>
                  </a:lnTo>
                  <a:lnTo>
                    <a:pt x="3268472" y="353314"/>
                  </a:lnTo>
                  <a:lnTo>
                    <a:pt x="3280664" y="345186"/>
                  </a:lnTo>
                  <a:lnTo>
                    <a:pt x="3288792" y="332994"/>
                  </a:lnTo>
                  <a:lnTo>
                    <a:pt x="3291840" y="318008"/>
                  </a:lnTo>
                  <a:lnTo>
                    <a:pt x="3291840" y="38354"/>
                  </a:lnTo>
                  <a:lnTo>
                    <a:pt x="3288792" y="23368"/>
                  </a:lnTo>
                  <a:lnTo>
                    <a:pt x="3280664" y="11176"/>
                  </a:lnTo>
                  <a:lnTo>
                    <a:pt x="3268472" y="3048"/>
                  </a:lnTo>
                  <a:lnTo>
                    <a:pt x="3253486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69807" y="1267967"/>
              <a:ext cx="3291840" cy="356870"/>
            </a:xfrm>
            <a:custGeom>
              <a:avLst/>
              <a:gdLst/>
              <a:ahLst/>
              <a:cxnLst/>
              <a:rect l="l" t="t" r="r" b="b"/>
              <a:pathLst>
                <a:path w="3291840" h="356869">
                  <a:moveTo>
                    <a:pt x="0" y="38354"/>
                  </a:moveTo>
                  <a:lnTo>
                    <a:pt x="3048" y="23368"/>
                  </a:lnTo>
                  <a:lnTo>
                    <a:pt x="11175" y="11176"/>
                  </a:lnTo>
                  <a:lnTo>
                    <a:pt x="23368" y="3048"/>
                  </a:lnTo>
                  <a:lnTo>
                    <a:pt x="38353" y="0"/>
                  </a:lnTo>
                  <a:lnTo>
                    <a:pt x="3253486" y="0"/>
                  </a:lnTo>
                  <a:lnTo>
                    <a:pt x="3268472" y="3048"/>
                  </a:lnTo>
                  <a:lnTo>
                    <a:pt x="3280664" y="11176"/>
                  </a:lnTo>
                  <a:lnTo>
                    <a:pt x="3288792" y="23368"/>
                  </a:lnTo>
                  <a:lnTo>
                    <a:pt x="3291840" y="38354"/>
                  </a:lnTo>
                  <a:lnTo>
                    <a:pt x="3291840" y="318008"/>
                  </a:lnTo>
                  <a:lnTo>
                    <a:pt x="3288792" y="332994"/>
                  </a:lnTo>
                  <a:lnTo>
                    <a:pt x="3280664" y="345186"/>
                  </a:lnTo>
                  <a:lnTo>
                    <a:pt x="3268472" y="353314"/>
                  </a:lnTo>
                  <a:lnTo>
                    <a:pt x="3253486" y="356362"/>
                  </a:lnTo>
                  <a:lnTo>
                    <a:pt x="38353" y="356362"/>
                  </a:lnTo>
                  <a:lnTo>
                    <a:pt x="23368" y="353314"/>
                  </a:lnTo>
                  <a:lnTo>
                    <a:pt x="11175" y="345186"/>
                  </a:lnTo>
                  <a:lnTo>
                    <a:pt x="3048" y="332994"/>
                  </a:lnTo>
                  <a:lnTo>
                    <a:pt x="0" y="318008"/>
                  </a:lnTo>
                  <a:lnTo>
                    <a:pt x="0" y="3835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004172" y="1299718"/>
            <a:ext cx="20231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Google</a:t>
            </a:r>
            <a:r>
              <a:rPr sz="16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Cloud</a:t>
            </a:r>
            <a:r>
              <a:rPr sz="16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Storage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66488" y="2008632"/>
            <a:ext cx="3289935" cy="2392680"/>
            <a:chOff x="4666488" y="2008632"/>
            <a:chExt cx="3289935" cy="2392680"/>
          </a:xfrm>
        </p:grpSpPr>
        <p:sp>
          <p:nvSpPr>
            <p:cNvPr id="42" name="object 42"/>
            <p:cNvSpPr/>
            <p:nvPr/>
          </p:nvSpPr>
          <p:spPr>
            <a:xfrm>
              <a:off x="4828032" y="3959351"/>
              <a:ext cx="219710" cy="441959"/>
            </a:xfrm>
            <a:custGeom>
              <a:avLst/>
              <a:gdLst/>
              <a:ahLst/>
              <a:cxnLst/>
              <a:rect l="l" t="t" r="r" b="b"/>
              <a:pathLst>
                <a:path w="219710" h="441960">
                  <a:moveTo>
                    <a:pt x="219125" y="31559"/>
                  </a:moveTo>
                  <a:lnTo>
                    <a:pt x="187833" y="31559"/>
                  </a:lnTo>
                  <a:lnTo>
                    <a:pt x="187833" y="78867"/>
                  </a:lnTo>
                  <a:lnTo>
                    <a:pt x="187833" y="110363"/>
                  </a:lnTo>
                  <a:lnTo>
                    <a:pt x="187833" y="157734"/>
                  </a:lnTo>
                  <a:lnTo>
                    <a:pt x="132969" y="157734"/>
                  </a:lnTo>
                  <a:lnTo>
                    <a:pt x="132969" y="370586"/>
                  </a:lnTo>
                  <a:lnTo>
                    <a:pt x="131191" y="379984"/>
                  </a:lnTo>
                  <a:lnTo>
                    <a:pt x="126238" y="387477"/>
                  </a:lnTo>
                  <a:lnTo>
                    <a:pt x="118872" y="392557"/>
                  </a:lnTo>
                  <a:lnTo>
                    <a:pt x="109474" y="394335"/>
                  </a:lnTo>
                  <a:lnTo>
                    <a:pt x="100203" y="392557"/>
                  </a:lnTo>
                  <a:lnTo>
                    <a:pt x="92837" y="387477"/>
                  </a:lnTo>
                  <a:lnTo>
                    <a:pt x="87884" y="379984"/>
                  </a:lnTo>
                  <a:lnTo>
                    <a:pt x="86106" y="370586"/>
                  </a:lnTo>
                  <a:lnTo>
                    <a:pt x="87884" y="361315"/>
                  </a:lnTo>
                  <a:lnTo>
                    <a:pt x="92837" y="353822"/>
                  </a:lnTo>
                  <a:lnTo>
                    <a:pt x="100203" y="348742"/>
                  </a:lnTo>
                  <a:lnTo>
                    <a:pt x="109474" y="346964"/>
                  </a:lnTo>
                  <a:lnTo>
                    <a:pt x="118872" y="348742"/>
                  </a:lnTo>
                  <a:lnTo>
                    <a:pt x="126238" y="353822"/>
                  </a:lnTo>
                  <a:lnTo>
                    <a:pt x="131191" y="361315"/>
                  </a:lnTo>
                  <a:lnTo>
                    <a:pt x="132969" y="370586"/>
                  </a:lnTo>
                  <a:lnTo>
                    <a:pt x="132969" y="157734"/>
                  </a:lnTo>
                  <a:lnTo>
                    <a:pt x="31242" y="157734"/>
                  </a:lnTo>
                  <a:lnTo>
                    <a:pt x="31242" y="110363"/>
                  </a:lnTo>
                  <a:lnTo>
                    <a:pt x="187833" y="110363"/>
                  </a:lnTo>
                  <a:lnTo>
                    <a:pt x="187833" y="78867"/>
                  </a:lnTo>
                  <a:lnTo>
                    <a:pt x="31242" y="78867"/>
                  </a:lnTo>
                  <a:lnTo>
                    <a:pt x="31242" y="31496"/>
                  </a:lnTo>
                  <a:lnTo>
                    <a:pt x="219075" y="31496"/>
                  </a:lnTo>
                  <a:lnTo>
                    <a:pt x="216662" y="19304"/>
                  </a:lnTo>
                  <a:lnTo>
                    <a:pt x="209931" y="9271"/>
                  </a:lnTo>
                  <a:lnTo>
                    <a:pt x="199898" y="2540"/>
                  </a:lnTo>
                  <a:lnTo>
                    <a:pt x="187833" y="0"/>
                  </a:lnTo>
                  <a:lnTo>
                    <a:pt x="31242" y="0"/>
                  </a:lnTo>
                  <a:lnTo>
                    <a:pt x="0" y="31496"/>
                  </a:lnTo>
                  <a:lnTo>
                    <a:pt x="0" y="410083"/>
                  </a:lnTo>
                  <a:lnTo>
                    <a:pt x="31242" y="441579"/>
                  </a:lnTo>
                  <a:lnTo>
                    <a:pt x="187833" y="441579"/>
                  </a:lnTo>
                  <a:lnTo>
                    <a:pt x="199898" y="439166"/>
                  </a:lnTo>
                  <a:lnTo>
                    <a:pt x="209931" y="432308"/>
                  </a:lnTo>
                  <a:lnTo>
                    <a:pt x="216662" y="422275"/>
                  </a:lnTo>
                  <a:lnTo>
                    <a:pt x="219075" y="410083"/>
                  </a:lnTo>
                  <a:lnTo>
                    <a:pt x="219075" y="394335"/>
                  </a:lnTo>
                  <a:lnTo>
                    <a:pt x="219075" y="346964"/>
                  </a:lnTo>
                  <a:lnTo>
                    <a:pt x="219075" y="157734"/>
                  </a:lnTo>
                  <a:lnTo>
                    <a:pt x="219075" y="110363"/>
                  </a:lnTo>
                  <a:lnTo>
                    <a:pt x="219075" y="78867"/>
                  </a:lnTo>
                  <a:lnTo>
                    <a:pt x="219125" y="31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66488" y="2008631"/>
              <a:ext cx="426084" cy="240665"/>
            </a:xfrm>
            <a:custGeom>
              <a:avLst/>
              <a:gdLst/>
              <a:ahLst/>
              <a:cxnLst/>
              <a:rect l="l" t="t" r="r" b="b"/>
              <a:pathLst>
                <a:path w="426085" h="240664">
                  <a:moveTo>
                    <a:pt x="308991" y="48641"/>
                  </a:moveTo>
                  <a:lnTo>
                    <a:pt x="295402" y="45085"/>
                  </a:lnTo>
                  <a:lnTo>
                    <a:pt x="277495" y="44704"/>
                  </a:lnTo>
                  <a:lnTo>
                    <a:pt x="259588" y="48641"/>
                  </a:lnTo>
                  <a:lnTo>
                    <a:pt x="308991" y="48641"/>
                  </a:lnTo>
                  <a:close/>
                </a:path>
                <a:path w="426085" h="240664">
                  <a:moveTo>
                    <a:pt x="426085" y="180086"/>
                  </a:moveTo>
                  <a:lnTo>
                    <a:pt x="421386" y="156591"/>
                  </a:lnTo>
                  <a:lnTo>
                    <a:pt x="408559" y="137287"/>
                  </a:lnTo>
                  <a:lnTo>
                    <a:pt x="389382" y="124206"/>
                  </a:lnTo>
                  <a:lnTo>
                    <a:pt x="365887" y="119380"/>
                  </a:lnTo>
                  <a:lnTo>
                    <a:pt x="360807" y="119380"/>
                  </a:lnTo>
                  <a:lnTo>
                    <a:pt x="358648" y="101346"/>
                  </a:lnTo>
                  <a:lnTo>
                    <a:pt x="354330" y="90297"/>
                  </a:lnTo>
                  <a:lnTo>
                    <a:pt x="352298" y="84836"/>
                  </a:lnTo>
                  <a:lnTo>
                    <a:pt x="312801" y="49657"/>
                  </a:lnTo>
                  <a:lnTo>
                    <a:pt x="259588" y="48641"/>
                  </a:lnTo>
                  <a:lnTo>
                    <a:pt x="241173" y="24257"/>
                  </a:lnTo>
                  <a:lnTo>
                    <a:pt x="216535" y="7747"/>
                  </a:lnTo>
                  <a:lnTo>
                    <a:pt x="187706" y="0"/>
                  </a:lnTo>
                  <a:lnTo>
                    <a:pt x="129413" y="13716"/>
                  </a:lnTo>
                  <a:lnTo>
                    <a:pt x="92710" y="59436"/>
                  </a:lnTo>
                  <a:lnTo>
                    <a:pt x="87503" y="89281"/>
                  </a:lnTo>
                  <a:lnTo>
                    <a:pt x="87503" y="90297"/>
                  </a:lnTo>
                  <a:lnTo>
                    <a:pt x="66802" y="89789"/>
                  </a:lnTo>
                  <a:lnTo>
                    <a:pt x="29464" y="104902"/>
                  </a:lnTo>
                  <a:lnTo>
                    <a:pt x="4699" y="137414"/>
                  </a:lnTo>
                  <a:lnTo>
                    <a:pt x="0" y="157099"/>
                  </a:lnTo>
                  <a:lnTo>
                    <a:pt x="635" y="177165"/>
                  </a:lnTo>
                  <a:lnTo>
                    <a:pt x="18034" y="213741"/>
                  </a:lnTo>
                  <a:lnTo>
                    <a:pt x="51689" y="235966"/>
                  </a:lnTo>
                  <a:lnTo>
                    <a:pt x="71882" y="239776"/>
                  </a:lnTo>
                  <a:lnTo>
                    <a:pt x="71882" y="240284"/>
                  </a:lnTo>
                  <a:lnTo>
                    <a:pt x="365379" y="240284"/>
                  </a:lnTo>
                  <a:lnTo>
                    <a:pt x="389001" y="235458"/>
                  </a:lnTo>
                  <a:lnTo>
                    <a:pt x="408305" y="222631"/>
                  </a:lnTo>
                  <a:lnTo>
                    <a:pt x="421386" y="203454"/>
                  </a:lnTo>
                  <a:lnTo>
                    <a:pt x="426085" y="180086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71816" y="3496055"/>
              <a:ext cx="284480" cy="58419"/>
            </a:xfrm>
            <a:custGeom>
              <a:avLst/>
              <a:gdLst/>
              <a:ahLst/>
              <a:cxnLst/>
              <a:rect l="l" t="t" r="r" b="b"/>
              <a:pathLst>
                <a:path w="284479" h="58420">
                  <a:moveTo>
                    <a:pt x="5685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56857" y="57912"/>
                  </a:lnTo>
                  <a:lnTo>
                    <a:pt x="56857" y="0"/>
                  </a:lnTo>
                  <a:close/>
                </a:path>
                <a:path w="284479" h="58420">
                  <a:moveTo>
                    <a:pt x="170522" y="0"/>
                  </a:moveTo>
                  <a:lnTo>
                    <a:pt x="113665" y="0"/>
                  </a:lnTo>
                  <a:lnTo>
                    <a:pt x="113665" y="57912"/>
                  </a:lnTo>
                  <a:lnTo>
                    <a:pt x="170522" y="57912"/>
                  </a:lnTo>
                  <a:lnTo>
                    <a:pt x="170522" y="0"/>
                  </a:lnTo>
                  <a:close/>
                </a:path>
                <a:path w="284479" h="58420">
                  <a:moveTo>
                    <a:pt x="284314" y="0"/>
                  </a:moveTo>
                  <a:lnTo>
                    <a:pt x="227457" y="0"/>
                  </a:lnTo>
                  <a:lnTo>
                    <a:pt x="227457" y="57912"/>
                  </a:lnTo>
                  <a:lnTo>
                    <a:pt x="284314" y="57912"/>
                  </a:lnTo>
                  <a:lnTo>
                    <a:pt x="28431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269223" y="2554223"/>
            <a:ext cx="3679190" cy="1972310"/>
            <a:chOff x="8269223" y="2554223"/>
            <a:chExt cx="3679190" cy="1972310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9223" y="2554223"/>
              <a:ext cx="3678935" cy="19720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84463" y="2569463"/>
              <a:ext cx="3599815" cy="1892935"/>
            </a:xfrm>
            <a:custGeom>
              <a:avLst/>
              <a:gdLst/>
              <a:ahLst/>
              <a:cxnLst/>
              <a:rect l="l" t="t" r="r" b="b"/>
              <a:pathLst>
                <a:path w="3599815" h="1892935">
                  <a:moveTo>
                    <a:pt x="0" y="86106"/>
                  </a:moveTo>
                  <a:lnTo>
                    <a:pt x="6730" y="52705"/>
                  </a:lnTo>
                  <a:lnTo>
                    <a:pt x="25272" y="25273"/>
                  </a:lnTo>
                  <a:lnTo>
                    <a:pt x="52577" y="6731"/>
                  </a:lnTo>
                  <a:lnTo>
                    <a:pt x="86105" y="0"/>
                  </a:lnTo>
                  <a:lnTo>
                    <a:pt x="3513201" y="0"/>
                  </a:lnTo>
                  <a:lnTo>
                    <a:pt x="3546729" y="6731"/>
                  </a:lnTo>
                  <a:lnTo>
                    <a:pt x="3574033" y="25273"/>
                  </a:lnTo>
                  <a:lnTo>
                    <a:pt x="3592576" y="52705"/>
                  </a:lnTo>
                  <a:lnTo>
                    <a:pt x="3599306" y="86106"/>
                  </a:lnTo>
                  <a:lnTo>
                    <a:pt x="3599306" y="1806321"/>
                  </a:lnTo>
                  <a:lnTo>
                    <a:pt x="3592576" y="1839722"/>
                  </a:lnTo>
                  <a:lnTo>
                    <a:pt x="3574033" y="1867154"/>
                  </a:lnTo>
                  <a:lnTo>
                    <a:pt x="3546729" y="1885696"/>
                  </a:lnTo>
                  <a:lnTo>
                    <a:pt x="3513201" y="1892427"/>
                  </a:lnTo>
                  <a:lnTo>
                    <a:pt x="86105" y="1892427"/>
                  </a:lnTo>
                  <a:lnTo>
                    <a:pt x="52577" y="1885696"/>
                  </a:lnTo>
                  <a:lnTo>
                    <a:pt x="25272" y="1867154"/>
                  </a:lnTo>
                  <a:lnTo>
                    <a:pt x="6730" y="1839722"/>
                  </a:lnTo>
                  <a:lnTo>
                    <a:pt x="0" y="1806321"/>
                  </a:lnTo>
                  <a:lnTo>
                    <a:pt x="0" y="86106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84463" y="2566415"/>
              <a:ext cx="3599815" cy="396240"/>
            </a:xfrm>
            <a:custGeom>
              <a:avLst/>
              <a:gdLst/>
              <a:ahLst/>
              <a:cxnLst/>
              <a:rect l="l" t="t" r="r" b="b"/>
              <a:pathLst>
                <a:path w="3599815" h="396239">
                  <a:moveTo>
                    <a:pt x="3599306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3599306" y="395859"/>
                  </a:lnTo>
                  <a:lnTo>
                    <a:pt x="3599306" y="0"/>
                  </a:lnTo>
                  <a:close/>
                </a:path>
              </a:pathLst>
            </a:custGeom>
            <a:solidFill>
              <a:srgbClr val="DA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93925" y="2572257"/>
            <a:ext cx="35807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15975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4470C4"/>
                </a:solidFill>
                <a:latin typeface="Consolas"/>
                <a:cs typeface="Consolas"/>
              </a:rPr>
              <a:t>Infrastructure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36864" y="2657855"/>
            <a:ext cx="201168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3752" y="1191767"/>
            <a:ext cx="2773680" cy="664210"/>
          </a:xfrm>
          <a:custGeom>
            <a:avLst/>
            <a:gdLst/>
            <a:ahLst/>
            <a:cxnLst/>
            <a:rect l="l" t="t" r="r" b="b"/>
            <a:pathLst>
              <a:path w="2773679" h="664210">
                <a:moveTo>
                  <a:pt x="2706497" y="0"/>
                </a:moveTo>
                <a:lnTo>
                  <a:pt x="67183" y="0"/>
                </a:lnTo>
                <a:lnTo>
                  <a:pt x="41021" y="5334"/>
                </a:lnTo>
                <a:lnTo>
                  <a:pt x="19685" y="19685"/>
                </a:lnTo>
                <a:lnTo>
                  <a:pt x="5334" y="41021"/>
                </a:lnTo>
                <a:lnTo>
                  <a:pt x="0" y="67183"/>
                </a:lnTo>
                <a:lnTo>
                  <a:pt x="0" y="596900"/>
                </a:lnTo>
                <a:lnTo>
                  <a:pt x="5334" y="623062"/>
                </a:lnTo>
                <a:lnTo>
                  <a:pt x="19685" y="644398"/>
                </a:lnTo>
                <a:lnTo>
                  <a:pt x="41021" y="658749"/>
                </a:lnTo>
                <a:lnTo>
                  <a:pt x="67183" y="664083"/>
                </a:lnTo>
                <a:lnTo>
                  <a:pt x="2706497" y="664083"/>
                </a:lnTo>
                <a:lnTo>
                  <a:pt x="2732658" y="658749"/>
                </a:lnTo>
                <a:lnTo>
                  <a:pt x="2753995" y="644398"/>
                </a:lnTo>
                <a:lnTo>
                  <a:pt x="2768346" y="623062"/>
                </a:lnTo>
                <a:lnTo>
                  <a:pt x="2773679" y="596900"/>
                </a:lnTo>
                <a:lnTo>
                  <a:pt x="2773679" y="67183"/>
                </a:lnTo>
                <a:lnTo>
                  <a:pt x="2768346" y="41021"/>
                </a:lnTo>
                <a:lnTo>
                  <a:pt x="2753995" y="19685"/>
                </a:lnTo>
                <a:lnTo>
                  <a:pt x="2732658" y="5334"/>
                </a:lnTo>
                <a:lnTo>
                  <a:pt x="270649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47538" y="1361947"/>
            <a:ext cx="159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rr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af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rm</a:t>
            </a:r>
            <a:r>
              <a:rPr sz="1800" spc="-10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at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20132" y="220217"/>
            <a:ext cx="1914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16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Lo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ki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3147" y="1092708"/>
            <a:ext cx="3270885" cy="1289050"/>
          </a:xfrm>
          <a:custGeom>
            <a:avLst/>
            <a:gdLst/>
            <a:ahLst/>
            <a:cxnLst/>
            <a:rect l="l" t="t" r="r" b="b"/>
            <a:pathLst>
              <a:path w="3270884" h="1289050">
                <a:moveTo>
                  <a:pt x="0" y="214756"/>
                </a:moveTo>
                <a:lnTo>
                  <a:pt x="5714" y="165607"/>
                </a:lnTo>
                <a:lnTo>
                  <a:pt x="21843" y="120395"/>
                </a:lnTo>
                <a:lnTo>
                  <a:pt x="47243" y="80517"/>
                </a:lnTo>
                <a:lnTo>
                  <a:pt x="80517" y="47243"/>
                </a:lnTo>
                <a:lnTo>
                  <a:pt x="120523" y="21843"/>
                </a:lnTo>
                <a:lnTo>
                  <a:pt x="165735" y="5714"/>
                </a:lnTo>
                <a:lnTo>
                  <a:pt x="215011" y="0"/>
                </a:lnTo>
                <a:lnTo>
                  <a:pt x="3055493" y="0"/>
                </a:lnTo>
                <a:lnTo>
                  <a:pt x="3104769" y="5714"/>
                </a:lnTo>
                <a:lnTo>
                  <a:pt x="3149980" y="21843"/>
                </a:lnTo>
                <a:lnTo>
                  <a:pt x="3189985" y="47243"/>
                </a:lnTo>
                <a:lnTo>
                  <a:pt x="3223259" y="80517"/>
                </a:lnTo>
                <a:lnTo>
                  <a:pt x="3248659" y="120395"/>
                </a:lnTo>
                <a:lnTo>
                  <a:pt x="3264788" y="165607"/>
                </a:lnTo>
                <a:lnTo>
                  <a:pt x="3270504" y="214756"/>
                </a:lnTo>
                <a:lnTo>
                  <a:pt x="3270504" y="1074039"/>
                </a:lnTo>
                <a:lnTo>
                  <a:pt x="3264788" y="1123314"/>
                </a:lnTo>
                <a:lnTo>
                  <a:pt x="3248659" y="1168527"/>
                </a:lnTo>
                <a:lnTo>
                  <a:pt x="3223259" y="1208404"/>
                </a:lnTo>
                <a:lnTo>
                  <a:pt x="3189985" y="1241678"/>
                </a:lnTo>
                <a:lnTo>
                  <a:pt x="3149980" y="1267078"/>
                </a:lnTo>
                <a:lnTo>
                  <a:pt x="3104769" y="1283207"/>
                </a:lnTo>
                <a:lnTo>
                  <a:pt x="3055493" y="1288922"/>
                </a:lnTo>
                <a:lnTo>
                  <a:pt x="215011" y="1288922"/>
                </a:lnTo>
                <a:lnTo>
                  <a:pt x="165735" y="1283207"/>
                </a:lnTo>
                <a:lnTo>
                  <a:pt x="120523" y="1267078"/>
                </a:lnTo>
                <a:lnTo>
                  <a:pt x="80517" y="1241678"/>
                </a:lnTo>
                <a:lnTo>
                  <a:pt x="47243" y="1208404"/>
                </a:lnTo>
                <a:lnTo>
                  <a:pt x="21843" y="1168527"/>
                </a:lnTo>
                <a:lnTo>
                  <a:pt x="5714" y="1123314"/>
                </a:lnTo>
                <a:lnTo>
                  <a:pt x="0" y="1074039"/>
                </a:lnTo>
                <a:lnTo>
                  <a:pt x="0" y="214756"/>
                </a:lnTo>
                <a:close/>
              </a:path>
            </a:pathLst>
          </a:custGeom>
          <a:ln w="9144">
            <a:solidFill>
              <a:srgbClr val="4470C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94808" y="1955749"/>
            <a:ext cx="2084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70C4"/>
                </a:solidFill>
                <a:latin typeface="Calibri"/>
                <a:cs typeface="Calibri"/>
              </a:rPr>
              <a:t>Remote</a:t>
            </a:r>
            <a:r>
              <a:rPr sz="1800" spc="-25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470C4"/>
                </a:solidFill>
                <a:latin typeface="Calibri"/>
                <a:cs typeface="Calibri"/>
              </a:rPr>
              <a:t>State</a:t>
            </a:r>
            <a:r>
              <a:rPr sz="1800" spc="-15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70C4"/>
                </a:solidFill>
                <a:latin typeface="Calibri"/>
                <a:cs typeface="Calibri"/>
              </a:rPr>
              <a:t>Backend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0455" y="1264919"/>
            <a:ext cx="3298190" cy="362585"/>
            <a:chOff x="600455" y="1264919"/>
            <a:chExt cx="3298190" cy="362585"/>
          </a:xfrm>
        </p:grpSpPr>
        <p:sp>
          <p:nvSpPr>
            <p:cNvPr id="8" name="object 8"/>
            <p:cNvSpPr/>
            <p:nvPr/>
          </p:nvSpPr>
          <p:spPr>
            <a:xfrm>
              <a:off x="603503" y="1267967"/>
              <a:ext cx="3291840" cy="356235"/>
            </a:xfrm>
            <a:custGeom>
              <a:avLst/>
              <a:gdLst/>
              <a:ahLst/>
              <a:cxnLst/>
              <a:rect l="l" t="t" r="r" b="b"/>
              <a:pathLst>
                <a:path w="3291840" h="356234">
                  <a:moveTo>
                    <a:pt x="3253613" y="0"/>
                  </a:moveTo>
                  <a:lnTo>
                    <a:pt x="38252" y="0"/>
                  </a:lnTo>
                  <a:lnTo>
                    <a:pt x="23355" y="3048"/>
                  </a:lnTo>
                  <a:lnTo>
                    <a:pt x="11201" y="11176"/>
                  </a:lnTo>
                  <a:lnTo>
                    <a:pt x="3009" y="23368"/>
                  </a:lnTo>
                  <a:lnTo>
                    <a:pt x="0" y="38354"/>
                  </a:lnTo>
                  <a:lnTo>
                    <a:pt x="0" y="317754"/>
                  </a:lnTo>
                  <a:lnTo>
                    <a:pt x="3009" y="332740"/>
                  </a:lnTo>
                  <a:lnTo>
                    <a:pt x="11201" y="344805"/>
                  </a:lnTo>
                  <a:lnTo>
                    <a:pt x="23355" y="353060"/>
                  </a:lnTo>
                  <a:lnTo>
                    <a:pt x="38252" y="356108"/>
                  </a:lnTo>
                  <a:lnTo>
                    <a:pt x="3253613" y="356108"/>
                  </a:lnTo>
                  <a:lnTo>
                    <a:pt x="3268472" y="353060"/>
                  </a:lnTo>
                  <a:lnTo>
                    <a:pt x="3280664" y="344805"/>
                  </a:lnTo>
                  <a:lnTo>
                    <a:pt x="3288792" y="332740"/>
                  </a:lnTo>
                  <a:lnTo>
                    <a:pt x="3291840" y="317754"/>
                  </a:lnTo>
                  <a:lnTo>
                    <a:pt x="3291840" y="38354"/>
                  </a:lnTo>
                  <a:lnTo>
                    <a:pt x="3288792" y="23368"/>
                  </a:lnTo>
                  <a:lnTo>
                    <a:pt x="3280664" y="11176"/>
                  </a:lnTo>
                  <a:lnTo>
                    <a:pt x="3268472" y="3048"/>
                  </a:lnTo>
                  <a:lnTo>
                    <a:pt x="3253613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503" y="1267967"/>
              <a:ext cx="3291840" cy="356235"/>
            </a:xfrm>
            <a:custGeom>
              <a:avLst/>
              <a:gdLst/>
              <a:ahLst/>
              <a:cxnLst/>
              <a:rect l="l" t="t" r="r" b="b"/>
              <a:pathLst>
                <a:path w="3291840" h="356234">
                  <a:moveTo>
                    <a:pt x="0" y="38354"/>
                  </a:moveTo>
                  <a:lnTo>
                    <a:pt x="3009" y="23368"/>
                  </a:lnTo>
                  <a:lnTo>
                    <a:pt x="11201" y="11176"/>
                  </a:lnTo>
                  <a:lnTo>
                    <a:pt x="23355" y="3048"/>
                  </a:lnTo>
                  <a:lnTo>
                    <a:pt x="38252" y="0"/>
                  </a:lnTo>
                  <a:lnTo>
                    <a:pt x="3253613" y="0"/>
                  </a:lnTo>
                  <a:lnTo>
                    <a:pt x="3268472" y="3048"/>
                  </a:lnTo>
                  <a:lnTo>
                    <a:pt x="3280664" y="11176"/>
                  </a:lnTo>
                  <a:lnTo>
                    <a:pt x="3288792" y="23368"/>
                  </a:lnTo>
                  <a:lnTo>
                    <a:pt x="3291840" y="38354"/>
                  </a:lnTo>
                  <a:lnTo>
                    <a:pt x="3291840" y="317754"/>
                  </a:lnTo>
                  <a:lnTo>
                    <a:pt x="3288792" y="332740"/>
                  </a:lnTo>
                  <a:lnTo>
                    <a:pt x="3280664" y="344805"/>
                  </a:lnTo>
                  <a:lnTo>
                    <a:pt x="3268472" y="353060"/>
                  </a:lnTo>
                  <a:lnTo>
                    <a:pt x="3253613" y="356108"/>
                  </a:lnTo>
                  <a:lnTo>
                    <a:pt x="38252" y="356108"/>
                  </a:lnTo>
                  <a:lnTo>
                    <a:pt x="23355" y="353060"/>
                  </a:lnTo>
                  <a:lnTo>
                    <a:pt x="11201" y="344805"/>
                  </a:lnTo>
                  <a:lnTo>
                    <a:pt x="3009" y="332740"/>
                  </a:lnTo>
                  <a:lnTo>
                    <a:pt x="0" y="317754"/>
                  </a:lnTo>
                  <a:lnTo>
                    <a:pt x="0" y="3835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53310" y="1302207"/>
            <a:ext cx="77724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65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404040"/>
                </a:solidFill>
                <a:latin typeface="Arial MT"/>
                <a:cs typeface="Arial MT"/>
              </a:rPr>
              <a:t>W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sz="1600" spc="-1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Arial MT"/>
                <a:cs typeface="Arial MT"/>
              </a:rPr>
              <a:t>S3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2648" y="1813560"/>
            <a:ext cx="3291840" cy="356235"/>
          </a:xfrm>
          <a:custGeom>
            <a:avLst/>
            <a:gdLst/>
            <a:ahLst/>
            <a:cxnLst/>
            <a:rect l="l" t="t" r="r" b="b"/>
            <a:pathLst>
              <a:path w="3291840" h="356235">
                <a:moveTo>
                  <a:pt x="3251327" y="0"/>
                </a:moveTo>
                <a:lnTo>
                  <a:pt x="40576" y="0"/>
                </a:lnTo>
                <a:lnTo>
                  <a:pt x="24777" y="3175"/>
                </a:lnTo>
                <a:lnTo>
                  <a:pt x="11887" y="11937"/>
                </a:lnTo>
                <a:lnTo>
                  <a:pt x="3187" y="24764"/>
                </a:lnTo>
                <a:lnTo>
                  <a:pt x="0" y="40639"/>
                </a:lnTo>
                <a:lnTo>
                  <a:pt x="0" y="315467"/>
                </a:lnTo>
                <a:lnTo>
                  <a:pt x="3187" y="331342"/>
                </a:lnTo>
                <a:lnTo>
                  <a:pt x="11887" y="344169"/>
                </a:lnTo>
                <a:lnTo>
                  <a:pt x="24777" y="352932"/>
                </a:lnTo>
                <a:lnTo>
                  <a:pt x="40576" y="356107"/>
                </a:lnTo>
                <a:lnTo>
                  <a:pt x="3251327" y="356107"/>
                </a:lnTo>
                <a:lnTo>
                  <a:pt x="3267075" y="352932"/>
                </a:lnTo>
                <a:lnTo>
                  <a:pt x="3279902" y="344169"/>
                </a:lnTo>
                <a:lnTo>
                  <a:pt x="3288665" y="331342"/>
                </a:lnTo>
                <a:lnTo>
                  <a:pt x="3291840" y="315467"/>
                </a:lnTo>
                <a:lnTo>
                  <a:pt x="3291840" y="40639"/>
                </a:lnTo>
                <a:lnTo>
                  <a:pt x="3288665" y="24764"/>
                </a:lnTo>
                <a:lnTo>
                  <a:pt x="3279902" y="11937"/>
                </a:lnTo>
                <a:lnTo>
                  <a:pt x="3267075" y="3175"/>
                </a:lnTo>
                <a:lnTo>
                  <a:pt x="32513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22019" y="1848738"/>
            <a:ext cx="16617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Cor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p</a:t>
            </a:r>
            <a:r>
              <a:rPr sz="1600" spc="-11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Con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u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69807" y="1813560"/>
            <a:ext cx="3291840" cy="356235"/>
          </a:xfrm>
          <a:custGeom>
            <a:avLst/>
            <a:gdLst/>
            <a:ahLst/>
            <a:cxnLst/>
            <a:rect l="l" t="t" r="r" b="b"/>
            <a:pathLst>
              <a:path w="3291840" h="356235">
                <a:moveTo>
                  <a:pt x="3251327" y="0"/>
                </a:moveTo>
                <a:lnTo>
                  <a:pt x="40513" y="0"/>
                </a:lnTo>
                <a:lnTo>
                  <a:pt x="24765" y="3175"/>
                </a:lnTo>
                <a:lnTo>
                  <a:pt x="11811" y="11937"/>
                </a:lnTo>
                <a:lnTo>
                  <a:pt x="3175" y="24764"/>
                </a:lnTo>
                <a:lnTo>
                  <a:pt x="0" y="40639"/>
                </a:lnTo>
                <a:lnTo>
                  <a:pt x="0" y="315467"/>
                </a:lnTo>
                <a:lnTo>
                  <a:pt x="3175" y="331342"/>
                </a:lnTo>
                <a:lnTo>
                  <a:pt x="11811" y="344169"/>
                </a:lnTo>
                <a:lnTo>
                  <a:pt x="24765" y="352932"/>
                </a:lnTo>
                <a:lnTo>
                  <a:pt x="40513" y="356107"/>
                </a:lnTo>
                <a:lnTo>
                  <a:pt x="3251327" y="356107"/>
                </a:lnTo>
                <a:lnTo>
                  <a:pt x="3267075" y="352932"/>
                </a:lnTo>
                <a:lnTo>
                  <a:pt x="3279902" y="344169"/>
                </a:lnTo>
                <a:lnTo>
                  <a:pt x="3288665" y="331342"/>
                </a:lnTo>
                <a:lnTo>
                  <a:pt x="3291840" y="315467"/>
                </a:lnTo>
                <a:lnTo>
                  <a:pt x="3291840" y="40639"/>
                </a:lnTo>
                <a:lnTo>
                  <a:pt x="3288665" y="24764"/>
                </a:lnTo>
                <a:lnTo>
                  <a:pt x="3279902" y="11937"/>
                </a:lnTo>
                <a:lnTo>
                  <a:pt x="3267075" y="3175"/>
                </a:lnTo>
                <a:lnTo>
                  <a:pt x="3251327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267190" y="1848738"/>
            <a:ext cx="1477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Terraform</a:t>
            </a:r>
            <a:r>
              <a:rPr sz="1600" spc="-8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Cloud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66759" y="1264919"/>
            <a:ext cx="3298190" cy="362585"/>
            <a:chOff x="8366759" y="1264919"/>
            <a:chExt cx="3298190" cy="362585"/>
          </a:xfrm>
        </p:grpSpPr>
        <p:sp>
          <p:nvSpPr>
            <p:cNvPr id="16" name="object 16"/>
            <p:cNvSpPr/>
            <p:nvPr/>
          </p:nvSpPr>
          <p:spPr>
            <a:xfrm>
              <a:off x="8369807" y="1267967"/>
              <a:ext cx="3291840" cy="356870"/>
            </a:xfrm>
            <a:custGeom>
              <a:avLst/>
              <a:gdLst/>
              <a:ahLst/>
              <a:cxnLst/>
              <a:rect l="l" t="t" r="r" b="b"/>
              <a:pathLst>
                <a:path w="3291840" h="356869">
                  <a:moveTo>
                    <a:pt x="3253486" y="0"/>
                  </a:moveTo>
                  <a:lnTo>
                    <a:pt x="38353" y="0"/>
                  </a:lnTo>
                  <a:lnTo>
                    <a:pt x="23368" y="3048"/>
                  </a:lnTo>
                  <a:lnTo>
                    <a:pt x="11175" y="11176"/>
                  </a:lnTo>
                  <a:lnTo>
                    <a:pt x="3048" y="23368"/>
                  </a:lnTo>
                  <a:lnTo>
                    <a:pt x="0" y="38354"/>
                  </a:lnTo>
                  <a:lnTo>
                    <a:pt x="0" y="318008"/>
                  </a:lnTo>
                  <a:lnTo>
                    <a:pt x="3048" y="332994"/>
                  </a:lnTo>
                  <a:lnTo>
                    <a:pt x="11175" y="345186"/>
                  </a:lnTo>
                  <a:lnTo>
                    <a:pt x="23368" y="353314"/>
                  </a:lnTo>
                  <a:lnTo>
                    <a:pt x="38353" y="356362"/>
                  </a:lnTo>
                  <a:lnTo>
                    <a:pt x="3253486" y="356362"/>
                  </a:lnTo>
                  <a:lnTo>
                    <a:pt x="3268472" y="353314"/>
                  </a:lnTo>
                  <a:lnTo>
                    <a:pt x="3280664" y="345186"/>
                  </a:lnTo>
                  <a:lnTo>
                    <a:pt x="3288792" y="332994"/>
                  </a:lnTo>
                  <a:lnTo>
                    <a:pt x="3291840" y="318008"/>
                  </a:lnTo>
                  <a:lnTo>
                    <a:pt x="3291840" y="38354"/>
                  </a:lnTo>
                  <a:lnTo>
                    <a:pt x="3288792" y="23368"/>
                  </a:lnTo>
                  <a:lnTo>
                    <a:pt x="3280664" y="11176"/>
                  </a:lnTo>
                  <a:lnTo>
                    <a:pt x="3268472" y="3048"/>
                  </a:lnTo>
                  <a:lnTo>
                    <a:pt x="3253486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69807" y="1267967"/>
              <a:ext cx="3291840" cy="356870"/>
            </a:xfrm>
            <a:custGeom>
              <a:avLst/>
              <a:gdLst/>
              <a:ahLst/>
              <a:cxnLst/>
              <a:rect l="l" t="t" r="r" b="b"/>
              <a:pathLst>
                <a:path w="3291840" h="356869">
                  <a:moveTo>
                    <a:pt x="0" y="38354"/>
                  </a:moveTo>
                  <a:lnTo>
                    <a:pt x="3048" y="23368"/>
                  </a:lnTo>
                  <a:lnTo>
                    <a:pt x="11175" y="11176"/>
                  </a:lnTo>
                  <a:lnTo>
                    <a:pt x="23368" y="3048"/>
                  </a:lnTo>
                  <a:lnTo>
                    <a:pt x="38353" y="0"/>
                  </a:lnTo>
                  <a:lnTo>
                    <a:pt x="3253486" y="0"/>
                  </a:lnTo>
                  <a:lnTo>
                    <a:pt x="3268472" y="3048"/>
                  </a:lnTo>
                  <a:lnTo>
                    <a:pt x="3280664" y="11176"/>
                  </a:lnTo>
                  <a:lnTo>
                    <a:pt x="3288792" y="23368"/>
                  </a:lnTo>
                  <a:lnTo>
                    <a:pt x="3291840" y="38354"/>
                  </a:lnTo>
                  <a:lnTo>
                    <a:pt x="3291840" y="318008"/>
                  </a:lnTo>
                  <a:lnTo>
                    <a:pt x="3288792" y="332994"/>
                  </a:lnTo>
                  <a:lnTo>
                    <a:pt x="3280664" y="345186"/>
                  </a:lnTo>
                  <a:lnTo>
                    <a:pt x="3268472" y="353314"/>
                  </a:lnTo>
                  <a:lnTo>
                    <a:pt x="3253486" y="356362"/>
                  </a:lnTo>
                  <a:lnTo>
                    <a:pt x="38353" y="356362"/>
                  </a:lnTo>
                  <a:lnTo>
                    <a:pt x="23368" y="353314"/>
                  </a:lnTo>
                  <a:lnTo>
                    <a:pt x="11175" y="345186"/>
                  </a:lnTo>
                  <a:lnTo>
                    <a:pt x="3048" y="332994"/>
                  </a:lnTo>
                  <a:lnTo>
                    <a:pt x="0" y="318008"/>
                  </a:lnTo>
                  <a:lnTo>
                    <a:pt x="0" y="38354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04172" y="1299718"/>
            <a:ext cx="20231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Google</a:t>
            </a:r>
            <a:r>
              <a:rPr sz="16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Cloud</a:t>
            </a:r>
            <a:r>
              <a:rPr sz="16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Storage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66488" y="2008631"/>
            <a:ext cx="426084" cy="240665"/>
          </a:xfrm>
          <a:custGeom>
            <a:avLst/>
            <a:gdLst/>
            <a:ahLst/>
            <a:cxnLst/>
            <a:rect l="l" t="t" r="r" b="b"/>
            <a:pathLst>
              <a:path w="426085" h="240664">
                <a:moveTo>
                  <a:pt x="308991" y="48641"/>
                </a:moveTo>
                <a:lnTo>
                  <a:pt x="295402" y="45085"/>
                </a:lnTo>
                <a:lnTo>
                  <a:pt x="277495" y="44704"/>
                </a:lnTo>
                <a:lnTo>
                  <a:pt x="259588" y="48641"/>
                </a:lnTo>
                <a:lnTo>
                  <a:pt x="308991" y="48641"/>
                </a:lnTo>
                <a:close/>
              </a:path>
              <a:path w="426085" h="240664">
                <a:moveTo>
                  <a:pt x="426085" y="180086"/>
                </a:moveTo>
                <a:lnTo>
                  <a:pt x="421386" y="156591"/>
                </a:lnTo>
                <a:lnTo>
                  <a:pt x="408559" y="137287"/>
                </a:lnTo>
                <a:lnTo>
                  <a:pt x="389382" y="124206"/>
                </a:lnTo>
                <a:lnTo>
                  <a:pt x="365887" y="119380"/>
                </a:lnTo>
                <a:lnTo>
                  <a:pt x="360807" y="119380"/>
                </a:lnTo>
                <a:lnTo>
                  <a:pt x="358648" y="101346"/>
                </a:lnTo>
                <a:lnTo>
                  <a:pt x="354330" y="90297"/>
                </a:lnTo>
                <a:lnTo>
                  <a:pt x="352298" y="84836"/>
                </a:lnTo>
                <a:lnTo>
                  <a:pt x="312801" y="49657"/>
                </a:lnTo>
                <a:lnTo>
                  <a:pt x="259588" y="48641"/>
                </a:lnTo>
                <a:lnTo>
                  <a:pt x="241173" y="24257"/>
                </a:lnTo>
                <a:lnTo>
                  <a:pt x="216535" y="7747"/>
                </a:lnTo>
                <a:lnTo>
                  <a:pt x="187706" y="0"/>
                </a:lnTo>
                <a:lnTo>
                  <a:pt x="129413" y="13716"/>
                </a:lnTo>
                <a:lnTo>
                  <a:pt x="92710" y="59436"/>
                </a:lnTo>
                <a:lnTo>
                  <a:pt x="87503" y="89281"/>
                </a:lnTo>
                <a:lnTo>
                  <a:pt x="87503" y="90297"/>
                </a:lnTo>
                <a:lnTo>
                  <a:pt x="66802" y="89789"/>
                </a:lnTo>
                <a:lnTo>
                  <a:pt x="29464" y="104902"/>
                </a:lnTo>
                <a:lnTo>
                  <a:pt x="4699" y="137414"/>
                </a:lnTo>
                <a:lnTo>
                  <a:pt x="0" y="157099"/>
                </a:lnTo>
                <a:lnTo>
                  <a:pt x="635" y="177165"/>
                </a:lnTo>
                <a:lnTo>
                  <a:pt x="18034" y="213741"/>
                </a:lnTo>
                <a:lnTo>
                  <a:pt x="51689" y="235966"/>
                </a:lnTo>
                <a:lnTo>
                  <a:pt x="71882" y="239776"/>
                </a:lnTo>
                <a:lnTo>
                  <a:pt x="71882" y="240284"/>
                </a:lnTo>
                <a:lnTo>
                  <a:pt x="365379" y="240284"/>
                </a:lnTo>
                <a:lnTo>
                  <a:pt x="389001" y="235458"/>
                </a:lnTo>
                <a:lnTo>
                  <a:pt x="408305" y="222631"/>
                </a:lnTo>
                <a:lnTo>
                  <a:pt x="421386" y="203454"/>
                </a:lnTo>
                <a:lnTo>
                  <a:pt x="426085" y="180086"/>
                </a:lnTo>
                <a:close/>
              </a:path>
            </a:pathLst>
          </a:custGeom>
          <a:solidFill>
            <a:srgbClr val="5C4D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10455" y="3550920"/>
            <a:ext cx="3931920" cy="548640"/>
          </a:xfrm>
          <a:custGeom>
            <a:avLst/>
            <a:gdLst/>
            <a:ahLst/>
            <a:cxnLst/>
            <a:rect l="l" t="t" r="r" b="b"/>
            <a:pathLst>
              <a:path w="3931920" h="548639">
                <a:moveTo>
                  <a:pt x="3869182" y="0"/>
                </a:moveTo>
                <a:lnTo>
                  <a:pt x="62738" y="0"/>
                </a:lnTo>
                <a:lnTo>
                  <a:pt x="38354" y="4952"/>
                </a:lnTo>
                <a:lnTo>
                  <a:pt x="18415" y="18414"/>
                </a:lnTo>
                <a:lnTo>
                  <a:pt x="4953" y="38353"/>
                </a:lnTo>
                <a:lnTo>
                  <a:pt x="0" y="62737"/>
                </a:lnTo>
                <a:lnTo>
                  <a:pt x="0" y="485901"/>
                </a:lnTo>
                <a:lnTo>
                  <a:pt x="4953" y="510285"/>
                </a:lnTo>
                <a:lnTo>
                  <a:pt x="18415" y="530224"/>
                </a:lnTo>
                <a:lnTo>
                  <a:pt x="38354" y="543686"/>
                </a:lnTo>
                <a:lnTo>
                  <a:pt x="62738" y="548639"/>
                </a:lnTo>
                <a:lnTo>
                  <a:pt x="3869182" y="548639"/>
                </a:lnTo>
                <a:lnTo>
                  <a:pt x="3893566" y="543686"/>
                </a:lnTo>
                <a:lnTo>
                  <a:pt x="3913504" y="530224"/>
                </a:lnTo>
                <a:lnTo>
                  <a:pt x="3926967" y="510285"/>
                </a:lnTo>
                <a:lnTo>
                  <a:pt x="3931920" y="485901"/>
                </a:lnTo>
                <a:lnTo>
                  <a:pt x="3931920" y="62737"/>
                </a:lnTo>
                <a:lnTo>
                  <a:pt x="3926967" y="38353"/>
                </a:lnTo>
                <a:lnTo>
                  <a:pt x="3913504" y="18414"/>
                </a:lnTo>
                <a:lnTo>
                  <a:pt x="3893566" y="4952"/>
                </a:lnTo>
                <a:lnTo>
                  <a:pt x="386918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97095" y="3557778"/>
            <a:ext cx="33502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18285" marR="5080" indent="-150622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Automatically</a:t>
            </a:r>
            <a:r>
              <a:rPr sz="1600" spc="-8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Load</a:t>
            </a:r>
            <a:r>
              <a:rPr sz="1600" spc="-5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and</a:t>
            </a:r>
            <a:r>
              <a:rPr sz="1600" spc="-2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Upload</a:t>
            </a:r>
            <a:r>
              <a:rPr sz="1600" spc="-5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State </a:t>
            </a:r>
            <a:r>
              <a:rPr sz="1600" spc="-4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File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407408" y="4331208"/>
            <a:ext cx="3938270" cy="554990"/>
            <a:chOff x="4407408" y="4331208"/>
            <a:chExt cx="3938270" cy="554990"/>
          </a:xfrm>
        </p:grpSpPr>
        <p:sp>
          <p:nvSpPr>
            <p:cNvPr id="23" name="object 23"/>
            <p:cNvSpPr/>
            <p:nvPr/>
          </p:nvSpPr>
          <p:spPr>
            <a:xfrm>
              <a:off x="4410456" y="4334256"/>
              <a:ext cx="3931920" cy="548640"/>
            </a:xfrm>
            <a:custGeom>
              <a:avLst/>
              <a:gdLst/>
              <a:ahLst/>
              <a:cxnLst/>
              <a:rect l="l" t="t" r="r" b="b"/>
              <a:pathLst>
                <a:path w="3931920" h="548639">
                  <a:moveTo>
                    <a:pt x="3869182" y="0"/>
                  </a:moveTo>
                  <a:lnTo>
                    <a:pt x="62738" y="0"/>
                  </a:lnTo>
                  <a:lnTo>
                    <a:pt x="38354" y="4953"/>
                  </a:lnTo>
                  <a:lnTo>
                    <a:pt x="18415" y="18415"/>
                  </a:lnTo>
                  <a:lnTo>
                    <a:pt x="4953" y="38354"/>
                  </a:lnTo>
                  <a:lnTo>
                    <a:pt x="0" y="62738"/>
                  </a:lnTo>
                  <a:lnTo>
                    <a:pt x="0" y="485902"/>
                  </a:lnTo>
                  <a:lnTo>
                    <a:pt x="4953" y="510286"/>
                  </a:lnTo>
                  <a:lnTo>
                    <a:pt x="18415" y="530225"/>
                  </a:lnTo>
                  <a:lnTo>
                    <a:pt x="38354" y="543687"/>
                  </a:lnTo>
                  <a:lnTo>
                    <a:pt x="62738" y="548640"/>
                  </a:lnTo>
                  <a:lnTo>
                    <a:pt x="3869182" y="548640"/>
                  </a:lnTo>
                  <a:lnTo>
                    <a:pt x="3893566" y="543687"/>
                  </a:lnTo>
                  <a:lnTo>
                    <a:pt x="3913504" y="530225"/>
                  </a:lnTo>
                  <a:lnTo>
                    <a:pt x="3926967" y="510286"/>
                  </a:lnTo>
                  <a:lnTo>
                    <a:pt x="3931920" y="485902"/>
                  </a:lnTo>
                  <a:lnTo>
                    <a:pt x="3931920" y="62738"/>
                  </a:lnTo>
                  <a:lnTo>
                    <a:pt x="3926967" y="38354"/>
                  </a:lnTo>
                  <a:lnTo>
                    <a:pt x="3913504" y="18415"/>
                  </a:lnTo>
                  <a:lnTo>
                    <a:pt x="3893566" y="4953"/>
                  </a:lnTo>
                  <a:lnTo>
                    <a:pt x="386918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10456" y="4334256"/>
              <a:ext cx="3931920" cy="548640"/>
            </a:xfrm>
            <a:custGeom>
              <a:avLst/>
              <a:gdLst/>
              <a:ahLst/>
              <a:cxnLst/>
              <a:rect l="l" t="t" r="r" b="b"/>
              <a:pathLst>
                <a:path w="3931920" h="548639">
                  <a:moveTo>
                    <a:pt x="0" y="62738"/>
                  </a:moveTo>
                  <a:lnTo>
                    <a:pt x="4953" y="38354"/>
                  </a:lnTo>
                  <a:lnTo>
                    <a:pt x="18415" y="18415"/>
                  </a:lnTo>
                  <a:lnTo>
                    <a:pt x="38354" y="4953"/>
                  </a:lnTo>
                  <a:lnTo>
                    <a:pt x="62738" y="0"/>
                  </a:lnTo>
                  <a:lnTo>
                    <a:pt x="3869182" y="0"/>
                  </a:lnTo>
                  <a:lnTo>
                    <a:pt x="3893566" y="4953"/>
                  </a:lnTo>
                  <a:lnTo>
                    <a:pt x="3913504" y="18415"/>
                  </a:lnTo>
                  <a:lnTo>
                    <a:pt x="3926967" y="38354"/>
                  </a:lnTo>
                  <a:lnTo>
                    <a:pt x="3931920" y="62738"/>
                  </a:lnTo>
                  <a:lnTo>
                    <a:pt x="3931920" y="485902"/>
                  </a:lnTo>
                  <a:lnTo>
                    <a:pt x="3926967" y="510286"/>
                  </a:lnTo>
                  <a:lnTo>
                    <a:pt x="3913504" y="530225"/>
                  </a:lnTo>
                  <a:lnTo>
                    <a:pt x="3893566" y="543687"/>
                  </a:lnTo>
                  <a:lnTo>
                    <a:pt x="3869182" y="548640"/>
                  </a:lnTo>
                  <a:lnTo>
                    <a:pt x="62738" y="548640"/>
                  </a:lnTo>
                  <a:lnTo>
                    <a:pt x="38354" y="543687"/>
                  </a:lnTo>
                  <a:lnTo>
                    <a:pt x="18415" y="530225"/>
                  </a:lnTo>
                  <a:lnTo>
                    <a:pt x="4953" y="510286"/>
                  </a:lnTo>
                  <a:lnTo>
                    <a:pt x="0" y="485902"/>
                  </a:lnTo>
                  <a:lnTo>
                    <a:pt x="0" y="62738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614798" y="4465447"/>
            <a:ext cx="351980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latin typeface="Arial MT"/>
                <a:cs typeface="Arial MT"/>
              </a:rPr>
              <a:t>Many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Backends</a:t>
            </a:r>
            <a:r>
              <a:rPr sz="1600" spc="-9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Support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State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Locking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10455" y="5117591"/>
            <a:ext cx="3931920" cy="548640"/>
          </a:xfrm>
          <a:custGeom>
            <a:avLst/>
            <a:gdLst/>
            <a:ahLst/>
            <a:cxnLst/>
            <a:rect l="l" t="t" r="r" b="b"/>
            <a:pathLst>
              <a:path w="3931920" h="548639">
                <a:moveTo>
                  <a:pt x="3869182" y="0"/>
                </a:moveTo>
                <a:lnTo>
                  <a:pt x="62738" y="0"/>
                </a:lnTo>
                <a:lnTo>
                  <a:pt x="38354" y="4952"/>
                </a:lnTo>
                <a:lnTo>
                  <a:pt x="18415" y="18414"/>
                </a:lnTo>
                <a:lnTo>
                  <a:pt x="4953" y="38353"/>
                </a:lnTo>
                <a:lnTo>
                  <a:pt x="0" y="62737"/>
                </a:lnTo>
                <a:lnTo>
                  <a:pt x="0" y="485940"/>
                </a:lnTo>
                <a:lnTo>
                  <a:pt x="4953" y="510349"/>
                </a:lnTo>
                <a:lnTo>
                  <a:pt x="18415" y="530275"/>
                </a:lnTo>
                <a:lnTo>
                  <a:pt x="38354" y="543712"/>
                </a:lnTo>
                <a:lnTo>
                  <a:pt x="62738" y="548639"/>
                </a:lnTo>
                <a:lnTo>
                  <a:pt x="3869182" y="548639"/>
                </a:lnTo>
                <a:lnTo>
                  <a:pt x="3893566" y="543712"/>
                </a:lnTo>
                <a:lnTo>
                  <a:pt x="3913504" y="530275"/>
                </a:lnTo>
                <a:lnTo>
                  <a:pt x="3926967" y="510349"/>
                </a:lnTo>
                <a:lnTo>
                  <a:pt x="3931920" y="485940"/>
                </a:lnTo>
                <a:lnTo>
                  <a:pt x="3931920" y="62737"/>
                </a:lnTo>
                <a:lnTo>
                  <a:pt x="3926967" y="38353"/>
                </a:lnTo>
                <a:lnTo>
                  <a:pt x="3913504" y="18414"/>
                </a:lnTo>
                <a:lnTo>
                  <a:pt x="3893566" y="4952"/>
                </a:lnTo>
                <a:lnTo>
                  <a:pt x="3869182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00750" y="5250941"/>
            <a:ext cx="7639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ur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2823" y="3105962"/>
              <a:ext cx="6142989" cy="12296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2823" y="3776522"/>
              <a:ext cx="1275334" cy="122969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530923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Remote</a:t>
            </a:r>
            <a:r>
              <a:rPr spc="10" dirty="0"/>
              <a:t> </a:t>
            </a:r>
            <a:r>
              <a:rPr spc="-25" dirty="0"/>
              <a:t>Backends</a:t>
            </a:r>
            <a:r>
              <a:rPr spc="20" dirty="0"/>
              <a:t> </a:t>
            </a:r>
            <a:r>
              <a:rPr spc="-15" dirty="0"/>
              <a:t>with </a:t>
            </a:r>
            <a:r>
              <a:rPr spc="-975" dirty="0"/>
              <a:t> </a:t>
            </a:r>
            <a:r>
              <a:rPr spc="5" dirty="0"/>
              <a:t>S3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678295"/>
            <a:chOff x="0" y="0"/>
            <a:chExt cx="12192000" cy="6678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6781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678295"/>
            </a:xfrm>
            <a:custGeom>
              <a:avLst/>
              <a:gdLst/>
              <a:ahLst/>
              <a:cxnLst/>
              <a:rect l="l" t="t" r="r" b="b"/>
              <a:pathLst>
                <a:path w="12192000" h="6678295">
                  <a:moveTo>
                    <a:pt x="1831848" y="0"/>
                  </a:moveTo>
                  <a:lnTo>
                    <a:pt x="0" y="0"/>
                  </a:lnTo>
                  <a:lnTo>
                    <a:pt x="0" y="1888236"/>
                  </a:lnTo>
                  <a:lnTo>
                    <a:pt x="51600" y="1884299"/>
                  </a:lnTo>
                  <a:lnTo>
                    <a:pt x="102336" y="1872361"/>
                  </a:lnTo>
                  <a:lnTo>
                    <a:pt x="151320" y="1852549"/>
                  </a:lnTo>
                  <a:lnTo>
                    <a:pt x="1680464" y="971296"/>
                  </a:lnTo>
                  <a:lnTo>
                    <a:pt x="1718945" y="944626"/>
                  </a:lnTo>
                  <a:lnTo>
                    <a:pt x="1752346" y="912876"/>
                  </a:lnTo>
                  <a:lnTo>
                    <a:pt x="1780159" y="876681"/>
                  </a:lnTo>
                  <a:lnTo>
                    <a:pt x="1802384" y="836803"/>
                  </a:lnTo>
                  <a:lnTo>
                    <a:pt x="1818513" y="793750"/>
                  </a:lnTo>
                  <a:lnTo>
                    <a:pt x="1828419" y="748411"/>
                  </a:lnTo>
                  <a:lnTo>
                    <a:pt x="1831848" y="701421"/>
                  </a:lnTo>
                  <a:lnTo>
                    <a:pt x="1831848" y="0"/>
                  </a:lnTo>
                  <a:close/>
                </a:path>
                <a:path w="12192000" h="6678295">
                  <a:moveTo>
                    <a:pt x="12192000" y="5157216"/>
                  </a:moveTo>
                  <a:lnTo>
                    <a:pt x="12135231" y="5163820"/>
                  </a:lnTo>
                  <a:lnTo>
                    <a:pt x="12080748" y="5183505"/>
                  </a:lnTo>
                  <a:lnTo>
                    <a:pt x="10956036" y="5837415"/>
                  </a:lnTo>
                  <a:lnTo>
                    <a:pt x="10917428" y="5865304"/>
                  </a:lnTo>
                  <a:lnTo>
                    <a:pt x="10886567" y="5899353"/>
                  </a:lnTo>
                  <a:lnTo>
                    <a:pt x="10863707" y="5938736"/>
                  </a:lnTo>
                  <a:lnTo>
                    <a:pt x="10849610" y="5982589"/>
                  </a:lnTo>
                  <a:lnTo>
                    <a:pt x="10844784" y="6030087"/>
                  </a:lnTo>
                  <a:lnTo>
                    <a:pt x="10844784" y="6678168"/>
                  </a:lnTo>
                  <a:lnTo>
                    <a:pt x="12192000" y="6678168"/>
                  </a:lnTo>
                  <a:lnTo>
                    <a:pt x="12192000" y="5157216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5288" y="0"/>
              <a:ext cx="6821423" cy="66781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3903" y="2828493"/>
              <a:ext cx="4893309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18228" y="2956636"/>
            <a:ext cx="41459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Installing</a:t>
            </a:r>
            <a:r>
              <a:rPr sz="4000" spc="-40" dirty="0"/>
              <a:t> </a:t>
            </a:r>
            <a:r>
              <a:rPr sz="4000" spc="-60" dirty="0"/>
              <a:t>Terraform</a:t>
            </a:r>
            <a:endParaRPr sz="40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0132" y="220217"/>
            <a:ext cx="2423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0" dirty="0">
                <a:solidFill>
                  <a:srgbClr val="575757"/>
                </a:solidFill>
                <a:latin typeface="Trebuchet MS"/>
                <a:cs typeface="Trebuchet MS"/>
              </a:rPr>
              <a:t>Remote</a:t>
            </a:r>
            <a:r>
              <a:rPr sz="2400" b="0" spc="-1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85" dirty="0">
                <a:solidFill>
                  <a:srgbClr val="575757"/>
                </a:solidFill>
                <a:latin typeface="Trebuchet MS"/>
                <a:cs typeface="Trebuchet MS"/>
              </a:rPr>
              <a:t>Backend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3979" y="3799332"/>
            <a:ext cx="2170430" cy="1289050"/>
          </a:xfrm>
          <a:custGeom>
            <a:avLst/>
            <a:gdLst/>
            <a:ahLst/>
            <a:cxnLst/>
            <a:rect l="l" t="t" r="r" b="b"/>
            <a:pathLst>
              <a:path w="2170429" h="1289050">
                <a:moveTo>
                  <a:pt x="0" y="214757"/>
                </a:moveTo>
                <a:lnTo>
                  <a:pt x="5715" y="165608"/>
                </a:lnTo>
                <a:lnTo>
                  <a:pt x="21844" y="120396"/>
                </a:lnTo>
                <a:lnTo>
                  <a:pt x="47244" y="80518"/>
                </a:lnTo>
                <a:lnTo>
                  <a:pt x="80391" y="47244"/>
                </a:lnTo>
                <a:lnTo>
                  <a:pt x="120269" y="21844"/>
                </a:lnTo>
                <a:lnTo>
                  <a:pt x="165481" y="5715"/>
                </a:lnTo>
                <a:lnTo>
                  <a:pt x="214757" y="0"/>
                </a:lnTo>
                <a:lnTo>
                  <a:pt x="1955419" y="0"/>
                </a:lnTo>
                <a:lnTo>
                  <a:pt x="2004695" y="5715"/>
                </a:lnTo>
                <a:lnTo>
                  <a:pt x="2049906" y="21844"/>
                </a:lnTo>
                <a:lnTo>
                  <a:pt x="2089785" y="47244"/>
                </a:lnTo>
                <a:lnTo>
                  <a:pt x="2122931" y="80518"/>
                </a:lnTo>
                <a:lnTo>
                  <a:pt x="2148331" y="120396"/>
                </a:lnTo>
                <a:lnTo>
                  <a:pt x="2164461" y="165608"/>
                </a:lnTo>
                <a:lnTo>
                  <a:pt x="2170176" y="214757"/>
                </a:lnTo>
                <a:lnTo>
                  <a:pt x="2170176" y="1074039"/>
                </a:lnTo>
                <a:lnTo>
                  <a:pt x="2164461" y="1123315"/>
                </a:lnTo>
                <a:lnTo>
                  <a:pt x="2148331" y="1168527"/>
                </a:lnTo>
                <a:lnTo>
                  <a:pt x="2122931" y="1208405"/>
                </a:lnTo>
                <a:lnTo>
                  <a:pt x="2089785" y="1241679"/>
                </a:lnTo>
                <a:lnTo>
                  <a:pt x="2049906" y="1267079"/>
                </a:lnTo>
                <a:lnTo>
                  <a:pt x="2004695" y="1283208"/>
                </a:lnTo>
                <a:lnTo>
                  <a:pt x="1955419" y="1288923"/>
                </a:lnTo>
                <a:lnTo>
                  <a:pt x="214757" y="1288923"/>
                </a:lnTo>
                <a:lnTo>
                  <a:pt x="165481" y="1283208"/>
                </a:lnTo>
                <a:lnTo>
                  <a:pt x="120269" y="1267079"/>
                </a:lnTo>
                <a:lnTo>
                  <a:pt x="80391" y="1241679"/>
                </a:lnTo>
                <a:lnTo>
                  <a:pt x="47244" y="1208405"/>
                </a:lnTo>
                <a:lnTo>
                  <a:pt x="21844" y="1168527"/>
                </a:lnTo>
                <a:lnTo>
                  <a:pt x="5715" y="1123315"/>
                </a:lnTo>
                <a:lnTo>
                  <a:pt x="0" y="1074039"/>
                </a:lnTo>
                <a:lnTo>
                  <a:pt x="0" y="214757"/>
                </a:lnTo>
                <a:close/>
              </a:path>
            </a:pathLst>
          </a:custGeom>
          <a:ln w="9144">
            <a:solidFill>
              <a:srgbClr val="4470C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11417" y="4664151"/>
            <a:ext cx="4991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4470C4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4470C4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4470C4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70C4"/>
                </a:solidFill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49240" y="4587239"/>
            <a:ext cx="219075" cy="438784"/>
          </a:xfrm>
          <a:custGeom>
            <a:avLst/>
            <a:gdLst/>
            <a:ahLst/>
            <a:cxnLst/>
            <a:rect l="l" t="t" r="r" b="b"/>
            <a:pathLst>
              <a:path w="219075" h="438785">
                <a:moveTo>
                  <a:pt x="218986" y="31369"/>
                </a:moveTo>
                <a:lnTo>
                  <a:pt x="216535" y="19177"/>
                </a:lnTo>
                <a:lnTo>
                  <a:pt x="209804" y="9144"/>
                </a:lnTo>
                <a:lnTo>
                  <a:pt x="199771" y="2413"/>
                </a:lnTo>
                <a:lnTo>
                  <a:pt x="187706" y="0"/>
                </a:lnTo>
                <a:lnTo>
                  <a:pt x="187706" y="31369"/>
                </a:lnTo>
                <a:lnTo>
                  <a:pt x="187706" y="78359"/>
                </a:lnTo>
                <a:lnTo>
                  <a:pt x="187706" y="109601"/>
                </a:lnTo>
                <a:lnTo>
                  <a:pt x="187706" y="156591"/>
                </a:lnTo>
                <a:lnTo>
                  <a:pt x="132969" y="156591"/>
                </a:lnTo>
                <a:lnTo>
                  <a:pt x="132969" y="368046"/>
                </a:lnTo>
                <a:lnTo>
                  <a:pt x="131191" y="377317"/>
                </a:lnTo>
                <a:lnTo>
                  <a:pt x="126238" y="384810"/>
                </a:lnTo>
                <a:lnTo>
                  <a:pt x="118745" y="389763"/>
                </a:lnTo>
                <a:lnTo>
                  <a:pt x="109474" y="391541"/>
                </a:lnTo>
                <a:lnTo>
                  <a:pt x="100203" y="389763"/>
                </a:lnTo>
                <a:lnTo>
                  <a:pt x="92710" y="384810"/>
                </a:lnTo>
                <a:lnTo>
                  <a:pt x="87757" y="377317"/>
                </a:lnTo>
                <a:lnTo>
                  <a:pt x="85979" y="368046"/>
                </a:lnTo>
                <a:lnTo>
                  <a:pt x="87757" y="358775"/>
                </a:lnTo>
                <a:lnTo>
                  <a:pt x="126238" y="351409"/>
                </a:lnTo>
                <a:lnTo>
                  <a:pt x="132969" y="368046"/>
                </a:lnTo>
                <a:lnTo>
                  <a:pt x="132969" y="156591"/>
                </a:lnTo>
                <a:lnTo>
                  <a:pt x="31242" y="156591"/>
                </a:lnTo>
                <a:lnTo>
                  <a:pt x="31242" y="109601"/>
                </a:lnTo>
                <a:lnTo>
                  <a:pt x="187706" y="109601"/>
                </a:lnTo>
                <a:lnTo>
                  <a:pt x="187706" y="78359"/>
                </a:lnTo>
                <a:lnTo>
                  <a:pt x="31242" y="78359"/>
                </a:lnTo>
                <a:lnTo>
                  <a:pt x="31242" y="31369"/>
                </a:lnTo>
                <a:lnTo>
                  <a:pt x="187706" y="31369"/>
                </a:lnTo>
                <a:lnTo>
                  <a:pt x="187706" y="0"/>
                </a:lnTo>
                <a:lnTo>
                  <a:pt x="31242" y="0"/>
                </a:lnTo>
                <a:lnTo>
                  <a:pt x="0" y="31369"/>
                </a:lnTo>
                <a:lnTo>
                  <a:pt x="0" y="407289"/>
                </a:lnTo>
                <a:lnTo>
                  <a:pt x="31242" y="438531"/>
                </a:lnTo>
                <a:lnTo>
                  <a:pt x="187706" y="438531"/>
                </a:lnTo>
                <a:lnTo>
                  <a:pt x="199771" y="436118"/>
                </a:lnTo>
                <a:lnTo>
                  <a:pt x="209804" y="429387"/>
                </a:lnTo>
                <a:lnTo>
                  <a:pt x="216535" y="419354"/>
                </a:lnTo>
                <a:lnTo>
                  <a:pt x="218948" y="407289"/>
                </a:lnTo>
                <a:lnTo>
                  <a:pt x="218948" y="391541"/>
                </a:lnTo>
                <a:lnTo>
                  <a:pt x="218948" y="344551"/>
                </a:lnTo>
                <a:lnTo>
                  <a:pt x="218948" y="156591"/>
                </a:lnTo>
                <a:lnTo>
                  <a:pt x="218986" y="109601"/>
                </a:lnTo>
                <a:lnTo>
                  <a:pt x="218948" y="78359"/>
                </a:lnTo>
                <a:lnTo>
                  <a:pt x="218986" y="3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031991" y="2770632"/>
            <a:ext cx="435609" cy="640080"/>
            <a:chOff x="6031991" y="2770632"/>
            <a:chExt cx="435609" cy="640080"/>
          </a:xfrm>
        </p:grpSpPr>
        <p:sp>
          <p:nvSpPr>
            <p:cNvPr id="8" name="object 8"/>
            <p:cNvSpPr/>
            <p:nvPr/>
          </p:nvSpPr>
          <p:spPr>
            <a:xfrm>
              <a:off x="6038087" y="2776728"/>
              <a:ext cx="423545" cy="628015"/>
            </a:xfrm>
            <a:custGeom>
              <a:avLst/>
              <a:gdLst/>
              <a:ahLst/>
              <a:cxnLst/>
              <a:rect l="l" t="t" r="r" b="b"/>
              <a:pathLst>
                <a:path w="423545" h="628014">
                  <a:moveTo>
                    <a:pt x="211582" y="0"/>
                  </a:moveTo>
                  <a:lnTo>
                    <a:pt x="0" y="212217"/>
                  </a:lnTo>
                  <a:lnTo>
                    <a:pt x="105790" y="212217"/>
                  </a:lnTo>
                  <a:lnTo>
                    <a:pt x="105790" y="627507"/>
                  </a:lnTo>
                  <a:lnTo>
                    <a:pt x="317373" y="627507"/>
                  </a:lnTo>
                  <a:lnTo>
                    <a:pt x="317373" y="212217"/>
                  </a:lnTo>
                  <a:lnTo>
                    <a:pt x="423163" y="212217"/>
                  </a:lnTo>
                  <a:lnTo>
                    <a:pt x="211582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8087" y="2776728"/>
              <a:ext cx="423545" cy="628015"/>
            </a:xfrm>
            <a:custGeom>
              <a:avLst/>
              <a:gdLst/>
              <a:ahLst/>
              <a:cxnLst/>
              <a:rect l="l" t="t" r="r" b="b"/>
              <a:pathLst>
                <a:path w="423545" h="628014">
                  <a:moveTo>
                    <a:pt x="423163" y="212217"/>
                  </a:moveTo>
                  <a:lnTo>
                    <a:pt x="317373" y="212217"/>
                  </a:lnTo>
                  <a:lnTo>
                    <a:pt x="317373" y="627507"/>
                  </a:lnTo>
                  <a:lnTo>
                    <a:pt x="105790" y="627507"/>
                  </a:lnTo>
                  <a:lnTo>
                    <a:pt x="105790" y="212217"/>
                  </a:lnTo>
                  <a:lnTo>
                    <a:pt x="0" y="212217"/>
                  </a:lnTo>
                  <a:lnTo>
                    <a:pt x="211582" y="0"/>
                  </a:lnTo>
                  <a:lnTo>
                    <a:pt x="423163" y="212217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93035" y="672083"/>
            <a:ext cx="7748270" cy="1941830"/>
          </a:xfrm>
          <a:custGeom>
            <a:avLst/>
            <a:gdLst/>
            <a:ahLst/>
            <a:cxnLst/>
            <a:rect l="l" t="t" r="r" b="b"/>
            <a:pathLst>
              <a:path w="7748270" h="1941830">
                <a:moveTo>
                  <a:pt x="0" y="323595"/>
                </a:moveTo>
                <a:lnTo>
                  <a:pt x="3556" y="275843"/>
                </a:lnTo>
                <a:lnTo>
                  <a:pt x="13715" y="230124"/>
                </a:lnTo>
                <a:lnTo>
                  <a:pt x="30099" y="187198"/>
                </a:lnTo>
                <a:lnTo>
                  <a:pt x="52196" y="147446"/>
                </a:lnTo>
                <a:lnTo>
                  <a:pt x="79501" y="111251"/>
                </a:lnTo>
                <a:lnTo>
                  <a:pt x="111378" y="79375"/>
                </a:lnTo>
                <a:lnTo>
                  <a:pt x="147574" y="52196"/>
                </a:lnTo>
                <a:lnTo>
                  <a:pt x="187451" y="30099"/>
                </a:lnTo>
                <a:lnTo>
                  <a:pt x="230377" y="13715"/>
                </a:lnTo>
                <a:lnTo>
                  <a:pt x="276097" y="3555"/>
                </a:lnTo>
                <a:lnTo>
                  <a:pt x="323976" y="0"/>
                </a:lnTo>
                <a:lnTo>
                  <a:pt x="7423911" y="0"/>
                </a:lnTo>
                <a:lnTo>
                  <a:pt x="7471790" y="3555"/>
                </a:lnTo>
                <a:lnTo>
                  <a:pt x="7517511" y="13715"/>
                </a:lnTo>
                <a:lnTo>
                  <a:pt x="7560436" y="30099"/>
                </a:lnTo>
                <a:lnTo>
                  <a:pt x="7600315" y="52196"/>
                </a:lnTo>
                <a:lnTo>
                  <a:pt x="7636509" y="79375"/>
                </a:lnTo>
                <a:lnTo>
                  <a:pt x="7668386" y="111251"/>
                </a:lnTo>
                <a:lnTo>
                  <a:pt x="7695692" y="147446"/>
                </a:lnTo>
                <a:lnTo>
                  <a:pt x="7717790" y="187198"/>
                </a:lnTo>
                <a:lnTo>
                  <a:pt x="7734173" y="230124"/>
                </a:lnTo>
                <a:lnTo>
                  <a:pt x="7744333" y="275843"/>
                </a:lnTo>
                <a:lnTo>
                  <a:pt x="7747888" y="323595"/>
                </a:lnTo>
                <a:lnTo>
                  <a:pt x="7747888" y="1617979"/>
                </a:lnTo>
                <a:lnTo>
                  <a:pt x="7744333" y="1665731"/>
                </a:lnTo>
                <a:lnTo>
                  <a:pt x="7734173" y="1711452"/>
                </a:lnTo>
                <a:lnTo>
                  <a:pt x="7717790" y="1754377"/>
                </a:lnTo>
                <a:lnTo>
                  <a:pt x="7695692" y="1794128"/>
                </a:lnTo>
                <a:lnTo>
                  <a:pt x="7668386" y="1830324"/>
                </a:lnTo>
                <a:lnTo>
                  <a:pt x="7636509" y="1862201"/>
                </a:lnTo>
                <a:lnTo>
                  <a:pt x="7600315" y="1889378"/>
                </a:lnTo>
                <a:lnTo>
                  <a:pt x="7560436" y="1911477"/>
                </a:lnTo>
                <a:lnTo>
                  <a:pt x="7517511" y="1927860"/>
                </a:lnTo>
                <a:lnTo>
                  <a:pt x="7471790" y="1938019"/>
                </a:lnTo>
                <a:lnTo>
                  <a:pt x="7423911" y="1941576"/>
                </a:lnTo>
                <a:lnTo>
                  <a:pt x="323976" y="1941576"/>
                </a:lnTo>
                <a:lnTo>
                  <a:pt x="276097" y="1938019"/>
                </a:lnTo>
                <a:lnTo>
                  <a:pt x="230377" y="1927860"/>
                </a:lnTo>
                <a:lnTo>
                  <a:pt x="187451" y="1911477"/>
                </a:lnTo>
                <a:lnTo>
                  <a:pt x="147574" y="1889378"/>
                </a:lnTo>
                <a:lnTo>
                  <a:pt x="111378" y="1862201"/>
                </a:lnTo>
                <a:lnTo>
                  <a:pt x="79501" y="1830324"/>
                </a:lnTo>
                <a:lnTo>
                  <a:pt x="52196" y="1794128"/>
                </a:lnTo>
                <a:lnTo>
                  <a:pt x="30099" y="1754377"/>
                </a:lnTo>
                <a:lnTo>
                  <a:pt x="13715" y="1711452"/>
                </a:lnTo>
                <a:lnTo>
                  <a:pt x="3556" y="1665731"/>
                </a:lnTo>
                <a:lnTo>
                  <a:pt x="0" y="1617979"/>
                </a:lnTo>
                <a:lnTo>
                  <a:pt x="0" y="323595"/>
                </a:lnTo>
                <a:close/>
              </a:path>
            </a:pathLst>
          </a:custGeom>
          <a:ln w="9144">
            <a:solidFill>
              <a:srgbClr val="4470C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11292" y="2156586"/>
            <a:ext cx="208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70C4"/>
                </a:solidFill>
                <a:latin typeface="Calibri"/>
                <a:cs typeface="Calibri"/>
              </a:rPr>
              <a:t>Remote</a:t>
            </a:r>
            <a:r>
              <a:rPr sz="1800" spc="-25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470C4"/>
                </a:solidFill>
                <a:latin typeface="Calibri"/>
                <a:cs typeface="Calibri"/>
              </a:rPr>
              <a:t>State</a:t>
            </a:r>
            <a:r>
              <a:rPr sz="1800" spc="-20" dirty="0">
                <a:solidFill>
                  <a:srgbClr val="4470C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70C4"/>
                </a:solidFill>
                <a:latin typeface="Calibri"/>
                <a:cs typeface="Calibri"/>
              </a:rPr>
              <a:t>Backend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532888" y="1191767"/>
            <a:ext cx="3188335" cy="1310640"/>
            <a:chOff x="2532888" y="1191767"/>
            <a:chExt cx="3188335" cy="1310640"/>
          </a:xfrm>
        </p:grpSpPr>
        <p:sp>
          <p:nvSpPr>
            <p:cNvPr id="13" name="object 13"/>
            <p:cNvSpPr/>
            <p:nvPr/>
          </p:nvSpPr>
          <p:spPr>
            <a:xfrm>
              <a:off x="2532888" y="2261615"/>
              <a:ext cx="286385" cy="241300"/>
            </a:xfrm>
            <a:custGeom>
              <a:avLst/>
              <a:gdLst/>
              <a:ahLst/>
              <a:cxnLst/>
              <a:rect l="l" t="t" r="r" b="b"/>
              <a:pathLst>
                <a:path w="286385" h="241300">
                  <a:moveTo>
                    <a:pt x="187451" y="0"/>
                  </a:moveTo>
                  <a:lnTo>
                    <a:pt x="129159" y="13843"/>
                  </a:lnTo>
                  <a:lnTo>
                    <a:pt x="92582" y="59562"/>
                  </a:lnTo>
                  <a:lnTo>
                    <a:pt x="87375" y="90424"/>
                  </a:lnTo>
                  <a:lnTo>
                    <a:pt x="66675" y="90043"/>
                  </a:lnTo>
                  <a:lnTo>
                    <a:pt x="29337" y="105029"/>
                  </a:lnTo>
                  <a:lnTo>
                    <a:pt x="4699" y="137668"/>
                  </a:lnTo>
                  <a:lnTo>
                    <a:pt x="0" y="157353"/>
                  </a:lnTo>
                  <a:lnTo>
                    <a:pt x="635" y="177546"/>
                  </a:lnTo>
                  <a:lnTo>
                    <a:pt x="17906" y="214249"/>
                  </a:lnTo>
                  <a:lnTo>
                    <a:pt x="51562" y="236474"/>
                  </a:lnTo>
                  <a:lnTo>
                    <a:pt x="71755" y="240284"/>
                  </a:lnTo>
                  <a:lnTo>
                    <a:pt x="71755" y="240792"/>
                  </a:lnTo>
                  <a:lnTo>
                    <a:pt x="89662" y="240792"/>
                  </a:lnTo>
                  <a:lnTo>
                    <a:pt x="286385" y="45085"/>
                  </a:lnTo>
                  <a:lnTo>
                    <a:pt x="276987" y="44831"/>
                  </a:lnTo>
                  <a:lnTo>
                    <a:pt x="259206" y="48768"/>
                  </a:lnTo>
                  <a:lnTo>
                    <a:pt x="240792" y="24384"/>
                  </a:lnTo>
                  <a:lnTo>
                    <a:pt x="216026" y="7747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47416" y="1191767"/>
              <a:ext cx="2773680" cy="664210"/>
            </a:xfrm>
            <a:custGeom>
              <a:avLst/>
              <a:gdLst/>
              <a:ahLst/>
              <a:cxnLst/>
              <a:rect l="l" t="t" r="r" b="b"/>
              <a:pathLst>
                <a:path w="2773679" h="664210">
                  <a:moveTo>
                    <a:pt x="2706497" y="0"/>
                  </a:moveTo>
                  <a:lnTo>
                    <a:pt x="67182" y="0"/>
                  </a:lnTo>
                  <a:lnTo>
                    <a:pt x="41020" y="5334"/>
                  </a:lnTo>
                  <a:lnTo>
                    <a:pt x="19684" y="19685"/>
                  </a:lnTo>
                  <a:lnTo>
                    <a:pt x="5333" y="41021"/>
                  </a:lnTo>
                  <a:lnTo>
                    <a:pt x="0" y="67183"/>
                  </a:lnTo>
                  <a:lnTo>
                    <a:pt x="0" y="596900"/>
                  </a:lnTo>
                  <a:lnTo>
                    <a:pt x="5333" y="623062"/>
                  </a:lnTo>
                  <a:lnTo>
                    <a:pt x="19684" y="644398"/>
                  </a:lnTo>
                  <a:lnTo>
                    <a:pt x="41020" y="658749"/>
                  </a:lnTo>
                  <a:lnTo>
                    <a:pt x="67182" y="664083"/>
                  </a:lnTo>
                  <a:lnTo>
                    <a:pt x="2706497" y="664083"/>
                  </a:lnTo>
                  <a:lnTo>
                    <a:pt x="2732659" y="658749"/>
                  </a:lnTo>
                  <a:lnTo>
                    <a:pt x="2753995" y="644398"/>
                  </a:lnTo>
                  <a:lnTo>
                    <a:pt x="2768346" y="623062"/>
                  </a:lnTo>
                  <a:lnTo>
                    <a:pt x="2773680" y="596900"/>
                  </a:lnTo>
                  <a:lnTo>
                    <a:pt x="2773680" y="67183"/>
                  </a:lnTo>
                  <a:lnTo>
                    <a:pt x="2768346" y="41021"/>
                  </a:lnTo>
                  <a:lnTo>
                    <a:pt x="2753995" y="19685"/>
                  </a:lnTo>
                  <a:lnTo>
                    <a:pt x="2732659" y="5334"/>
                  </a:lnTo>
                  <a:lnTo>
                    <a:pt x="270649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21202" y="1361947"/>
            <a:ext cx="1591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rr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af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rm</a:t>
            </a:r>
            <a:r>
              <a:rPr sz="1800" spc="-10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St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te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59545" y="1023937"/>
            <a:ext cx="6998334" cy="1021080"/>
            <a:chOff x="2459545" y="1023937"/>
            <a:chExt cx="6998334" cy="102108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6791" y="1292352"/>
              <a:ext cx="377951" cy="39319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64307" y="1028700"/>
              <a:ext cx="3437890" cy="1011555"/>
            </a:xfrm>
            <a:custGeom>
              <a:avLst/>
              <a:gdLst/>
              <a:ahLst/>
              <a:cxnLst/>
              <a:rect l="l" t="t" r="r" b="b"/>
              <a:pathLst>
                <a:path w="3437890" h="1011555">
                  <a:moveTo>
                    <a:pt x="0" y="168528"/>
                  </a:moveTo>
                  <a:lnTo>
                    <a:pt x="5968" y="123825"/>
                  </a:lnTo>
                  <a:lnTo>
                    <a:pt x="22987" y="83565"/>
                  </a:lnTo>
                  <a:lnTo>
                    <a:pt x="49275" y="49402"/>
                  </a:lnTo>
                  <a:lnTo>
                    <a:pt x="83439" y="22987"/>
                  </a:lnTo>
                  <a:lnTo>
                    <a:pt x="123571" y="5969"/>
                  </a:lnTo>
                  <a:lnTo>
                    <a:pt x="168402" y="0"/>
                  </a:lnTo>
                  <a:lnTo>
                    <a:pt x="3269361" y="0"/>
                  </a:lnTo>
                  <a:lnTo>
                    <a:pt x="3314065" y="5969"/>
                  </a:lnTo>
                  <a:lnTo>
                    <a:pt x="3354324" y="22987"/>
                  </a:lnTo>
                  <a:lnTo>
                    <a:pt x="3388487" y="49402"/>
                  </a:lnTo>
                  <a:lnTo>
                    <a:pt x="3414776" y="83565"/>
                  </a:lnTo>
                  <a:lnTo>
                    <a:pt x="3431794" y="123825"/>
                  </a:lnTo>
                  <a:lnTo>
                    <a:pt x="3437763" y="168528"/>
                  </a:lnTo>
                  <a:lnTo>
                    <a:pt x="3437763" y="842899"/>
                  </a:lnTo>
                  <a:lnTo>
                    <a:pt x="3431794" y="887602"/>
                  </a:lnTo>
                  <a:lnTo>
                    <a:pt x="3414776" y="927862"/>
                  </a:lnTo>
                  <a:lnTo>
                    <a:pt x="3388487" y="962025"/>
                  </a:lnTo>
                  <a:lnTo>
                    <a:pt x="3354324" y="988440"/>
                  </a:lnTo>
                  <a:lnTo>
                    <a:pt x="3314065" y="1005459"/>
                  </a:lnTo>
                  <a:lnTo>
                    <a:pt x="3269361" y="1011427"/>
                  </a:lnTo>
                  <a:lnTo>
                    <a:pt x="168402" y="1011427"/>
                  </a:lnTo>
                  <a:lnTo>
                    <a:pt x="123571" y="1005459"/>
                  </a:lnTo>
                  <a:lnTo>
                    <a:pt x="83439" y="988440"/>
                  </a:lnTo>
                  <a:lnTo>
                    <a:pt x="49275" y="962025"/>
                  </a:lnTo>
                  <a:lnTo>
                    <a:pt x="22987" y="927862"/>
                  </a:lnTo>
                  <a:lnTo>
                    <a:pt x="5968" y="887602"/>
                  </a:lnTo>
                  <a:lnTo>
                    <a:pt x="0" y="842899"/>
                  </a:lnTo>
                  <a:lnTo>
                    <a:pt x="0" y="16852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79336" y="1188720"/>
              <a:ext cx="2578100" cy="667385"/>
            </a:xfrm>
            <a:custGeom>
              <a:avLst/>
              <a:gdLst/>
              <a:ahLst/>
              <a:cxnLst/>
              <a:rect l="l" t="t" r="r" b="b"/>
              <a:pathLst>
                <a:path w="2578100" h="667385">
                  <a:moveTo>
                    <a:pt x="2510917" y="0"/>
                  </a:moveTo>
                  <a:lnTo>
                    <a:pt x="67183" y="0"/>
                  </a:lnTo>
                  <a:lnTo>
                    <a:pt x="41021" y="5333"/>
                  </a:lnTo>
                  <a:lnTo>
                    <a:pt x="19685" y="19812"/>
                  </a:lnTo>
                  <a:lnTo>
                    <a:pt x="5334" y="41147"/>
                  </a:lnTo>
                  <a:lnTo>
                    <a:pt x="0" y="67437"/>
                  </a:lnTo>
                  <a:lnTo>
                    <a:pt x="0" y="599693"/>
                  </a:lnTo>
                  <a:lnTo>
                    <a:pt x="5334" y="625982"/>
                  </a:lnTo>
                  <a:lnTo>
                    <a:pt x="19685" y="647318"/>
                  </a:lnTo>
                  <a:lnTo>
                    <a:pt x="41021" y="661796"/>
                  </a:lnTo>
                  <a:lnTo>
                    <a:pt x="67183" y="667130"/>
                  </a:lnTo>
                  <a:lnTo>
                    <a:pt x="2510917" y="667130"/>
                  </a:lnTo>
                  <a:lnTo>
                    <a:pt x="2537079" y="661796"/>
                  </a:lnTo>
                  <a:lnTo>
                    <a:pt x="2558415" y="647318"/>
                  </a:lnTo>
                  <a:lnTo>
                    <a:pt x="2572766" y="625982"/>
                  </a:lnTo>
                  <a:lnTo>
                    <a:pt x="2578100" y="599693"/>
                  </a:lnTo>
                  <a:lnTo>
                    <a:pt x="2578100" y="67437"/>
                  </a:lnTo>
                  <a:lnTo>
                    <a:pt x="2572766" y="41147"/>
                  </a:lnTo>
                  <a:lnTo>
                    <a:pt x="2558415" y="19812"/>
                  </a:lnTo>
                  <a:lnTo>
                    <a:pt x="2537079" y="5333"/>
                  </a:lnTo>
                  <a:lnTo>
                    <a:pt x="251091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65821" y="1361947"/>
            <a:ext cx="1405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8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at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800" spc="-8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Lo</a:t>
            </a:r>
            <a:r>
              <a:rPr sz="1800" spc="10" dirty="0">
                <a:solidFill>
                  <a:srgbClr val="F0F0F0"/>
                </a:solidFill>
                <a:latin typeface="Arial MT"/>
                <a:cs typeface="Arial MT"/>
              </a:rPr>
              <a:t>ck</a:t>
            </a:r>
            <a:r>
              <a:rPr sz="18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800" spc="-2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F0F0F0"/>
                </a:solidFill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96584" y="1024127"/>
            <a:ext cx="3447415" cy="1021080"/>
            <a:chOff x="6196584" y="1024127"/>
            <a:chExt cx="3447415" cy="1021080"/>
          </a:xfrm>
        </p:grpSpPr>
        <p:sp>
          <p:nvSpPr>
            <p:cNvPr id="22" name="object 22"/>
            <p:cNvSpPr/>
            <p:nvPr/>
          </p:nvSpPr>
          <p:spPr>
            <a:xfrm>
              <a:off x="6201156" y="1028699"/>
              <a:ext cx="3438525" cy="1011555"/>
            </a:xfrm>
            <a:custGeom>
              <a:avLst/>
              <a:gdLst/>
              <a:ahLst/>
              <a:cxnLst/>
              <a:rect l="l" t="t" r="r" b="b"/>
              <a:pathLst>
                <a:path w="3438525" h="1011555">
                  <a:moveTo>
                    <a:pt x="0" y="168528"/>
                  </a:moveTo>
                  <a:lnTo>
                    <a:pt x="5969" y="123825"/>
                  </a:lnTo>
                  <a:lnTo>
                    <a:pt x="22987" y="83565"/>
                  </a:lnTo>
                  <a:lnTo>
                    <a:pt x="49403" y="49402"/>
                  </a:lnTo>
                  <a:lnTo>
                    <a:pt x="83439" y="22987"/>
                  </a:lnTo>
                  <a:lnTo>
                    <a:pt x="123698" y="5969"/>
                  </a:lnTo>
                  <a:lnTo>
                    <a:pt x="168529" y="0"/>
                  </a:lnTo>
                  <a:lnTo>
                    <a:pt x="3269615" y="0"/>
                  </a:lnTo>
                  <a:lnTo>
                    <a:pt x="3314446" y="5969"/>
                  </a:lnTo>
                  <a:lnTo>
                    <a:pt x="3354704" y="22987"/>
                  </a:lnTo>
                  <a:lnTo>
                    <a:pt x="3388741" y="49402"/>
                  </a:lnTo>
                  <a:lnTo>
                    <a:pt x="3415157" y="83565"/>
                  </a:lnTo>
                  <a:lnTo>
                    <a:pt x="3432175" y="123825"/>
                  </a:lnTo>
                  <a:lnTo>
                    <a:pt x="3438144" y="168528"/>
                  </a:lnTo>
                  <a:lnTo>
                    <a:pt x="3438144" y="842899"/>
                  </a:lnTo>
                  <a:lnTo>
                    <a:pt x="3432175" y="887602"/>
                  </a:lnTo>
                  <a:lnTo>
                    <a:pt x="3415157" y="927862"/>
                  </a:lnTo>
                  <a:lnTo>
                    <a:pt x="3388741" y="962025"/>
                  </a:lnTo>
                  <a:lnTo>
                    <a:pt x="3354704" y="988440"/>
                  </a:lnTo>
                  <a:lnTo>
                    <a:pt x="3314446" y="1005459"/>
                  </a:lnTo>
                  <a:lnTo>
                    <a:pt x="3269615" y="1011427"/>
                  </a:lnTo>
                  <a:lnTo>
                    <a:pt x="168529" y="1011427"/>
                  </a:lnTo>
                  <a:lnTo>
                    <a:pt x="123698" y="1005459"/>
                  </a:lnTo>
                  <a:lnTo>
                    <a:pt x="83439" y="988440"/>
                  </a:lnTo>
                  <a:lnTo>
                    <a:pt x="49403" y="962025"/>
                  </a:lnTo>
                  <a:lnTo>
                    <a:pt x="22987" y="927862"/>
                  </a:lnTo>
                  <a:lnTo>
                    <a:pt x="5969" y="887602"/>
                  </a:lnTo>
                  <a:lnTo>
                    <a:pt x="0" y="842899"/>
                  </a:lnTo>
                  <a:lnTo>
                    <a:pt x="0" y="16852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2408" y="1304543"/>
              <a:ext cx="454152" cy="454151"/>
            </a:xfrm>
            <a:prstGeom prst="rect">
              <a:avLst/>
            </a:prstGeom>
          </p:spPr>
        </p:pic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445184" y="3061017"/>
          <a:ext cx="4718050" cy="2743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Bucket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kodekloud-terraform-state-bucket01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23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Key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finance/terraform.tfstate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us-west-1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54">
                <a:tc>
                  <a:txBody>
                    <a:bodyPr/>
                    <a:lstStyle/>
                    <a:p>
                      <a:pPr marL="422275" marR="199390" indent="-2165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yn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B 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Table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state-locking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24" y="862583"/>
            <a:ext cx="6818630" cy="4419600"/>
            <a:chOff x="268224" y="862583"/>
            <a:chExt cx="6818630" cy="441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24" y="862583"/>
              <a:ext cx="6818376" cy="4419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6512" y="871727"/>
              <a:ext cx="6732905" cy="4343400"/>
            </a:xfrm>
            <a:custGeom>
              <a:avLst/>
              <a:gdLst/>
              <a:ahLst/>
              <a:cxnLst/>
              <a:rect l="l" t="t" r="r" b="b"/>
              <a:pathLst>
                <a:path w="6732905" h="4343400">
                  <a:moveTo>
                    <a:pt x="6534785" y="0"/>
                  </a:moveTo>
                  <a:lnTo>
                    <a:pt x="197713" y="0"/>
                  </a:lnTo>
                  <a:lnTo>
                    <a:pt x="152374" y="5207"/>
                  </a:lnTo>
                  <a:lnTo>
                    <a:pt x="110769" y="20066"/>
                  </a:lnTo>
                  <a:lnTo>
                    <a:pt x="74053" y="43434"/>
                  </a:lnTo>
                  <a:lnTo>
                    <a:pt x="43434" y="74041"/>
                  </a:lnTo>
                  <a:lnTo>
                    <a:pt x="20091" y="110744"/>
                  </a:lnTo>
                  <a:lnTo>
                    <a:pt x="5219" y="152400"/>
                  </a:lnTo>
                  <a:lnTo>
                    <a:pt x="0" y="197738"/>
                  </a:lnTo>
                  <a:lnTo>
                    <a:pt x="0" y="4145407"/>
                  </a:lnTo>
                  <a:lnTo>
                    <a:pt x="5219" y="4190746"/>
                  </a:lnTo>
                  <a:lnTo>
                    <a:pt x="20091" y="4232402"/>
                  </a:lnTo>
                  <a:lnTo>
                    <a:pt x="43434" y="4269105"/>
                  </a:lnTo>
                  <a:lnTo>
                    <a:pt x="74053" y="4299712"/>
                  </a:lnTo>
                  <a:lnTo>
                    <a:pt x="110769" y="4323080"/>
                  </a:lnTo>
                  <a:lnTo>
                    <a:pt x="152374" y="4337939"/>
                  </a:lnTo>
                  <a:lnTo>
                    <a:pt x="197713" y="4343146"/>
                  </a:lnTo>
                  <a:lnTo>
                    <a:pt x="6534785" y="4343146"/>
                  </a:lnTo>
                  <a:lnTo>
                    <a:pt x="6580124" y="4337939"/>
                  </a:lnTo>
                  <a:lnTo>
                    <a:pt x="6621780" y="4323080"/>
                  </a:lnTo>
                  <a:lnTo>
                    <a:pt x="6658483" y="4299712"/>
                  </a:lnTo>
                  <a:lnTo>
                    <a:pt x="6689090" y="4269105"/>
                  </a:lnTo>
                  <a:lnTo>
                    <a:pt x="6712458" y="4232402"/>
                  </a:lnTo>
                  <a:lnTo>
                    <a:pt x="6727317" y="4190746"/>
                  </a:lnTo>
                  <a:lnTo>
                    <a:pt x="6732524" y="4145407"/>
                  </a:lnTo>
                  <a:lnTo>
                    <a:pt x="6732524" y="197738"/>
                  </a:lnTo>
                  <a:lnTo>
                    <a:pt x="6727317" y="152400"/>
                  </a:lnTo>
                  <a:lnTo>
                    <a:pt x="6712458" y="110744"/>
                  </a:lnTo>
                  <a:lnTo>
                    <a:pt x="6689090" y="74041"/>
                  </a:lnTo>
                  <a:lnTo>
                    <a:pt x="6658483" y="43434"/>
                  </a:lnTo>
                  <a:lnTo>
                    <a:pt x="6621780" y="20066"/>
                  </a:lnTo>
                  <a:lnTo>
                    <a:pt x="6580124" y="5207"/>
                  </a:lnTo>
                  <a:lnTo>
                    <a:pt x="65347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512" y="862583"/>
              <a:ext cx="6732905" cy="399415"/>
            </a:xfrm>
            <a:custGeom>
              <a:avLst/>
              <a:gdLst/>
              <a:ahLst/>
              <a:cxnLst/>
              <a:rect l="l" t="t" r="r" b="b"/>
              <a:pathLst>
                <a:path w="6732905" h="399415">
                  <a:moveTo>
                    <a:pt x="673252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732524" y="398907"/>
                  </a:lnTo>
                  <a:lnTo>
                    <a:pt x="673252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6511" y="862583"/>
            <a:ext cx="6732905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244475" algn="ctr">
              <a:lnSpc>
                <a:spcPct val="100000"/>
              </a:lnSpc>
              <a:spcBef>
                <a:spcPts val="14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99288" y="960119"/>
            <a:ext cx="6619875" cy="4145279"/>
            <a:chOff x="399288" y="960119"/>
            <a:chExt cx="6619875" cy="41452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4" y="960119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9288" y="3041903"/>
              <a:ext cx="6619875" cy="2063114"/>
            </a:xfrm>
            <a:custGeom>
              <a:avLst/>
              <a:gdLst/>
              <a:ahLst/>
              <a:cxnLst/>
              <a:rect l="l" t="t" r="r" b="b"/>
              <a:pathLst>
                <a:path w="6619875" h="2063114">
                  <a:moveTo>
                    <a:pt x="6619748" y="0"/>
                  </a:moveTo>
                  <a:lnTo>
                    <a:pt x="0" y="0"/>
                  </a:lnTo>
                  <a:lnTo>
                    <a:pt x="0" y="2062988"/>
                  </a:lnTo>
                  <a:lnTo>
                    <a:pt x="6619748" y="2062988"/>
                  </a:lnTo>
                  <a:lnTo>
                    <a:pt x="661974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7807" y="3132327"/>
          <a:ext cx="6520814" cy="14252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36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5060">
                <a:tc>
                  <a:txBody>
                    <a:bodyPr/>
                    <a:lstStyle/>
                    <a:p>
                      <a:pPr marR="88900" algn="r">
                        <a:lnSpc>
                          <a:spcPts val="1495"/>
                        </a:lnSpc>
                      </a:pPr>
                      <a:r>
                        <a:rPr sz="1600" spc="-20" dirty="0">
                          <a:solidFill>
                            <a:srgbClr val="549CD4"/>
                          </a:solidFill>
                          <a:latin typeface="Consolas"/>
                          <a:cs typeface="Consolas"/>
                        </a:rPr>
                        <a:t>terraform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R="86995" algn="r">
                        <a:lnSpc>
                          <a:spcPts val="1895"/>
                        </a:lnSpc>
                      </a:pPr>
                      <a:r>
                        <a:rPr sz="1600" spc="-20" dirty="0">
                          <a:solidFill>
                            <a:srgbClr val="88F492"/>
                          </a:solidFill>
                          <a:latin typeface="Consolas"/>
                          <a:cs typeface="Consolas"/>
                        </a:rPr>
                        <a:t>backend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445">
                        <a:lnSpc>
                          <a:spcPts val="1495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445">
                        <a:lnSpc>
                          <a:spcPts val="1895"/>
                        </a:lnSpc>
                      </a:pPr>
                      <a:r>
                        <a:rPr sz="1600" spc="-2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"s3"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81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992">
                <a:tc>
                  <a:txBody>
                    <a:bodyPr/>
                    <a:lstStyle/>
                    <a:p>
                      <a:pPr marL="547370">
                        <a:lnSpc>
                          <a:spcPts val="1635"/>
                        </a:lnSpc>
                      </a:pPr>
                      <a:r>
                        <a:rPr sz="1600" spc="-2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bucket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635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35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"kodekloud-terraform-state-bucket01"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45">
                <a:tc>
                  <a:txBody>
                    <a:bodyPr/>
                    <a:lstStyle/>
                    <a:p>
                      <a:pPr marL="547370">
                        <a:lnSpc>
                          <a:spcPts val="1705"/>
                        </a:lnSpc>
                      </a:pPr>
                      <a:r>
                        <a:rPr sz="1600" spc="-2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key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705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705"/>
                        </a:lnSpc>
                      </a:pPr>
                      <a:r>
                        <a:rPr sz="1600" spc="-1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"finance/terraform.tfstate"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726">
                <a:tc>
                  <a:txBody>
                    <a:bodyPr/>
                    <a:lstStyle/>
                    <a:p>
                      <a:pPr marL="547370">
                        <a:lnSpc>
                          <a:spcPts val="1670"/>
                        </a:lnSpc>
                      </a:pPr>
                      <a:r>
                        <a:rPr sz="1600" spc="-2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region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670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70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"us-west-1"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219">
                <a:tc gridSpan="3">
                  <a:txBody>
                    <a:bodyPr/>
                    <a:lstStyle/>
                    <a:p>
                      <a:pPr marL="547370">
                        <a:lnSpc>
                          <a:spcPts val="1664"/>
                        </a:lnSpc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dynamodb_table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1664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664"/>
                        </a:lnSpc>
                      </a:pPr>
                      <a:r>
                        <a:rPr sz="1600" spc="-15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"state-locking"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78637" y="4527296"/>
            <a:ext cx="3606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5823" y="1446987"/>
            <a:ext cx="3260090" cy="1002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950" marR="5080" indent="-222885" algn="just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600" spc="-4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6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6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53656" y="862583"/>
            <a:ext cx="4819015" cy="1402080"/>
            <a:chOff x="7153656" y="862583"/>
            <a:chExt cx="4819015" cy="140208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3656" y="862583"/>
              <a:ext cx="4818888" cy="14020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68896" y="871727"/>
              <a:ext cx="4736465" cy="1325880"/>
            </a:xfrm>
            <a:custGeom>
              <a:avLst/>
              <a:gdLst/>
              <a:ahLst/>
              <a:cxnLst/>
              <a:rect l="l" t="t" r="r" b="b"/>
              <a:pathLst>
                <a:path w="4736465" h="1325880">
                  <a:moveTo>
                    <a:pt x="4693920" y="0"/>
                  </a:moveTo>
                  <a:lnTo>
                    <a:pt x="42545" y="0"/>
                  </a:lnTo>
                  <a:lnTo>
                    <a:pt x="26034" y="3301"/>
                  </a:lnTo>
                  <a:lnTo>
                    <a:pt x="12446" y="12446"/>
                  </a:lnTo>
                  <a:lnTo>
                    <a:pt x="3301" y="25908"/>
                  </a:lnTo>
                  <a:lnTo>
                    <a:pt x="0" y="42545"/>
                  </a:lnTo>
                  <a:lnTo>
                    <a:pt x="0" y="1282954"/>
                  </a:lnTo>
                  <a:lnTo>
                    <a:pt x="3301" y="1299591"/>
                  </a:lnTo>
                  <a:lnTo>
                    <a:pt x="12446" y="1313052"/>
                  </a:lnTo>
                  <a:lnTo>
                    <a:pt x="26034" y="1322197"/>
                  </a:lnTo>
                  <a:lnTo>
                    <a:pt x="42545" y="1325499"/>
                  </a:lnTo>
                  <a:lnTo>
                    <a:pt x="4693920" y="1325499"/>
                  </a:lnTo>
                  <a:lnTo>
                    <a:pt x="4710430" y="1322197"/>
                  </a:lnTo>
                  <a:lnTo>
                    <a:pt x="4724019" y="1313052"/>
                  </a:lnTo>
                  <a:lnTo>
                    <a:pt x="4733162" y="1299591"/>
                  </a:lnTo>
                  <a:lnTo>
                    <a:pt x="4736464" y="1282954"/>
                  </a:lnTo>
                  <a:lnTo>
                    <a:pt x="4736464" y="42545"/>
                  </a:lnTo>
                  <a:lnTo>
                    <a:pt x="4733162" y="25908"/>
                  </a:lnTo>
                  <a:lnTo>
                    <a:pt x="4724019" y="12446"/>
                  </a:lnTo>
                  <a:lnTo>
                    <a:pt x="4710430" y="3301"/>
                  </a:lnTo>
                  <a:lnTo>
                    <a:pt x="46939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168895" y="865632"/>
            <a:ext cx="47371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68895" y="1670304"/>
            <a:ext cx="4736465" cy="307975"/>
          </a:xfrm>
          <a:custGeom>
            <a:avLst/>
            <a:gdLst/>
            <a:ahLst/>
            <a:cxnLst/>
            <a:rect l="l" t="t" r="r" b="b"/>
            <a:pathLst>
              <a:path w="4736465" h="307975">
                <a:moveTo>
                  <a:pt x="4736465" y="0"/>
                </a:moveTo>
                <a:lnTo>
                  <a:pt x="0" y="0"/>
                </a:lnTo>
                <a:lnTo>
                  <a:pt x="0" y="307466"/>
                </a:lnTo>
                <a:lnTo>
                  <a:pt x="4736465" y="307466"/>
                </a:lnTo>
                <a:lnTo>
                  <a:pt x="473646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36763" y="1685289"/>
            <a:ext cx="16935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88F492"/>
                </a:solidFill>
                <a:latin typeface="Consolas"/>
                <a:cs typeface="Consolas"/>
              </a:rPr>
              <a:t>terraform.tfstate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68895" y="1310639"/>
            <a:ext cx="4736465" cy="368935"/>
          </a:xfrm>
          <a:custGeom>
            <a:avLst/>
            <a:gdLst/>
            <a:ahLst/>
            <a:cxnLst/>
            <a:rect l="l" t="t" r="r" b="b"/>
            <a:pathLst>
              <a:path w="4736465" h="368935">
                <a:moveTo>
                  <a:pt x="4736465" y="0"/>
                </a:moveTo>
                <a:lnTo>
                  <a:pt x="0" y="0"/>
                </a:lnTo>
                <a:lnTo>
                  <a:pt x="0" y="368426"/>
                </a:lnTo>
                <a:lnTo>
                  <a:pt x="4736465" y="368426"/>
                </a:lnTo>
                <a:lnTo>
                  <a:pt x="473646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50683" y="1203193"/>
            <a:ext cx="711200" cy="72199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5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main.tf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445184" y="3061017"/>
          <a:ext cx="4718050" cy="2743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8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Bucket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kodekloud-terraform-state-bucket01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23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Key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spc="-25" dirty="0">
                          <a:latin typeface="Calibri"/>
                          <a:cs typeface="Calibri"/>
                        </a:rPr>
                        <a:t>finance/terraform.tfstate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Region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33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us-west-1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154">
                <a:tc>
                  <a:txBody>
                    <a:bodyPr/>
                    <a:lstStyle/>
                    <a:p>
                      <a:pPr marL="422275" marR="199390" indent="-2165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yn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B 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Table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state-locking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23559" y="853439"/>
            <a:ext cx="6568440" cy="2816860"/>
            <a:chOff x="5623559" y="853439"/>
            <a:chExt cx="6568440" cy="2816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3559" y="856487"/>
              <a:ext cx="6568439" cy="28133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41847" y="862583"/>
              <a:ext cx="6550025" cy="2740025"/>
            </a:xfrm>
            <a:custGeom>
              <a:avLst/>
              <a:gdLst/>
              <a:ahLst/>
              <a:cxnLst/>
              <a:rect l="l" t="t" r="r" b="b"/>
              <a:pathLst>
                <a:path w="6550025" h="2740025">
                  <a:moveTo>
                    <a:pt x="6549898" y="0"/>
                  </a:moveTo>
                  <a:lnTo>
                    <a:pt x="124713" y="0"/>
                  </a:lnTo>
                  <a:lnTo>
                    <a:pt x="76200" y="9778"/>
                  </a:lnTo>
                  <a:lnTo>
                    <a:pt x="36575" y="36575"/>
                  </a:lnTo>
                  <a:lnTo>
                    <a:pt x="9778" y="76200"/>
                  </a:lnTo>
                  <a:lnTo>
                    <a:pt x="0" y="124713"/>
                  </a:lnTo>
                  <a:lnTo>
                    <a:pt x="0" y="2615311"/>
                  </a:lnTo>
                  <a:lnTo>
                    <a:pt x="9778" y="2663825"/>
                  </a:lnTo>
                  <a:lnTo>
                    <a:pt x="36575" y="2703449"/>
                  </a:lnTo>
                  <a:lnTo>
                    <a:pt x="76200" y="2730245"/>
                  </a:lnTo>
                  <a:lnTo>
                    <a:pt x="124713" y="2740025"/>
                  </a:lnTo>
                  <a:lnTo>
                    <a:pt x="6549898" y="2740025"/>
                  </a:lnTo>
                  <a:lnTo>
                    <a:pt x="65498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41847" y="853439"/>
              <a:ext cx="6550025" cy="402590"/>
            </a:xfrm>
            <a:custGeom>
              <a:avLst/>
              <a:gdLst/>
              <a:ahLst/>
              <a:cxnLst/>
              <a:rect l="l" t="t" r="r" b="b"/>
              <a:pathLst>
                <a:path w="6550025" h="402590">
                  <a:moveTo>
                    <a:pt x="6549898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549898" y="402209"/>
                  </a:lnTo>
                  <a:lnTo>
                    <a:pt x="6549898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76919" y="861441"/>
            <a:ext cx="1695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96711" y="963167"/>
            <a:ext cx="6495415" cy="2472055"/>
            <a:chOff x="5696711" y="963167"/>
            <a:chExt cx="6495415" cy="24720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199" y="963167"/>
              <a:ext cx="204215" cy="2255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96711" y="1371599"/>
              <a:ext cx="6495415" cy="2063750"/>
            </a:xfrm>
            <a:custGeom>
              <a:avLst/>
              <a:gdLst/>
              <a:ahLst/>
              <a:cxnLst/>
              <a:rect l="l" t="t" r="r" b="b"/>
              <a:pathLst>
                <a:path w="6495415" h="2063750">
                  <a:moveTo>
                    <a:pt x="6494907" y="0"/>
                  </a:moveTo>
                  <a:lnTo>
                    <a:pt x="0" y="0"/>
                  </a:lnTo>
                  <a:lnTo>
                    <a:pt x="0" y="2063369"/>
                  </a:lnTo>
                  <a:lnTo>
                    <a:pt x="6494907" y="2063369"/>
                  </a:lnTo>
                  <a:lnTo>
                    <a:pt x="649490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68224" y="862583"/>
            <a:ext cx="5285740" cy="2813685"/>
            <a:chOff x="268224" y="862583"/>
            <a:chExt cx="5285740" cy="28136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224" y="862583"/>
              <a:ext cx="5285232" cy="28133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6512" y="871727"/>
              <a:ext cx="5200015" cy="2736850"/>
            </a:xfrm>
            <a:custGeom>
              <a:avLst/>
              <a:gdLst/>
              <a:ahLst/>
              <a:cxnLst/>
              <a:rect l="l" t="t" r="r" b="b"/>
              <a:pathLst>
                <a:path w="5200015" h="2736850">
                  <a:moveTo>
                    <a:pt x="5075174" y="0"/>
                  </a:moveTo>
                  <a:lnTo>
                    <a:pt x="124650" y="0"/>
                  </a:lnTo>
                  <a:lnTo>
                    <a:pt x="76123" y="9779"/>
                  </a:lnTo>
                  <a:lnTo>
                    <a:pt x="36499" y="36449"/>
                  </a:lnTo>
                  <a:lnTo>
                    <a:pt x="9791" y="76073"/>
                  </a:lnTo>
                  <a:lnTo>
                    <a:pt x="0" y="124587"/>
                  </a:lnTo>
                  <a:lnTo>
                    <a:pt x="0" y="2612136"/>
                  </a:lnTo>
                  <a:lnTo>
                    <a:pt x="9791" y="2660650"/>
                  </a:lnTo>
                  <a:lnTo>
                    <a:pt x="36499" y="2700274"/>
                  </a:lnTo>
                  <a:lnTo>
                    <a:pt x="76123" y="2726944"/>
                  </a:lnTo>
                  <a:lnTo>
                    <a:pt x="124650" y="2736723"/>
                  </a:lnTo>
                  <a:lnTo>
                    <a:pt x="5075174" y="2736723"/>
                  </a:lnTo>
                  <a:lnTo>
                    <a:pt x="5123688" y="2726944"/>
                  </a:lnTo>
                  <a:lnTo>
                    <a:pt x="5163312" y="2700274"/>
                  </a:lnTo>
                  <a:lnTo>
                    <a:pt x="5189982" y="2660650"/>
                  </a:lnTo>
                  <a:lnTo>
                    <a:pt x="5199761" y="2612136"/>
                  </a:lnTo>
                  <a:lnTo>
                    <a:pt x="5199761" y="124587"/>
                  </a:lnTo>
                  <a:lnTo>
                    <a:pt x="5189982" y="76073"/>
                  </a:lnTo>
                  <a:lnTo>
                    <a:pt x="5163312" y="36449"/>
                  </a:lnTo>
                  <a:lnTo>
                    <a:pt x="5123688" y="9779"/>
                  </a:lnTo>
                  <a:lnTo>
                    <a:pt x="50751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512" y="862583"/>
              <a:ext cx="5200015" cy="399415"/>
            </a:xfrm>
            <a:custGeom>
              <a:avLst/>
              <a:gdLst/>
              <a:ahLst/>
              <a:cxnLst/>
              <a:rect l="l" t="t" r="r" b="b"/>
              <a:pathLst>
                <a:path w="5200015" h="399415">
                  <a:moveTo>
                    <a:pt x="5199761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199761" y="398907"/>
                  </a:lnTo>
                  <a:lnTo>
                    <a:pt x="519976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86511" y="862583"/>
            <a:ext cx="5200015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746375">
              <a:lnSpc>
                <a:spcPct val="100000"/>
              </a:lnSpc>
              <a:spcBef>
                <a:spcPts val="14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863" y="960119"/>
            <a:ext cx="204215" cy="20421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15823" y="1446987"/>
            <a:ext cx="3260090" cy="1002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950" marR="5080" indent="-222885" algn="just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600" spc="-8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600" spc="-4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6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6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6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7865" y="1393012"/>
            <a:ext cx="17811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20" dirty="0">
                <a:solidFill>
                  <a:srgbClr val="549CD4"/>
                </a:solidFill>
                <a:latin typeface="Consolas"/>
                <a:cs typeface="Consolas"/>
              </a:rPr>
              <a:t>terraform</a:t>
            </a:r>
            <a:r>
              <a:rPr sz="16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20" dirty="0">
                <a:solidFill>
                  <a:srgbClr val="88F492"/>
                </a:solidFill>
                <a:latin typeface="Consolas"/>
                <a:cs typeface="Consolas"/>
              </a:rPr>
              <a:t>backend</a:t>
            </a:r>
            <a:r>
              <a:rPr sz="1600" spc="-9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"s3"</a:t>
            </a:r>
            <a:r>
              <a:rPr sz="1600" spc="-9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07938" y="1950338"/>
          <a:ext cx="6099810" cy="937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1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marL="127000">
                        <a:lnSpc>
                          <a:spcPts val="1515"/>
                        </a:lnSpc>
                      </a:pPr>
                      <a:r>
                        <a:rPr sz="1600" spc="-2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bucket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1515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515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"kodekloud-terraform-state-bucket01"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32">
                <a:tc>
                  <a:txBody>
                    <a:bodyPr/>
                    <a:lstStyle/>
                    <a:p>
                      <a:pPr marL="127000">
                        <a:lnSpc>
                          <a:spcPts val="1675"/>
                        </a:lnSpc>
                      </a:pPr>
                      <a:r>
                        <a:rPr sz="1600" spc="-25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key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1675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675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"finance/terraform.tfstate"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19">
                <a:tc>
                  <a:txBody>
                    <a:bodyPr/>
                    <a:lstStyle/>
                    <a:p>
                      <a:pPr marL="127000">
                        <a:lnSpc>
                          <a:spcPts val="1670"/>
                        </a:lnSpc>
                      </a:pPr>
                      <a:r>
                        <a:rPr sz="1600" spc="-2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region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1670"/>
                        </a:lnSpc>
                      </a:pPr>
                      <a:r>
                        <a:rPr sz="16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670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"us-west-1"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115">
                <a:tc>
                  <a:txBody>
                    <a:bodyPr/>
                    <a:lstStyle/>
                    <a:p>
                      <a:pPr marL="127000">
                        <a:lnSpc>
                          <a:spcPts val="1664"/>
                        </a:lnSpc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dynamodb_table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ts val="1664"/>
                        </a:lnSpc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664"/>
                        </a:lnSpc>
                      </a:pPr>
                      <a:r>
                        <a:rPr sz="1600" spc="-2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"state-locking"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777865" y="2856433"/>
            <a:ext cx="36068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95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2127" y="3858767"/>
            <a:ext cx="11826240" cy="2999740"/>
            <a:chOff x="262127" y="3858767"/>
            <a:chExt cx="11826240" cy="299974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27" y="3858767"/>
              <a:ext cx="11826240" cy="29992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6511" y="3883151"/>
              <a:ext cx="11725275" cy="2974975"/>
            </a:xfrm>
            <a:custGeom>
              <a:avLst/>
              <a:gdLst/>
              <a:ahLst/>
              <a:cxnLst/>
              <a:rect l="l" t="t" r="r" b="b"/>
              <a:pathLst>
                <a:path w="11725275" h="2974975">
                  <a:moveTo>
                    <a:pt x="11599545" y="0"/>
                  </a:moveTo>
                  <a:lnTo>
                    <a:pt x="125590" y="0"/>
                  </a:lnTo>
                  <a:lnTo>
                    <a:pt x="76708" y="9906"/>
                  </a:lnTo>
                  <a:lnTo>
                    <a:pt x="36779" y="36830"/>
                  </a:lnTo>
                  <a:lnTo>
                    <a:pt x="9867" y="76708"/>
                  </a:lnTo>
                  <a:lnTo>
                    <a:pt x="0" y="125603"/>
                  </a:lnTo>
                  <a:lnTo>
                    <a:pt x="0" y="2974718"/>
                  </a:lnTo>
                  <a:lnTo>
                    <a:pt x="11725148" y="2974718"/>
                  </a:lnTo>
                  <a:lnTo>
                    <a:pt x="11725148" y="125603"/>
                  </a:lnTo>
                  <a:lnTo>
                    <a:pt x="11715242" y="76708"/>
                  </a:lnTo>
                  <a:lnTo>
                    <a:pt x="11688318" y="36830"/>
                  </a:lnTo>
                  <a:lnTo>
                    <a:pt x="11648440" y="9906"/>
                  </a:lnTo>
                  <a:lnTo>
                    <a:pt x="115995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86511" y="3877055"/>
            <a:ext cx="1172591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8912" y="4413250"/>
            <a:ext cx="11274425" cy="2106930"/>
          </a:xfrm>
          <a:custGeom>
            <a:avLst/>
            <a:gdLst/>
            <a:ahLst/>
            <a:cxnLst/>
            <a:rect l="l" t="t" r="r" b="b"/>
            <a:pathLst>
              <a:path w="11274425" h="2106929">
                <a:moveTo>
                  <a:pt x="11274298" y="354330"/>
                </a:moveTo>
                <a:lnTo>
                  <a:pt x="10355453" y="354330"/>
                </a:lnTo>
                <a:lnTo>
                  <a:pt x="10355453" y="0"/>
                </a:lnTo>
                <a:lnTo>
                  <a:pt x="0" y="0"/>
                </a:lnTo>
                <a:lnTo>
                  <a:pt x="0" y="354330"/>
                </a:lnTo>
                <a:lnTo>
                  <a:pt x="0" y="2106930"/>
                </a:lnTo>
                <a:lnTo>
                  <a:pt x="11274298" y="2106930"/>
                </a:lnTo>
                <a:lnTo>
                  <a:pt x="11274298" y="35433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5823" y="4286424"/>
            <a:ext cx="10736580" cy="217614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Backend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reinitialization</a:t>
            </a:r>
            <a:r>
              <a:rPr sz="1200" spc="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required.</a:t>
            </a:r>
            <a:r>
              <a:rPr sz="12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Please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run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"terraform</a:t>
            </a:r>
            <a:r>
              <a:rPr sz="1200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init".</a:t>
            </a:r>
            <a:r>
              <a:rPr sz="1200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Reason:</a:t>
            </a:r>
            <a:r>
              <a:rPr sz="1200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Initial</a:t>
            </a:r>
            <a:r>
              <a:rPr sz="12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configuration</a:t>
            </a:r>
            <a:r>
              <a:rPr sz="12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of</a:t>
            </a:r>
            <a:r>
              <a:rPr sz="12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r>
              <a:rPr sz="1200" spc="3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requested</a:t>
            </a:r>
            <a:r>
              <a:rPr sz="12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backend</a:t>
            </a:r>
            <a:r>
              <a:rPr sz="1200" spc="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"s3"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"backend"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interface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uses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store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state,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operations,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etc.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message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showing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up,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it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means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you're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custom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configurations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require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reinitialization.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allows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copy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existing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state,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etc.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is only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done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during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"terraform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init".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Please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now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then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try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again.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Error: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Initialization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required.</a:t>
            </a:r>
            <a:r>
              <a:rPr sz="1200" spc="-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Please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 see</a:t>
            </a:r>
            <a:r>
              <a:rPr sz="1200" spc="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onsolas"/>
                <a:cs typeface="Consolas"/>
              </a:rPr>
              <a:t>the error</a:t>
            </a:r>
            <a:r>
              <a:rPr sz="12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message</a:t>
            </a:r>
            <a:r>
              <a:rPr sz="1200" spc="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0000"/>
                </a:solidFill>
                <a:latin typeface="Consolas"/>
                <a:cs typeface="Consolas"/>
              </a:rPr>
              <a:t>above.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24" y="4282440"/>
            <a:ext cx="11811000" cy="1259205"/>
            <a:chOff x="268224" y="4282440"/>
            <a:chExt cx="11811000" cy="1259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24" y="4282440"/>
              <a:ext cx="11811000" cy="12588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6512" y="4291584"/>
              <a:ext cx="11725275" cy="1183005"/>
            </a:xfrm>
            <a:custGeom>
              <a:avLst/>
              <a:gdLst/>
              <a:ahLst/>
              <a:cxnLst/>
              <a:rect l="l" t="t" r="r" b="b"/>
              <a:pathLst>
                <a:path w="11725275" h="1183004">
                  <a:moveTo>
                    <a:pt x="11687302" y="0"/>
                  </a:moveTo>
                  <a:lnTo>
                    <a:pt x="37846" y="0"/>
                  </a:lnTo>
                  <a:lnTo>
                    <a:pt x="23114" y="2921"/>
                  </a:lnTo>
                  <a:lnTo>
                    <a:pt x="11087" y="11049"/>
                  </a:lnTo>
                  <a:lnTo>
                    <a:pt x="2971" y="23114"/>
                  </a:lnTo>
                  <a:lnTo>
                    <a:pt x="0" y="37846"/>
                  </a:lnTo>
                  <a:lnTo>
                    <a:pt x="0" y="1144778"/>
                  </a:lnTo>
                  <a:lnTo>
                    <a:pt x="2971" y="1159510"/>
                  </a:lnTo>
                  <a:lnTo>
                    <a:pt x="11087" y="1171575"/>
                  </a:lnTo>
                  <a:lnTo>
                    <a:pt x="23114" y="1179703"/>
                  </a:lnTo>
                  <a:lnTo>
                    <a:pt x="37846" y="1182624"/>
                  </a:lnTo>
                  <a:lnTo>
                    <a:pt x="11687302" y="1182624"/>
                  </a:lnTo>
                  <a:lnTo>
                    <a:pt x="11702034" y="1179703"/>
                  </a:lnTo>
                  <a:lnTo>
                    <a:pt x="11714099" y="1171575"/>
                  </a:lnTo>
                  <a:lnTo>
                    <a:pt x="11722227" y="1159510"/>
                  </a:lnTo>
                  <a:lnTo>
                    <a:pt x="11725148" y="1144778"/>
                  </a:lnTo>
                  <a:lnTo>
                    <a:pt x="11725148" y="37846"/>
                  </a:lnTo>
                  <a:lnTo>
                    <a:pt x="11722227" y="23114"/>
                  </a:lnTo>
                  <a:lnTo>
                    <a:pt x="11714099" y="11049"/>
                  </a:lnTo>
                  <a:lnTo>
                    <a:pt x="11702034" y="2921"/>
                  </a:lnTo>
                  <a:lnTo>
                    <a:pt x="116873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6511" y="4285488"/>
            <a:ext cx="1172591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96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5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159" y="4791455"/>
            <a:ext cx="10360025" cy="368935"/>
          </a:xfrm>
          <a:custGeom>
            <a:avLst/>
            <a:gdLst/>
            <a:ahLst/>
            <a:cxnLst/>
            <a:rect l="l" t="t" r="r" b="b"/>
            <a:pathLst>
              <a:path w="10360025" h="368935">
                <a:moveTo>
                  <a:pt x="10360025" y="0"/>
                </a:moveTo>
                <a:lnTo>
                  <a:pt x="0" y="0"/>
                </a:lnTo>
                <a:lnTo>
                  <a:pt x="0" y="368681"/>
                </a:lnTo>
                <a:lnTo>
                  <a:pt x="10360025" y="368681"/>
                </a:lnTo>
                <a:lnTo>
                  <a:pt x="1036002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7204" y="4803775"/>
            <a:ext cx="326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–rf</a:t>
            </a:r>
            <a:r>
              <a:rPr sz="18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8224" y="222504"/>
            <a:ext cx="11811000" cy="3996054"/>
            <a:chOff x="268224" y="222504"/>
            <a:chExt cx="11811000" cy="399605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224" y="222504"/>
              <a:ext cx="11811000" cy="3995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6512" y="231648"/>
              <a:ext cx="11725275" cy="3919854"/>
            </a:xfrm>
            <a:custGeom>
              <a:avLst/>
              <a:gdLst/>
              <a:ahLst/>
              <a:cxnLst/>
              <a:rect l="l" t="t" r="r" b="b"/>
              <a:pathLst>
                <a:path w="11725275" h="3919854">
                  <a:moveTo>
                    <a:pt x="11599545" y="0"/>
                  </a:moveTo>
                  <a:lnTo>
                    <a:pt x="125641" y="0"/>
                  </a:lnTo>
                  <a:lnTo>
                    <a:pt x="76733" y="9905"/>
                  </a:lnTo>
                  <a:lnTo>
                    <a:pt x="36804" y="36829"/>
                  </a:lnTo>
                  <a:lnTo>
                    <a:pt x="9867" y="76707"/>
                  </a:lnTo>
                  <a:lnTo>
                    <a:pt x="0" y="125602"/>
                  </a:lnTo>
                  <a:lnTo>
                    <a:pt x="0" y="3793998"/>
                  </a:lnTo>
                  <a:lnTo>
                    <a:pt x="9867" y="3842893"/>
                  </a:lnTo>
                  <a:lnTo>
                    <a:pt x="36804" y="3882771"/>
                  </a:lnTo>
                  <a:lnTo>
                    <a:pt x="76733" y="3909695"/>
                  </a:lnTo>
                  <a:lnTo>
                    <a:pt x="125641" y="3919601"/>
                  </a:lnTo>
                  <a:lnTo>
                    <a:pt x="11599545" y="3919601"/>
                  </a:lnTo>
                  <a:lnTo>
                    <a:pt x="11648440" y="3909695"/>
                  </a:lnTo>
                  <a:lnTo>
                    <a:pt x="11688318" y="3882771"/>
                  </a:lnTo>
                  <a:lnTo>
                    <a:pt x="11715242" y="3842893"/>
                  </a:lnTo>
                  <a:lnTo>
                    <a:pt x="11725148" y="3793998"/>
                  </a:lnTo>
                  <a:lnTo>
                    <a:pt x="11725148" y="125602"/>
                  </a:lnTo>
                  <a:lnTo>
                    <a:pt x="11715242" y="76707"/>
                  </a:lnTo>
                  <a:lnTo>
                    <a:pt x="11688318" y="36829"/>
                  </a:lnTo>
                  <a:lnTo>
                    <a:pt x="11648440" y="9905"/>
                  </a:lnTo>
                  <a:lnTo>
                    <a:pt x="115995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6511" y="225552"/>
            <a:ext cx="1172591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8536" y="761999"/>
            <a:ext cx="11533505" cy="3032760"/>
          </a:xfrm>
          <a:custGeom>
            <a:avLst/>
            <a:gdLst/>
            <a:ahLst/>
            <a:cxnLst/>
            <a:rect l="l" t="t" r="r" b="b"/>
            <a:pathLst>
              <a:path w="11533505" h="3032760">
                <a:moveTo>
                  <a:pt x="11533505" y="354330"/>
                </a:moveTo>
                <a:lnTo>
                  <a:pt x="10358374" y="354330"/>
                </a:lnTo>
                <a:lnTo>
                  <a:pt x="10358374" y="0"/>
                </a:lnTo>
                <a:lnTo>
                  <a:pt x="0" y="0"/>
                </a:lnTo>
                <a:lnTo>
                  <a:pt x="0" y="354330"/>
                </a:lnTo>
                <a:lnTo>
                  <a:pt x="0" y="367030"/>
                </a:lnTo>
                <a:lnTo>
                  <a:pt x="39624" y="367030"/>
                </a:lnTo>
                <a:lnTo>
                  <a:pt x="39624" y="3032760"/>
                </a:lnTo>
                <a:lnTo>
                  <a:pt x="11533505" y="3032760"/>
                </a:lnTo>
                <a:lnTo>
                  <a:pt x="11533505" y="367030"/>
                </a:lnTo>
                <a:lnTo>
                  <a:pt x="11533505" y="35433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6666" y="772414"/>
            <a:ext cx="201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5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6290" y="1125982"/>
            <a:ext cx="1056005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 the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you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want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to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 copy existing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state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 the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new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 backend?</a:t>
            </a:r>
            <a:endParaRPr sz="12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Pre-existing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found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while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migrating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previous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"local"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newly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configured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"s3"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backend.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No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existing</a:t>
            </a:r>
            <a:endParaRPr sz="1200">
              <a:latin typeface="Consolas"/>
              <a:cs typeface="Consolas"/>
            </a:endParaRPr>
          </a:p>
          <a:p>
            <a:pPr marL="180340" marR="2105025" indent="-16764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found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newly configured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"s3"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backend.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to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copy this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"s3"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backend?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"yes"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copy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"no"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start with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empty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state.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Successfully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configured</a:t>
            </a:r>
            <a:r>
              <a:rPr sz="1200" spc="1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the</a:t>
            </a:r>
            <a:r>
              <a:rPr sz="12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backend</a:t>
            </a:r>
            <a:r>
              <a:rPr sz="12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"s3"!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Terraform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will</a:t>
            </a:r>
            <a:r>
              <a:rPr sz="12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automatically</a:t>
            </a:r>
            <a:r>
              <a:rPr sz="1200" spc="4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use</a:t>
            </a:r>
            <a:r>
              <a:rPr sz="1200" spc="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this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backend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88F492"/>
                </a:solidFill>
                <a:latin typeface="Consolas"/>
                <a:cs typeface="Consolas"/>
              </a:rPr>
              <a:t>unless</a:t>
            </a:r>
            <a:r>
              <a:rPr sz="1200" spc="1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the</a:t>
            </a:r>
            <a:r>
              <a:rPr sz="1200" spc="4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backend</a:t>
            </a:r>
            <a:r>
              <a:rPr sz="1200" spc="35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88F492"/>
                </a:solidFill>
                <a:latin typeface="Consolas"/>
                <a:cs typeface="Consolas"/>
              </a:rPr>
              <a:t>configuration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" dirty="0">
                <a:solidFill>
                  <a:srgbClr val="88F492"/>
                </a:solidFill>
                <a:latin typeface="Consolas"/>
                <a:cs typeface="Consolas"/>
              </a:rPr>
              <a:t>changes.</a:t>
            </a:r>
            <a:r>
              <a:rPr sz="1200" spc="20" dirty="0">
                <a:solidFill>
                  <a:srgbClr val="88F492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provider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previously-installed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hashicorp/aws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v3.7.0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.[Output</a:t>
            </a:r>
            <a:r>
              <a:rPr sz="12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Truncated]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224" y="222504"/>
            <a:ext cx="11811000" cy="3996054"/>
            <a:chOff x="268224" y="222504"/>
            <a:chExt cx="11811000" cy="39960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224" y="222504"/>
              <a:ext cx="11811000" cy="39959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6512" y="231648"/>
              <a:ext cx="11725275" cy="3919854"/>
            </a:xfrm>
            <a:custGeom>
              <a:avLst/>
              <a:gdLst/>
              <a:ahLst/>
              <a:cxnLst/>
              <a:rect l="l" t="t" r="r" b="b"/>
              <a:pathLst>
                <a:path w="11725275" h="3919854">
                  <a:moveTo>
                    <a:pt x="11599545" y="0"/>
                  </a:moveTo>
                  <a:lnTo>
                    <a:pt x="125641" y="0"/>
                  </a:lnTo>
                  <a:lnTo>
                    <a:pt x="76733" y="9905"/>
                  </a:lnTo>
                  <a:lnTo>
                    <a:pt x="36804" y="36829"/>
                  </a:lnTo>
                  <a:lnTo>
                    <a:pt x="9867" y="76707"/>
                  </a:lnTo>
                  <a:lnTo>
                    <a:pt x="0" y="125602"/>
                  </a:lnTo>
                  <a:lnTo>
                    <a:pt x="0" y="3793998"/>
                  </a:lnTo>
                  <a:lnTo>
                    <a:pt x="9867" y="3842893"/>
                  </a:lnTo>
                  <a:lnTo>
                    <a:pt x="36804" y="3882771"/>
                  </a:lnTo>
                  <a:lnTo>
                    <a:pt x="76733" y="3909695"/>
                  </a:lnTo>
                  <a:lnTo>
                    <a:pt x="125641" y="3919601"/>
                  </a:lnTo>
                  <a:lnTo>
                    <a:pt x="11599545" y="3919601"/>
                  </a:lnTo>
                  <a:lnTo>
                    <a:pt x="11648440" y="3909695"/>
                  </a:lnTo>
                  <a:lnTo>
                    <a:pt x="11688318" y="3882771"/>
                  </a:lnTo>
                  <a:lnTo>
                    <a:pt x="11715242" y="3842893"/>
                  </a:lnTo>
                  <a:lnTo>
                    <a:pt x="11725148" y="3793998"/>
                  </a:lnTo>
                  <a:lnTo>
                    <a:pt x="11725148" y="125602"/>
                  </a:lnTo>
                  <a:lnTo>
                    <a:pt x="11715242" y="76707"/>
                  </a:lnTo>
                  <a:lnTo>
                    <a:pt x="11688318" y="36829"/>
                  </a:lnTo>
                  <a:lnTo>
                    <a:pt x="11648440" y="9905"/>
                  </a:lnTo>
                  <a:lnTo>
                    <a:pt x="115995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6511" y="225552"/>
            <a:ext cx="1172591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151" y="1200911"/>
            <a:ext cx="10360025" cy="1198245"/>
          </a:xfrm>
          <a:custGeom>
            <a:avLst/>
            <a:gdLst/>
            <a:ahLst/>
            <a:cxnLst/>
            <a:rect l="l" t="t" r="r" b="b"/>
            <a:pathLst>
              <a:path w="10360025" h="1198245">
                <a:moveTo>
                  <a:pt x="10360025" y="0"/>
                </a:moveTo>
                <a:lnTo>
                  <a:pt x="0" y="0"/>
                </a:lnTo>
                <a:lnTo>
                  <a:pt x="0" y="1197737"/>
                </a:lnTo>
                <a:lnTo>
                  <a:pt x="10360025" y="1197737"/>
                </a:lnTo>
                <a:lnTo>
                  <a:pt x="1036002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2891" y="1214754"/>
            <a:ext cx="75996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Acquiring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state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lock. This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may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take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a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few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 moments...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aws_s3_bucket.terraform-state:</a:t>
            </a:r>
            <a:r>
              <a:rPr sz="12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[id=kodekloud-terraform-state-bucket01]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aws_dynamodb_table.state-locking: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[id=state-locking]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Apply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Releasing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state</a:t>
            </a:r>
            <a:r>
              <a:rPr sz="12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lock. This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may</a:t>
            </a:r>
            <a:r>
              <a:rPr sz="12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take a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 few</a:t>
            </a:r>
            <a:r>
              <a:rPr sz="12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moments.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4151" y="847344"/>
            <a:ext cx="10360025" cy="368935"/>
          </a:xfrm>
          <a:custGeom>
            <a:avLst/>
            <a:gdLst/>
            <a:ahLst/>
            <a:cxnLst/>
            <a:rect l="l" t="t" r="r" b="b"/>
            <a:pathLst>
              <a:path w="10360025" h="368934">
                <a:moveTo>
                  <a:pt x="10360025" y="0"/>
                </a:moveTo>
                <a:lnTo>
                  <a:pt x="0" y="0"/>
                </a:lnTo>
                <a:lnTo>
                  <a:pt x="0" y="368426"/>
                </a:lnTo>
                <a:lnTo>
                  <a:pt x="10360025" y="368426"/>
                </a:lnTo>
                <a:lnTo>
                  <a:pt x="1036002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2891" y="855726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311" y="1216152"/>
            <a:ext cx="8961120" cy="5029200"/>
            <a:chOff x="1734311" y="1216152"/>
            <a:chExt cx="8961120" cy="5029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311" y="1216152"/>
              <a:ext cx="8961119" cy="5029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52599" y="1225296"/>
              <a:ext cx="8876030" cy="4953000"/>
            </a:xfrm>
            <a:custGeom>
              <a:avLst/>
              <a:gdLst/>
              <a:ahLst/>
              <a:cxnLst/>
              <a:rect l="l" t="t" r="r" b="b"/>
              <a:pathLst>
                <a:path w="8876030" h="4953000">
                  <a:moveTo>
                    <a:pt x="8716772" y="0"/>
                  </a:moveTo>
                  <a:lnTo>
                    <a:pt x="158750" y="0"/>
                  </a:lnTo>
                  <a:lnTo>
                    <a:pt x="108585" y="8127"/>
                  </a:lnTo>
                  <a:lnTo>
                    <a:pt x="64897" y="30606"/>
                  </a:lnTo>
                  <a:lnTo>
                    <a:pt x="30606" y="65024"/>
                  </a:lnTo>
                  <a:lnTo>
                    <a:pt x="8127" y="108584"/>
                  </a:lnTo>
                  <a:lnTo>
                    <a:pt x="0" y="158750"/>
                  </a:lnTo>
                  <a:lnTo>
                    <a:pt x="0" y="4794008"/>
                  </a:lnTo>
                  <a:lnTo>
                    <a:pt x="8127" y="4844186"/>
                  </a:lnTo>
                  <a:lnTo>
                    <a:pt x="30606" y="4887760"/>
                  </a:lnTo>
                  <a:lnTo>
                    <a:pt x="64897" y="4922113"/>
                  </a:lnTo>
                  <a:lnTo>
                    <a:pt x="108585" y="4944656"/>
                  </a:lnTo>
                  <a:lnTo>
                    <a:pt x="158750" y="4952745"/>
                  </a:lnTo>
                  <a:lnTo>
                    <a:pt x="8716772" y="4952745"/>
                  </a:lnTo>
                  <a:lnTo>
                    <a:pt x="8766937" y="4944656"/>
                  </a:lnTo>
                  <a:lnTo>
                    <a:pt x="8810625" y="4922113"/>
                  </a:lnTo>
                  <a:lnTo>
                    <a:pt x="8844915" y="4887760"/>
                  </a:lnTo>
                  <a:lnTo>
                    <a:pt x="8867394" y="4844186"/>
                  </a:lnTo>
                  <a:lnTo>
                    <a:pt x="8875522" y="4794008"/>
                  </a:lnTo>
                  <a:lnTo>
                    <a:pt x="8875522" y="158750"/>
                  </a:lnTo>
                  <a:lnTo>
                    <a:pt x="8867394" y="108584"/>
                  </a:lnTo>
                  <a:lnTo>
                    <a:pt x="8844915" y="65024"/>
                  </a:lnTo>
                  <a:lnTo>
                    <a:pt x="8810625" y="30606"/>
                  </a:lnTo>
                  <a:lnTo>
                    <a:pt x="8766937" y="8127"/>
                  </a:lnTo>
                  <a:lnTo>
                    <a:pt x="871677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52600" y="1203960"/>
            <a:ext cx="887603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7295" y="2237232"/>
            <a:ext cx="6428105" cy="307975"/>
          </a:xfrm>
          <a:custGeom>
            <a:avLst/>
            <a:gdLst/>
            <a:ahLst/>
            <a:cxnLst/>
            <a:rect l="l" t="t" r="r" b="b"/>
            <a:pathLst>
              <a:path w="6428105" h="307975">
                <a:moveTo>
                  <a:pt x="6427724" y="0"/>
                </a:moveTo>
                <a:lnTo>
                  <a:pt x="0" y="0"/>
                </a:lnTo>
                <a:lnTo>
                  <a:pt x="0" y="307466"/>
                </a:lnTo>
                <a:lnTo>
                  <a:pt x="6427724" y="307466"/>
                </a:lnTo>
                <a:lnTo>
                  <a:pt x="642772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51733" y="2252218"/>
            <a:ext cx="11029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prov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3417" y="2252218"/>
            <a:ext cx="189166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terraform.tfstate.d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0596" y="2252218"/>
            <a:ext cx="1205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variables.tf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7295" y="1947672"/>
            <a:ext cx="6428105" cy="304800"/>
          </a:xfrm>
          <a:custGeom>
            <a:avLst/>
            <a:gdLst/>
            <a:ahLst/>
            <a:cxnLst/>
            <a:rect l="l" t="t" r="r" b="b"/>
            <a:pathLst>
              <a:path w="6428105" h="304800">
                <a:moveTo>
                  <a:pt x="6427724" y="0"/>
                </a:moveTo>
                <a:lnTo>
                  <a:pt x="0" y="0"/>
                </a:lnTo>
                <a:lnTo>
                  <a:pt x="0" y="304418"/>
                </a:lnTo>
                <a:lnTo>
                  <a:pt x="6427724" y="304418"/>
                </a:lnTo>
                <a:lnTo>
                  <a:pt x="642772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6925" y="1853677"/>
            <a:ext cx="711200" cy="61023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mai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.tf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87296" y="3316274"/>
            <a:ext cx="7559040" cy="1905000"/>
          </a:xfrm>
          <a:custGeom>
            <a:avLst/>
            <a:gdLst/>
            <a:ahLst/>
            <a:cxnLst/>
            <a:rect l="l" t="t" r="r" b="b"/>
            <a:pathLst>
              <a:path w="7559040" h="1905000">
                <a:moveTo>
                  <a:pt x="7559040" y="307543"/>
                </a:moveTo>
                <a:lnTo>
                  <a:pt x="0" y="307543"/>
                </a:lnTo>
                <a:lnTo>
                  <a:pt x="0" y="1904568"/>
                </a:lnTo>
                <a:lnTo>
                  <a:pt x="7559040" y="1904568"/>
                </a:lnTo>
                <a:lnTo>
                  <a:pt x="7559040" y="307543"/>
                </a:lnTo>
                <a:close/>
              </a:path>
              <a:path w="7559040" h="1905000">
                <a:moveTo>
                  <a:pt x="7559040" y="0"/>
                </a:moveTo>
                <a:lnTo>
                  <a:pt x="0" y="0"/>
                </a:lnTo>
                <a:lnTo>
                  <a:pt x="0" y="306019"/>
                </a:lnTo>
                <a:lnTo>
                  <a:pt x="7559040" y="306019"/>
                </a:lnTo>
                <a:lnTo>
                  <a:pt x="755904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66925" y="3207562"/>
            <a:ext cx="268160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tree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terraform.tfstate.d/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terraform.tfstate.d/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|--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ProjectA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405765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|	`--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`--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ProjectB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`--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terraform.tfstate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directories,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67585" y="2134565"/>
            <a:ext cx="89408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  <a:p>
            <a:pPr marL="24765" algn="ctr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State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78267" y="2173986"/>
            <a:ext cx="8610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L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eC</a:t>
            </a:r>
            <a:r>
              <a:rPr sz="1600" spc="-40" dirty="0">
                <a:solidFill>
                  <a:srgbClr val="7D7D7D"/>
                </a:solidFill>
                <a:latin typeface="Arial MT"/>
                <a:cs typeface="Arial MT"/>
              </a:rPr>
              <a:t>y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le 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Rules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9641" y="2257170"/>
            <a:ext cx="10699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Commands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6925" y="2173350"/>
            <a:ext cx="997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u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ab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le</a:t>
            </a:r>
            <a:r>
              <a:rPr sz="1600" spc="-11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7D7D7D"/>
                </a:solidFill>
                <a:latin typeface="Arial MT"/>
                <a:cs typeface="Arial MT"/>
              </a:rPr>
              <a:t>v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 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30" dirty="0">
                <a:solidFill>
                  <a:srgbClr val="7D7D7D"/>
                </a:solidFill>
                <a:latin typeface="Arial MT"/>
                <a:cs typeface="Arial MT"/>
              </a:rPr>
              <a:t>mm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u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5925" y="4481576"/>
            <a:ext cx="10115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Meta-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Arguments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9771" y="4603496"/>
            <a:ext cx="5238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oun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48478" y="403986"/>
            <a:ext cx="149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5796" y="4616577"/>
            <a:ext cx="7734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for-each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9706" y="2333370"/>
            <a:ext cx="11690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Datasources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05712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5680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0136" y="1645919"/>
            <a:ext cx="1438275" cy="1588135"/>
          </a:xfrm>
          <a:custGeom>
            <a:avLst/>
            <a:gdLst/>
            <a:ahLst/>
            <a:cxnLst/>
            <a:rect l="l" t="t" r="r" b="b"/>
            <a:pathLst>
              <a:path w="1438275" h="1588135">
                <a:moveTo>
                  <a:pt x="1438148" y="508635"/>
                </a:moveTo>
                <a:lnTo>
                  <a:pt x="1433830" y="464693"/>
                </a:lnTo>
                <a:lnTo>
                  <a:pt x="1420876" y="423291"/>
                </a:lnTo>
                <a:lnTo>
                  <a:pt x="1399921" y="385572"/>
                </a:lnTo>
                <a:lnTo>
                  <a:pt x="1371346" y="352933"/>
                </a:lnTo>
                <a:lnTo>
                  <a:pt x="1371219" y="352844"/>
                </a:lnTo>
                <a:lnTo>
                  <a:pt x="1371219" y="508635"/>
                </a:lnTo>
                <a:lnTo>
                  <a:pt x="1370584" y="1094105"/>
                </a:lnTo>
                <a:lnTo>
                  <a:pt x="1350010" y="1164463"/>
                </a:lnTo>
                <a:lnTo>
                  <a:pt x="1298575" y="1216787"/>
                </a:lnTo>
                <a:lnTo>
                  <a:pt x="788035" y="1502791"/>
                </a:lnTo>
                <a:lnTo>
                  <a:pt x="717550" y="1521841"/>
                </a:lnTo>
                <a:lnTo>
                  <a:pt x="680974" y="1516761"/>
                </a:lnTo>
                <a:lnTo>
                  <a:pt x="136398" y="1202563"/>
                </a:lnTo>
                <a:lnTo>
                  <a:pt x="84582" y="1149985"/>
                </a:lnTo>
                <a:lnTo>
                  <a:pt x="66929" y="1079246"/>
                </a:lnTo>
                <a:lnTo>
                  <a:pt x="67564" y="493776"/>
                </a:lnTo>
                <a:lnTo>
                  <a:pt x="88138" y="423291"/>
                </a:lnTo>
                <a:lnTo>
                  <a:pt x="139573" y="370967"/>
                </a:lnTo>
                <a:lnTo>
                  <a:pt x="650113" y="85090"/>
                </a:lnTo>
                <a:lnTo>
                  <a:pt x="720471" y="65913"/>
                </a:lnTo>
                <a:lnTo>
                  <a:pt x="757047" y="70993"/>
                </a:lnTo>
                <a:lnTo>
                  <a:pt x="791718" y="85598"/>
                </a:lnTo>
                <a:lnTo>
                  <a:pt x="1301750" y="385191"/>
                </a:lnTo>
                <a:lnTo>
                  <a:pt x="1353566" y="437769"/>
                </a:lnTo>
                <a:lnTo>
                  <a:pt x="1371219" y="508635"/>
                </a:lnTo>
                <a:lnTo>
                  <a:pt x="1371219" y="352844"/>
                </a:lnTo>
                <a:lnTo>
                  <a:pt x="1335913" y="326644"/>
                </a:lnTo>
                <a:lnTo>
                  <a:pt x="891908" y="65913"/>
                </a:lnTo>
                <a:lnTo>
                  <a:pt x="826008" y="27178"/>
                </a:lnTo>
                <a:lnTo>
                  <a:pt x="785749" y="9017"/>
                </a:lnTo>
                <a:lnTo>
                  <a:pt x="743458" y="0"/>
                </a:lnTo>
                <a:lnTo>
                  <a:pt x="700405" y="0"/>
                </a:lnTo>
                <a:lnTo>
                  <a:pt x="657987" y="8890"/>
                </a:lnTo>
                <a:lnTo>
                  <a:pt x="617601" y="26543"/>
                </a:lnTo>
                <a:lnTo>
                  <a:pt x="106934" y="312420"/>
                </a:lnTo>
                <a:lnTo>
                  <a:pt x="70993" y="338201"/>
                </a:lnTo>
                <a:lnTo>
                  <a:pt x="41529" y="370586"/>
                </a:lnTo>
                <a:lnTo>
                  <a:pt x="19431" y="408305"/>
                </a:lnTo>
                <a:lnTo>
                  <a:pt x="5461" y="449834"/>
                </a:lnTo>
                <a:lnTo>
                  <a:pt x="508" y="493776"/>
                </a:lnTo>
                <a:lnTo>
                  <a:pt x="0" y="1079246"/>
                </a:lnTo>
                <a:lnTo>
                  <a:pt x="4318" y="1123061"/>
                </a:lnTo>
                <a:lnTo>
                  <a:pt x="17272" y="1164463"/>
                </a:lnTo>
                <a:lnTo>
                  <a:pt x="38227" y="1202182"/>
                </a:lnTo>
                <a:lnTo>
                  <a:pt x="66675" y="1234821"/>
                </a:lnTo>
                <a:lnTo>
                  <a:pt x="102108" y="1260983"/>
                </a:lnTo>
                <a:lnTo>
                  <a:pt x="612140" y="1560576"/>
                </a:lnTo>
                <a:lnTo>
                  <a:pt x="652272" y="1578737"/>
                </a:lnTo>
                <a:lnTo>
                  <a:pt x="694690" y="1587754"/>
                </a:lnTo>
                <a:lnTo>
                  <a:pt x="737743" y="1587754"/>
                </a:lnTo>
                <a:lnTo>
                  <a:pt x="780161" y="1578864"/>
                </a:lnTo>
                <a:lnTo>
                  <a:pt x="820547" y="1561211"/>
                </a:lnTo>
                <a:lnTo>
                  <a:pt x="890905" y="1521841"/>
                </a:lnTo>
                <a:lnTo>
                  <a:pt x="1331214" y="1275207"/>
                </a:lnTo>
                <a:lnTo>
                  <a:pt x="1367155" y="1249553"/>
                </a:lnTo>
                <a:lnTo>
                  <a:pt x="1396492" y="1217168"/>
                </a:lnTo>
                <a:lnTo>
                  <a:pt x="1418590" y="1179449"/>
                </a:lnTo>
                <a:lnTo>
                  <a:pt x="1432560" y="1138047"/>
                </a:lnTo>
                <a:lnTo>
                  <a:pt x="1437513" y="1094105"/>
                </a:lnTo>
                <a:lnTo>
                  <a:pt x="1438148" y="508635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1816" y="1676399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8760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79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79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3968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63184" y="4017263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704"/>
                </a:lnTo>
                <a:lnTo>
                  <a:pt x="651510" y="1590687"/>
                </a:lnTo>
                <a:lnTo>
                  <a:pt x="694436" y="1599679"/>
                </a:lnTo>
                <a:lnTo>
                  <a:pt x="738124" y="1599679"/>
                </a:lnTo>
                <a:lnTo>
                  <a:pt x="781050" y="1590687"/>
                </a:lnTo>
                <a:lnTo>
                  <a:pt x="821563" y="1572704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87056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415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01784" y="395935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381"/>
                </a:lnTo>
                <a:lnTo>
                  <a:pt x="1364615" y="351066"/>
                </a:lnTo>
                <a:lnTo>
                  <a:pt x="1364615" y="503682"/>
                </a:lnTo>
                <a:lnTo>
                  <a:pt x="1364615" y="1096264"/>
                </a:lnTo>
                <a:lnTo>
                  <a:pt x="1345565" y="1167765"/>
                </a:lnTo>
                <a:lnTo>
                  <a:pt x="1293368" y="1218819"/>
                </a:lnTo>
                <a:lnTo>
                  <a:pt x="787527" y="1515110"/>
                </a:lnTo>
                <a:lnTo>
                  <a:pt x="716280" y="1533017"/>
                </a:lnTo>
                <a:lnTo>
                  <a:pt x="679704" y="1528445"/>
                </a:lnTo>
                <a:lnTo>
                  <a:pt x="139192" y="1218819"/>
                </a:lnTo>
                <a:lnTo>
                  <a:pt x="86995" y="1167765"/>
                </a:lnTo>
                <a:lnTo>
                  <a:pt x="67945" y="1096264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1066"/>
                </a:lnTo>
                <a:lnTo>
                  <a:pt x="1362964" y="349250"/>
                </a:lnTo>
                <a:lnTo>
                  <a:pt x="1327277" y="323215"/>
                </a:lnTo>
                <a:lnTo>
                  <a:pt x="889762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215"/>
                </a:lnTo>
                <a:lnTo>
                  <a:pt x="69596" y="349250"/>
                </a:lnTo>
                <a:lnTo>
                  <a:pt x="40386" y="381381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264"/>
                </a:lnTo>
                <a:lnTo>
                  <a:pt x="4699" y="1140206"/>
                </a:lnTo>
                <a:lnTo>
                  <a:pt x="18542" y="1181354"/>
                </a:lnTo>
                <a:lnTo>
                  <a:pt x="40386" y="1218565"/>
                </a:lnTo>
                <a:lnTo>
                  <a:pt x="69596" y="1250708"/>
                </a:lnTo>
                <a:lnTo>
                  <a:pt x="105283" y="1276604"/>
                </a:lnTo>
                <a:lnTo>
                  <a:pt x="610997" y="1572895"/>
                </a:lnTo>
                <a:lnTo>
                  <a:pt x="651510" y="1590929"/>
                </a:lnTo>
                <a:lnTo>
                  <a:pt x="694436" y="1599946"/>
                </a:lnTo>
                <a:lnTo>
                  <a:pt x="738124" y="1599946"/>
                </a:lnTo>
                <a:lnTo>
                  <a:pt x="781050" y="1590929"/>
                </a:lnTo>
                <a:lnTo>
                  <a:pt x="821563" y="1572895"/>
                </a:lnTo>
                <a:lnTo>
                  <a:pt x="889762" y="1533017"/>
                </a:lnTo>
                <a:lnTo>
                  <a:pt x="1327277" y="1276604"/>
                </a:lnTo>
                <a:lnTo>
                  <a:pt x="1362964" y="1250708"/>
                </a:lnTo>
                <a:lnTo>
                  <a:pt x="1392174" y="1218565"/>
                </a:lnTo>
                <a:lnTo>
                  <a:pt x="1414018" y="1181354"/>
                </a:lnTo>
                <a:lnTo>
                  <a:pt x="1427861" y="1140206"/>
                </a:lnTo>
                <a:lnTo>
                  <a:pt x="1432560" y="1096264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83496" y="1676399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306" y="503682"/>
                </a:moveTo>
                <a:lnTo>
                  <a:pt x="1427607" y="459740"/>
                </a:lnTo>
                <a:lnTo>
                  <a:pt x="1413891" y="418592"/>
                </a:lnTo>
                <a:lnTo>
                  <a:pt x="1392047" y="381254"/>
                </a:lnTo>
                <a:lnTo>
                  <a:pt x="1364488" y="350939"/>
                </a:lnTo>
                <a:lnTo>
                  <a:pt x="1364488" y="503682"/>
                </a:lnTo>
                <a:lnTo>
                  <a:pt x="1364488" y="1096010"/>
                </a:lnTo>
                <a:lnTo>
                  <a:pt x="1345311" y="1167511"/>
                </a:lnTo>
                <a:lnTo>
                  <a:pt x="1293114" y="1218565"/>
                </a:lnTo>
                <a:lnTo>
                  <a:pt x="787400" y="1514856"/>
                </a:lnTo>
                <a:lnTo>
                  <a:pt x="716153" y="1532636"/>
                </a:lnTo>
                <a:lnTo>
                  <a:pt x="679577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818" y="1096010"/>
                </a:lnTo>
                <a:lnTo>
                  <a:pt x="67818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4906" y="84836"/>
                </a:lnTo>
                <a:lnTo>
                  <a:pt x="716153" y="66929"/>
                </a:lnTo>
                <a:lnTo>
                  <a:pt x="752729" y="71374"/>
                </a:lnTo>
                <a:lnTo>
                  <a:pt x="787400" y="84836"/>
                </a:lnTo>
                <a:lnTo>
                  <a:pt x="1293114" y="381127"/>
                </a:lnTo>
                <a:lnTo>
                  <a:pt x="1345311" y="432181"/>
                </a:lnTo>
                <a:lnTo>
                  <a:pt x="1364488" y="503682"/>
                </a:lnTo>
                <a:lnTo>
                  <a:pt x="1364488" y="350939"/>
                </a:lnTo>
                <a:lnTo>
                  <a:pt x="1362837" y="349123"/>
                </a:lnTo>
                <a:lnTo>
                  <a:pt x="1327023" y="323088"/>
                </a:lnTo>
                <a:lnTo>
                  <a:pt x="889635" y="66929"/>
                </a:lnTo>
                <a:lnTo>
                  <a:pt x="821436" y="26924"/>
                </a:lnTo>
                <a:lnTo>
                  <a:pt x="780923" y="9017"/>
                </a:lnTo>
                <a:lnTo>
                  <a:pt x="737997" y="0"/>
                </a:lnTo>
                <a:lnTo>
                  <a:pt x="694309" y="0"/>
                </a:lnTo>
                <a:lnTo>
                  <a:pt x="651383" y="9017"/>
                </a:lnTo>
                <a:lnTo>
                  <a:pt x="610870" y="26924"/>
                </a:lnTo>
                <a:lnTo>
                  <a:pt x="105283" y="323088"/>
                </a:lnTo>
                <a:lnTo>
                  <a:pt x="69469" y="349123"/>
                </a:lnTo>
                <a:lnTo>
                  <a:pt x="40259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259" y="1218311"/>
                </a:lnTo>
                <a:lnTo>
                  <a:pt x="69469" y="1250569"/>
                </a:lnTo>
                <a:lnTo>
                  <a:pt x="105283" y="1276477"/>
                </a:lnTo>
                <a:lnTo>
                  <a:pt x="610870" y="1572641"/>
                </a:lnTo>
                <a:lnTo>
                  <a:pt x="651383" y="1590675"/>
                </a:lnTo>
                <a:lnTo>
                  <a:pt x="694309" y="1599692"/>
                </a:lnTo>
                <a:lnTo>
                  <a:pt x="737997" y="1599692"/>
                </a:lnTo>
                <a:lnTo>
                  <a:pt x="780923" y="1590675"/>
                </a:lnTo>
                <a:lnTo>
                  <a:pt x="821436" y="1572641"/>
                </a:lnTo>
                <a:lnTo>
                  <a:pt x="889635" y="1532636"/>
                </a:lnTo>
                <a:lnTo>
                  <a:pt x="1327023" y="1276477"/>
                </a:lnTo>
                <a:lnTo>
                  <a:pt x="1362837" y="1250569"/>
                </a:lnTo>
                <a:lnTo>
                  <a:pt x="1392047" y="1218311"/>
                </a:lnTo>
                <a:lnTo>
                  <a:pt x="1413891" y="1181100"/>
                </a:lnTo>
                <a:lnTo>
                  <a:pt x="1427607" y="1139952"/>
                </a:lnTo>
                <a:lnTo>
                  <a:pt x="1432306" y="1096010"/>
                </a:lnTo>
                <a:lnTo>
                  <a:pt x="1432306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878314" y="4603496"/>
            <a:ext cx="11296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6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7D7D7D"/>
                </a:solidFill>
                <a:latin typeface="Arial MT"/>
                <a:cs typeface="Arial MT"/>
              </a:rPr>
              <a:t>W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spc="-1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78826" y="4518786"/>
            <a:ext cx="105664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solidFill>
                  <a:srgbClr val="7D7D7D"/>
                </a:solidFill>
                <a:latin typeface="Arial MT"/>
                <a:cs typeface="Arial MT"/>
              </a:rPr>
              <a:t>Version 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 Con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ra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ints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7" y="865632"/>
            <a:ext cx="11512550" cy="4718685"/>
            <a:chOff x="64007" y="865632"/>
            <a:chExt cx="11512550" cy="471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1810512"/>
              <a:ext cx="9259824" cy="25450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248" y="1819656"/>
              <a:ext cx="9174480" cy="2468880"/>
            </a:xfrm>
            <a:custGeom>
              <a:avLst/>
              <a:gdLst/>
              <a:ahLst/>
              <a:cxnLst/>
              <a:rect l="l" t="t" r="r" b="b"/>
              <a:pathLst>
                <a:path w="9174480" h="2468879">
                  <a:moveTo>
                    <a:pt x="8981821" y="0"/>
                  </a:moveTo>
                  <a:lnTo>
                    <a:pt x="192697" y="0"/>
                  </a:lnTo>
                  <a:lnTo>
                    <a:pt x="148513" y="5080"/>
                  </a:lnTo>
                  <a:lnTo>
                    <a:pt x="107950" y="19558"/>
                  </a:lnTo>
                  <a:lnTo>
                    <a:pt x="72174" y="42291"/>
                  </a:lnTo>
                  <a:lnTo>
                    <a:pt x="42331" y="72136"/>
                  </a:lnTo>
                  <a:lnTo>
                    <a:pt x="19584" y="107950"/>
                  </a:lnTo>
                  <a:lnTo>
                    <a:pt x="5088" y="148590"/>
                  </a:lnTo>
                  <a:lnTo>
                    <a:pt x="0" y="192786"/>
                  </a:lnTo>
                  <a:lnTo>
                    <a:pt x="0" y="2275840"/>
                  </a:lnTo>
                  <a:lnTo>
                    <a:pt x="5088" y="2320036"/>
                  </a:lnTo>
                  <a:lnTo>
                    <a:pt x="19584" y="2360676"/>
                  </a:lnTo>
                  <a:lnTo>
                    <a:pt x="42331" y="2396490"/>
                  </a:lnTo>
                  <a:lnTo>
                    <a:pt x="72174" y="2426335"/>
                  </a:lnTo>
                  <a:lnTo>
                    <a:pt x="107950" y="2449068"/>
                  </a:lnTo>
                  <a:lnTo>
                    <a:pt x="148513" y="2463546"/>
                  </a:lnTo>
                  <a:lnTo>
                    <a:pt x="192697" y="2468626"/>
                  </a:lnTo>
                  <a:lnTo>
                    <a:pt x="8981821" y="2468626"/>
                  </a:lnTo>
                  <a:lnTo>
                    <a:pt x="9026017" y="2463546"/>
                  </a:lnTo>
                  <a:lnTo>
                    <a:pt x="9066530" y="2449068"/>
                  </a:lnTo>
                  <a:lnTo>
                    <a:pt x="9102344" y="2426335"/>
                  </a:lnTo>
                  <a:lnTo>
                    <a:pt x="9132189" y="2396490"/>
                  </a:lnTo>
                  <a:lnTo>
                    <a:pt x="9154922" y="2360676"/>
                  </a:lnTo>
                  <a:lnTo>
                    <a:pt x="9169400" y="2320036"/>
                  </a:lnTo>
                  <a:lnTo>
                    <a:pt x="9174480" y="2275840"/>
                  </a:lnTo>
                  <a:lnTo>
                    <a:pt x="9174480" y="192786"/>
                  </a:lnTo>
                  <a:lnTo>
                    <a:pt x="9169400" y="148590"/>
                  </a:lnTo>
                  <a:lnTo>
                    <a:pt x="9154922" y="107950"/>
                  </a:lnTo>
                  <a:lnTo>
                    <a:pt x="9132189" y="72136"/>
                  </a:lnTo>
                  <a:lnTo>
                    <a:pt x="9102344" y="42291"/>
                  </a:lnTo>
                  <a:lnTo>
                    <a:pt x="9066530" y="19558"/>
                  </a:lnTo>
                  <a:lnTo>
                    <a:pt x="9026017" y="5080"/>
                  </a:lnTo>
                  <a:lnTo>
                    <a:pt x="898182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248" y="1810512"/>
              <a:ext cx="9174480" cy="399415"/>
            </a:xfrm>
            <a:custGeom>
              <a:avLst/>
              <a:gdLst/>
              <a:ahLst/>
              <a:cxnLst/>
              <a:rect l="l" t="t" r="r" b="b"/>
              <a:pathLst>
                <a:path w="9174480" h="399414">
                  <a:moveTo>
                    <a:pt x="917448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9174480" y="399161"/>
                  </a:lnTo>
                  <a:lnTo>
                    <a:pt x="917448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727" y="865632"/>
              <a:ext cx="2322576" cy="47183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3360" y="2313393"/>
              <a:ext cx="9043670" cy="1657985"/>
            </a:xfrm>
            <a:custGeom>
              <a:avLst/>
              <a:gdLst/>
              <a:ahLst/>
              <a:cxnLst/>
              <a:rect l="l" t="t" r="r" b="b"/>
              <a:pathLst>
                <a:path w="9043670" h="1657985">
                  <a:moveTo>
                    <a:pt x="9043149" y="697865"/>
                  </a:moveTo>
                  <a:lnTo>
                    <a:pt x="0" y="697865"/>
                  </a:lnTo>
                  <a:lnTo>
                    <a:pt x="0" y="1004100"/>
                  </a:lnTo>
                  <a:lnTo>
                    <a:pt x="9043149" y="1004100"/>
                  </a:lnTo>
                  <a:lnTo>
                    <a:pt x="9043149" y="697865"/>
                  </a:lnTo>
                  <a:close/>
                </a:path>
                <a:path w="9043670" h="1657985">
                  <a:moveTo>
                    <a:pt x="9043149" y="348869"/>
                  </a:moveTo>
                  <a:lnTo>
                    <a:pt x="0" y="348869"/>
                  </a:lnTo>
                  <a:lnTo>
                    <a:pt x="0" y="655104"/>
                  </a:lnTo>
                  <a:lnTo>
                    <a:pt x="9043149" y="655104"/>
                  </a:lnTo>
                  <a:lnTo>
                    <a:pt x="9043149" y="348869"/>
                  </a:lnTo>
                  <a:close/>
                </a:path>
                <a:path w="9043670" h="1657985">
                  <a:moveTo>
                    <a:pt x="9043149" y="0"/>
                  </a:moveTo>
                  <a:lnTo>
                    <a:pt x="0" y="0"/>
                  </a:lnTo>
                  <a:lnTo>
                    <a:pt x="0" y="306235"/>
                  </a:lnTo>
                  <a:lnTo>
                    <a:pt x="9043149" y="306235"/>
                  </a:lnTo>
                  <a:lnTo>
                    <a:pt x="9043149" y="0"/>
                  </a:lnTo>
                  <a:close/>
                </a:path>
                <a:path w="9043670" h="1657985">
                  <a:moveTo>
                    <a:pt x="9043162" y="1064933"/>
                  </a:moveTo>
                  <a:lnTo>
                    <a:pt x="0" y="1064933"/>
                  </a:lnTo>
                  <a:lnTo>
                    <a:pt x="0" y="1657642"/>
                  </a:lnTo>
                  <a:lnTo>
                    <a:pt x="9043162" y="1657642"/>
                  </a:lnTo>
                  <a:lnTo>
                    <a:pt x="9043162" y="1064933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8597" y="1817877"/>
            <a:ext cx="8027670" cy="2311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 marL="143510" marR="5080">
              <a:lnSpc>
                <a:spcPct val="100000"/>
              </a:lnSpc>
              <a:spcBef>
                <a:spcPts val="163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114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wget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https://releases.hashicorp.com/terraform/0.13.0/terraform_0.13.0_linux_amd64.zip</a:t>
            </a:r>
            <a:endParaRPr sz="140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98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unzip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terraform_0.13.0_linux_amd64.zip</a:t>
            </a:r>
            <a:endParaRPr sz="140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11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2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mv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terraform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/usr/local/bin</a:t>
            </a:r>
            <a:endParaRPr sz="1400">
              <a:latin typeface="Consolas"/>
              <a:cs typeface="Consolas"/>
            </a:endParaRPr>
          </a:p>
          <a:p>
            <a:pPr marL="356870" marR="6002020" indent="-204470">
              <a:lnSpc>
                <a:spcPct val="135700"/>
              </a:lnSpc>
              <a:spcBef>
                <a:spcPts val="6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version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33"/>
                </a:solidFill>
                <a:latin typeface="Consolas"/>
                <a:cs typeface="Consolas"/>
              </a:rPr>
              <a:t>Terraform</a:t>
            </a:r>
            <a:r>
              <a:rPr sz="1400" spc="-100" dirty="0">
                <a:solidFill>
                  <a:srgbClr val="66FF3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33"/>
                </a:solidFill>
                <a:latin typeface="Consolas"/>
                <a:cs typeface="Consolas"/>
              </a:rPr>
              <a:t>v0.13.0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0479" y="1103375"/>
            <a:ext cx="4175760" cy="609600"/>
          </a:xfrm>
          <a:custGeom>
            <a:avLst/>
            <a:gdLst/>
            <a:ahLst/>
            <a:cxnLst/>
            <a:rect l="l" t="t" r="r" b="b"/>
            <a:pathLst>
              <a:path w="4175759" h="609600">
                <a:moveTo>
                  <a:pt x="4113784" y="0"/>
                </a:moveTo>
                <a:lnTo>
                  <a:pt x="61722" y="0"/>
                </a:lnTo>
                <a:lnTo>
                  <a:pt x="37719" y="4825"/>
                </a:lnTo>
                <a:lnTo>
                  <a:pt x="18034" y="18034"/>
                </a:lnTo>
                <a:lnTo>
                  <a:pt x="4825" y="37719"/>
                </a:lnTo>
                <a:lnTo>
                  <a:pt x="0" y="61722"/>
                </a:lnTo>
                <a:lnTo>
                  <a:pt x="0" y="547877"/>
                </a:lnTo>
                <a:lnTo>
                  <a:pt x="4825" y="571881"/>
                </a:lnTo>
                <a:lnTo>
                  <a:pt x="18034" y="591565"/>
                </a:lnTo>
                <a:lnTo>
                  <a:pt x="37719" y="604774"/>
                </a:lnTo>
                <a:lnTo>
                  <a:pt x="61722" y="609600"/>
                </a:lnTo>
                <a:lnTo>
                  <a:pt x="4113784" y="609600"/>
                </a:lnTo>
                <a:lnTo>
                  <a:pt x="4137787" y="604774"/>
                </a:lnTo>
                <a:lnTo>
                  <a:pt x="4157472" y="591565"/>
                </a:lnTo>
                <a:lnTo>
                  <a:pt x="4170679" y="571881"/>
                </a:lnTo>
                <a:lnTo>
                  <a:pt x="4175505" y="547877"/>
                </a:lnTo>
                <a:lnTo>
                  <a:pt x="4175505" y="61722"/>
                </a:lnTo>
                <a:lnTo>
                  <a:pt x="4170679" y="37719"/>
                </a:lnTo>
                <a:lnTo>
                  <a:pt x="4157472" y="18034"/>
                </a:lnTo>
                <a:lnTo>
                  <a:pt x="4137787" y="4825"/>
                </a:lnTo>
                <a:lnTo>
                  <a:pt x="411378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13275" y="1263218"/>
            <a:ext cx="26130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HC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r>
              <a:rPr sz="1600" spc="-114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–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v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-9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2414016"/>
            <a:ext cx="5711825" cy="2353310"/>
          </a:xfrm>
          <a:custGeom>
            <a:avLst/>
            <a:gdLst/>
            <a:ahLst/>
            <a:cxnLst/>
            <a:rect l="l" t="t" r="r" b="b"/>
            <a:pathLst>
              <a:path w="5711825" h="2353310">
                <a:moveTo>
                  <a:pt x="5585459" y="0"/>
                </a:moveTo>
                <a:lnTo>
                  <a:pt x="125983" y="0"/>
                </a:lnTo>
                <a:lnTo>
                  <a:pt x="76962" y="9906"/>
                </a:lnTo>
                <a:lnTo>
                  <a:pt x="36830" y="36830"/>
                </a:lnTo>
                <a:lnTo>
                  <a:pt x="9906" y="76835"/>
                </a:lnTo>
                <a:lnTo>
                  <a:pt x="0" y="125857"/>
                </a:lnTo>
                <a:lnTo>
                  <a:pt x="0" y="2227199"/>
                </a:lnTo>
                <a:lnTo>
                  <a:pt x="9906" y="2276221"/>
                </a:lnTo>
                <a:lnTo>
                  <a:pt x="36830" y="2316226"/>
                </a:lnTo>
                <a:lnTo>
                  <a:pt x="76962" y="2343150"/>
                </a:lnTo>
                <a:lnTo>
                  <a:pt x="125983" y="2353056"/>
                </a:lnTo>
                <a:lnTo>
                  <a:pt x="5585459" y="2353056"/>
                </a:lnTo>
                <a:lnTo>
                  <a:pt x="5634482" y="2343150"/>
                </a:lnTo>
                <a:lnTo>
                  <a:pt x="5674614" y="2316226"/>
                </a:lnTo>
                <a:lnTo>
                  <a:pt x="5701538" y="2276221"/>
                </a:lnTo>
                <a:lnTo>
                  <a:pt x="5711444" y="2227199"/>
                </a:lnTo>
                <a:lnTo>
                  <a:pt x="5711444" y="125857"/>
                </a:lnTo>
                <a:lnTo>
                  <a:pt x="5701538" y="76835"/>
                </a:lnTo>
                <a:lnTo>
                  <a:pt x="5674614" y="36830"/>
                </a:lnTo>
                <a:lnTo>
                  <a:pt x="5634482" y="9906"/>
                </a:lnTo>
                <a:lnTo>
                  <a:pt x="55854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0151" y="3066745"/>
            <a:ext cx="51828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2000" spc="-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"aws_instance"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ami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"ami-0c2f25c1f66a1ff4d"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20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4200" y="2414016"/>
            <a:ext cx="5711825" cy="399415"/>
          </a:xfrm>
          <a:custGeom>
            <a:avLst/>
            <a:gdLst/>
            <a:ahLst/>
            <a:cxnLst/>
            <a:rect l="l" t="t" r="r" b="b"/>
            <a:pathLst>
              <a:path w="5711825" h="399414">
                <a:moveTo>
                  <a:pt x="5711444" y="0"/>
                </a:moveTo>
                <a:lnTo>
                  <a:pt x="0" y="0"/>
                </a:lnTo>
                <a:lnTo>
                  <a:pt x="0" y="399161"/>
                </a:lnTo>
                <a:lnTo>
                  <a:pt x="5711444" y="399161"/>
                </a:lnTo>
                <a:lnTo>
                  <a:pt x="5711444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4200" y="2414016"/>
            <a:ext cx="571182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675" algn="ctr">
              <a:lnSpc>
                <a:spcPct val="100000"/>
              </a:lnSpc>
              <a:spcBef>
                <a:spcPts val="13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aws.tf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3" y="2508504"/>
            <a:ext cx="204215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7528" y="3337988"/>
            <a:ext cx="1453896" cy="6030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4584" y="3389376"/>
            <a:ext cx="1323340" cy="4972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64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463" y="441959"/>
            <a:ext cx="11173969" cy="6417311"/>
            <a:chOff x="283463" y="441959"/>
            <a:chExt cx="11173969" cy="6417311"/>
          </a:xfrm>
        </p:grpSpPr>
        <p:sp>
          <p:nvSpPr>
            <p:cNvPr id="5" name="object 5"/>
            <p:cNvSpPr/>
            <p:nvPr/>
          </p:nvSpPr>
          <p:spPr>
            <a:xfrm>
              <a:off x="5922264" y="2218943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865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865"/>
                  </a:lnTo>
                  <a:lnTo>
                    <a:pt x="263639" y="48514"/>
                  </a:lnTo>
                  <a:lnTo>
                    <a:pt x="247650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7" y="1734312"/>
              <a:ext cx="1328928" cy="147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107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2308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3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0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4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6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568" y="3368039"/>
              <a:ext cx="563880" cy="481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471" y="2898648"/>
              <a:ext cx="1331976" cy="14721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5768" y="298399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73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73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50" y="1301496"/>
                  </a:lnTo>
                  <a:lnTo>
                    <a:pt x="586473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7291" y="29855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50"/>
                  </a:moveTo>
                  <a:lnTo>
                    <a:pt x="1172971" y="615823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2" y="5714"/>
                  </a:lnTo>
                  <a:lnTo>
                    <a:pt x="500380" y="22987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5" y="939927"/>
                  </a:lnTo>
                  <a:lnTo>
                    <a:pt x="23240" y="980440"/>
                  </a:lnTo>
                  <a:lnTo>
                    <a:pt x="50418" y="1015365"/>
                  </a:lnTo>
                  <a:lnTo>
                    <a:pt x="86106" y="1042670"/>
                  </a:lnTo>
                  <a:lnTo>
                    <a:pt x="325627" y="1182370"/>
                  </a:lnTo>
                  <a:lnTo>
                    <a:pt x="448563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2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2" y="1284351"/>
                  </a:lnTo>
                  <a:lnTo>
                    <a:pt x="912113" y="1144651"/>
                  </a:lnTo>
                  <a:lnTo>
                    <a:pt x="1035049" y="1072896"/>
                  </a:lnTo>
                  <a:lnTo>
                    <a:pt x="1080388" y="1046353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5" y="939927"/>
                  </a:lnTo>
                  <a:lnTo>
                    <a:pt x="1172971" y="895350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388"/>
                  </a:lnTo>
                  <a:lnTo>
                    <a:pt x="1117345" y="834898"/>
                  </a:lnTo>
                  <a:lnTo>
                    <a:pt x="1117345" y="887857"/>
                  </a:lnTo>
                  <a:lnTo>
                    <a:pt x="1117345" y="895350"/>
                  </a:lnTo>
                  <a:lnTo>
                    <a:pt x="1113282" y="925830"/>
                  </a:lnTo>
                  <a:lnTo>
                    <a:pt x="1083436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3" y="1248029"/>
                  </a:lnTo>
                  <a:lnTo>
                    <a:pt x="528065" y="1237107"/>
                  </a:lnTo>
                  <a:lnTo>
                    <a:pt x="288670" y="1097407"/>
                  </a:lnTo>
                  <a:lnTo>
                    <a:pt x="165734" y="1025652"/>
                  </a:lnTo>
                  <a:lnTo>
                    <a:pt x="120395" y="999236"/>
                  </a:lnTo>
                  <a:lnTo>
                    <a:pt x="71246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263" y="4648200"/>
              <a:ext cx="344424" cy="658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7391" y="4264151"/>
              <a:ext cx="1328927" cy="1472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99688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1211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7" y="26669"/>
                  </a:lnTo>
                  <a:lnTo>
                    <a:pt x="670940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0" y="234441"/>
                  </a:lnTo>
                  <a:lnTo>
                    <a:pt x="92455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3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0"/>
                  </a:lnTo>
                  <a:lnTo>
                    <a:pt x="909701" y="1144650"/>
                  </a:lnTo>
                  <a:lnTo>
                    <a:pt x="1032383" y="1072895"/>
                  </a:lnTo>
                  <a:lnTo>
                    <a:pt x="1077467" y="1046352"/>
                  </a:lnTo>
                  <a:lnTo>
                    <a:pt x="1083945" y="1042669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2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98930" y="953769"/>
                  </a:lnTo>
                  <a:lnTo>
                    <a:pt x="1080642" y="977391"/>
                  </a:lnTo>
                  <a:lnTo>
                    <a:pt x="1056259" y="995425"/>
                  </a:lnTo>
                  <a:lnTo>
                    <a:pt x="817499" y="1135125"/>
                  </a:lnTo>
                  <a:lnTo>
                    <a:pt x="694816" y="1207007"/>
                  </a:lnTo>
                  <a:lnTo>
                    <a:pt x="649732" y="1233423"/>
                  </a:lnTo>
                  <a:lnTo>
                    <a:pt x="643254" y="1237170"/>
                  </a:lnTo>
                  <a:lnTo>
                    <a:pt x="614934" y="1248079"/>
                  </a:lnTo>
                  <a:lnTo>
                    <a:pt x="584962" y="1251711"/>
                  </a:lnTo>
                  <a:lnTo>
                    <a:pt x="554989" y="1248079"/>
                  </a:lnTo>
                  <a:lnTo>
                    <a:pt x="526668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2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19" y="3304031"/>
              <a:ext cx="716280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87" y="2898648"/>
              <a:ext cx="1331976" cy="1472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7784" y="2983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178" y="1237107"/>
                  </a:lnTo>
                  <a:lnTo>
                    <a:pt x="584962" y="1251712"/>
                  </a:lnTo>
                  <a:lnTo>
                    <a:pt x="555078" y="1248029"/>
                  </a:lnTo>
                  <a:lnTo>
                    <a:pt x="113665" y="995426"/>
                  </a:lnTo>
                  <a:lnTo>
                    <a:pt x="71043" y="953770"/>
                  </a:lnTo>
                  <a:lnTo>
                    <a:pt x="55448" y="895350"/>
                  </a:lnTo>
                  <a:lnTo>
                    <a:pt x="55448" y="411861"/>
                  </a:lnTo>
                  <a:lnTo>
                    <a:pt x="71043" y="353568"/>
                  </a:lnTo>
                  <a:lnTo>
                    <a:pt x="113665" y="311785"/>
                  </a:lnTo>
                  <a:lnTo>
                    <a:pt x="526745" y="70104"/>
                  </a:lnTo>
                  <a:lnTo>
                    <a:pt x="584962" y="55499"/>
                  </a:lnTo>
                  <a:lnTo>
                    <a:pt x="614845" y="59182"/>
                  </a:lnTo>
                  <a:lnTo>
                    <a:pt x="643178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4668"/>
                  </a:lnTo>
                  <a:lnTo>
                    <a:pt x="50292" y="291973"/>
                  </a:lnTo>
                  <a:lnTo>
                    <a:pt x="23215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19" y="939927"/>
                  </a:lnTo>
                  <a:lnTo>
                    <a:pt x="23215" y="980440"/>
                  </a:lnTo>
                  <a:lnTo>
                    <a:pt x="50292" y="1015365"/>
                  </a:lnTo>
                  <a:lnTo>
                    <a:pt x="85940" y="1042670"/>
                  </a:lnTo>
                  <a:lnTo>
                    <a:pt x="499021" y="1284351"/>
                  </a:lnTo>
                  <a:lnTo>
                    <a:pt x="540689" y="1301496"/>
                  </a:lnTo>
                  <a:lnTo>
                    <a:pt x="584962" y="1307211"/>
                  </a:lnTo>
                  <a:lnTo>
                    <a:pt x="629234" y="1301496"/>
                  </a:lnTo>
                  <a:lnTo>
                    <a:pt x="670902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307" y="298551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354" y="26670"/>
                  </a:lnTo>
                  <a:lnTo>
                    <a:pt x="670902" y="22987"/>
                  </a:lnTo>
                  <a:lnTo>
                    <a:pt x="629234" y="5714"/>
                  </a:lnTo>
                  <a:lnTo>
                    <a:pt x="584961" y="0"/>
                  </a:lnTo>
                  <a:lnTo>
                    <a:pt x="540689" y="5714"/>
                  </a:lnTo>
                  <a:lnTo>
                    <a:pt x="499021" y="22987"/>
                  </a:lnTo>
                  <a:lnTo>
                    <a:pt x="260210" y="162687"/>
                  </a:lnTo>
                  <a:lnTo>
                    <a:pt x="137579" y="234442"/>
                  </a:lnTo>
                  <a:lnTo>
                    <a:pt x="92392" y="260858"/>
                  </a:lnTo>
                  <a:lnTo>
                    <a:pt x="50292" y="291973"/>
                  </a:lnTo>
                  <a:lnTo>
                    <a:pt x="23215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19" y="939927"/>
                  </a:lnTo>
                  <a:lnTo>
                    <a:pt x="23215" y="980440"/>
                  </a:lnTo>
                  <a:lnTo>
                    <a:pt x="50292" y="1015365"/>
                  </a:lnTo>
                  <a:lnTo>
                    <a:pt x="85940" y="1042670"/>
                  </a:lnTo>
                  <a:lnTo>
                    <a:pt x="324751" y="1182370"/>
                  </a:lnTo>
                  <a:lnTo>
                    <a:pt x="447382" y="1254125"/>
                  </a:lnTo>
                  <a:lnTo>
                    <a:pt x="492569" y="1280541"/>
                  </a:lnTo>
                  <a:lnTo>
                    <a:pt x="499021" y="1284351"/>
                  </a:lnTo>
                  <a:lnTo>
                    <a:pt x="540689" y="1301496"/>
                  </a:lnTo>
                  <a:lnTo>
                    <a:pt x="584961" y="1307211"/>
                  </a:lnTo>
                  <a:lnTo>
                    <a:pt x="629234" y="1301496"/>
                  </a:lnTo>
                  <a:lnTo>
                    <a:pt x="670902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close/>
                </a:path>
                <a:path w="1170305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630" y="1233424"/>
                  </a:lnTo>
                  <a:lnTo>
                    <a:pt x="584961" y="1251712"/>
                  </a:lnTo>
                  <a:lnTo>
                    <a:pt x="555078" y="1248029"/>
                  </a:lnTo>
                  <a:lnTo>
                    <a:pt x="526745" y="1237107"/>
                  </a:lnTo>
                  <a:lnTo>
                    <a:pt x="287934" y="1097407"/>
                  </a:lnTo>
                  <a:lnTo>
                    <a:pt x="165303" y="1025652"/>
                  </a:lnTo>
                  <a:lnTo>
                    <a:pt x="120116" y="999236"/>
                  </a:lnTo>
                  <a:lnTo>
                    <a:pt x="71043" y="953770"/>
                  </a:lnTo>
                  <a:lnTo>
                    <a:pt x="55448" y="895350"/>
                  </a:lnTo>
                  <a:lnTo>
                    <a:pt x="55448" y="615823"/>
                  </a:lnTo>
                  <a:lnTo>
                    <a:pt x="55448" y="472313"/>
                  </a:lnTo>
                  <a:lnTo>
                    <a:pt x="55448" y="419481"/>
                  </a:lnTo>
                  <a:lnTo>
                    <a:pt x="55448" y="411861"/>
                  </a:lnTo>
                  <a:lnTo>
                    <a:pt x="59474" y="381381"/>
                  </a:lnTo>
                  <a:lnTo>
                    <a:pt x="89369" y="329819"/>
                  </a:lnTo>
                  <a:lnTo>
                    <a:pt x="352475" y="172085"/>
                  </a:lnTo>
                  <a:lnTo>
                    <a:pt x="475107" y="100330"/>
                  </a:lnTo>
                  <a:lnTo>
                    <a:pt x="520293" y="73913"/>
                  </a:lnTo>
                  <a:lnTo>
                    <a:pt x="526745" y="70104"/>
                  </a:lnTo>
                  <a:lnTo>
                    <a:pt x="555078" y="59182"/>
                  </a:lnTo>
                  <a:lnTo>
                    <a:pt x="584961" y="55499"/>
                  </a:lnTo>
                  <a:lnTo>
                    <a:pt x="614845" y="59182"/>
                  </a:lnTo>
                  <a:lnTo>
                    <a:pt x="643178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0" y="2020823"/>
              <a:ext cx="917447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1734312"/>
              <a:ext cx="1331976" cy="14721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36192" y="1816607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413004"/>
                  </a:moveTo>
                  <a:lnTo>
                    <a:pt x="1167257" y="368300"/>
                  </a:lnTo>
                  <a:lnTo>
                    <a:pt x="1149985" y="327660"/>
                  </a:lnTo>
                  <a:lnTo>
                    <a:pt x="1122807" y="292735"/>
                  </a:lnTo>
                  <a:lnTo>
                    <a:pt x="1117727" y="288848"/>
                  </a:lnTo>
                  <a:lnTo>
                    <a:pt x="1117727" y="413004"/>
                  </a:lnTo>
                  <a:lnTo>
                    <a:pt x="1117727" y="897636"/>
                  </a:lnTo>
                  <a:lnTo>
                    <a:pt x="1101979" y="956056"/>
                  </a:lnTo>
                  <a:lnTo>
                    <a:pt x="1059180" y="997966"/>
                  </a:lnTo>
                  <a:lnTo>
                    <a:pt x="644906" y="1240282"/>
                  </a:lnTo>
                  <a:lnTo>
                    <a:pt x="586613" y="1254887"/>
                  </a:lnTo>
                  <a:lnTo>
                    <a:pt x="556641" y="1251204"/>
                  </a:lnTo>
                  <a:lnTo>
                    <a:pt x="114046" y="997966"/>
                  </a:lnTo>
                  <a:lnTo>
                    <a:pt x="71247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1247" y="354457"/>
                  </a:lnTo>
                  <a:lnTo>
                    <a:pt x="114046" y="312674"/>
                  </a:lnTo>
                  <a:lnTo>
                    <a:pt x="528320" y="70358"/>
                  </a:lnTo>
                  <a:lnTo>
                    <a:pt x="586613" y="55753"/>
                  </a:lnTo>
                  <a:lnTo>
                    <a:pt x="616585" y="59436"/>
                  </a:lnTo>
                  <a:lnTo>
                    <a:pt x="644906" y="70358"/>
                  </a:lnTo>
                  <a:lnTo>
                    <a:pt x="1059180" y="312674"/>
                  </a:lnTo>
                  <a:lnTo>
                    <a:pt x="1101979" y="354457"/>
                  </a:lnTo>
                  <a:lnTo>
                    <a:pt x="1117727" y="413004"/>
                  </a:lnTo>
                  <a:lnTo>
                    <a:pt x="1117727" y="288848"/>
                  </a:lnTo>
                  <a:lnTo>
                    <a:pt x="1086993" y="265303"/>
                  </a:lnTo>
                  <a:lnTo>
                    <a:pt x="728853" y="55753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233" y="1045337"/>
                  </a:lnTo>
                  <a:lnTo>
                    <a:pt x="500380" y="1287653"/>
                  </a:lnTo>
                  <a:lnTo>
                    <a:pt x="542163" y="1304798"/>
                  </a:lnTo>
                  <a:lnTo>
                    <a:pt x="586613" y="1310640"/>
                  </a:lnTo>
                  <a:lnTo>
                    <a:pt x="630936" y="1304798"/>
                  </a:lnTo>
                  <a:lnTo>
                    <a:pt x="672846" y="1287653"/>
                  </a:lnTo>
                  <a:lnTo>
                    <a:pt x="728853" y="1254887"/>
                  </a:lnTo>
                  <a:lnTo>
                    <a:pt x="1086993" y="1045337"/>
                  </a:lnTo>
                  <a:lnTo>
                    <a:pt x="1122807" y="1017905"/>
                  </a:lnTo>
                  <a:lnTo>
                    <a:pt x="1149985" y="982980"/>
                  </a:lnTo>
                  <a:lnTo>
                    <a:pt x="1167257" y="942213"/>
                  </a:lnTo>
                  <a:lnTo>
                    <a:pt x="1173226" y="897636"/>
                  </a:lnTo>
                  <a:lnTo>
                    <a:pt x="1173226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37716" y="181813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897635"/>
                  </a:moveTo>
                  <a:lnTo>
                    <a:pt x="1173226" y="617473"/>
                  </a:lnTo>
                  <a:lnTo>
                    <a:pt x="1173226" y="473582"/>
                  </a:lnTo>
                  <a:lnTo>
                    <a:pt x="1173226" y="420496"/>
                  </a:lnTo>
                  <a:lnTo>
                    <a:pt x="1173226" y="413003"/>
                  </a:lnTo>
                  <a:lnTo>
                    <a:pt x="1167257" y="368300"/>
                  </a:lnTo>
                  <a:lnTo>
                    <a:pt x="1149985" y="327659"/>
                  </a:lnTo>
                  <a:lnTo>
                    <a:pt x="1122807" y="292734"/>
                  </a:lnTo>
                  <a:lnTo>
                    <a:pt x="1086992" y="265302"/>
                  </a:lnTo>
                  <a:lnTo>
                    <a:pt x="847597" y="125221"/>
                  </a:lnTo>
                  <a:lnTo>
                    <a:pt x="724535" y="53212"/>
                  </a:lnTo>
                  <a:lnTo>
                    <a:pt x="679322" y="26796"/>
                  </a:lnTo>
                  <a:lnTo>
                    <a:pt x="672846" y="22987"/>
                  </a:lnTo>
                  <a:lnTo>
                    <a:pt x="630935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984" y="163067"/>
                  </a:lnTo>
                  <a:lnTo>
                    <a:pt x="137922" y="234950"/>
                  </a:lnTo>
                  <a:lnTo>
                    <a:pt x="92709" y="261492"/>
                  </a:lnTo>
                  <a:lnTo>
                    <a:pt x="50418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418" y="1017904"/>
                  </a:lnTo>
                  <a:lnTo>
                    <a:pt x="86233" y="1045337"/>
                  </a:lnTo>
                  <a:lnTo>
                    <a:pt x="325628" y="1185417"/>
                  </a:lnTo>
                  <a:lnTo>
                    <a:pt x="448691" y="1257300"/>
                  </a:lnTo>
                  <a:lnTo>
                    <a:pt x="493903" y="1283842"/>
                  </a:lnTo>
                  <a:lnTo>
                    <a:pt x="500379" y="1287652"/>
                  </a:lnTo>
                  <a:lnTo>
                    <a:pt x="542163" y="1304797"/>
                  </a:lnTo>
                  <a:lnTo>
                    <a:pt x="586613" y="1310639"/>
                  </a:lnTo>
                  <a:lnTo>
                    <a:pt x="630935" y="1304797"/>
                  </a:lnTo>
                  <a:lnTo>
                    <a:pt x="672846" y="1287652"/>
                  </a:lnTo>
                  <a:lnTo>
                    <a:pt x="912241" y="1147571"/>
                  </a:lnTo>
                  <a:lnTo>
                    <a:pt x="1035304" y="1075563"/>
                  </a:lnTo>
                  <a:lnTo>
                    <a:pt x="1080516" y="1049146"/>
                  </a:lnTo>
                  <a:lnTo>
                    <a:pt x="1122807" y="1017904"/>
                  </a:lnTo>
                  <a:lnTo>
                    <a:pt x="1149985" y="982979"/>
                  </a:lnTo>
                  <a:lnTo>
                    <a:pt x="1167257" y="942213"/>
                  </a:lnTo>
                  <a:lnTo>
                    <a:pt x="1173226" y="897635"/>
                  </a:lnTo>
                  <a:close/>
                </a:path>
                <a:path w="1173480" h="1310639">
                  <a:moveTo>
                    <a:pt x="1059180" y="312673"/>
                  </a:moveTo>
                  <a:lnTo>
                    <a:pt x="1083564" y="330707"/>
                  </a:lnTo>
                  <a:lnTo>
                    <a:pt x="1101979" y="354456"/>
                  </a:lnTo>
                  <a:lnTo>
                    <a:pt x="1113663" y="382396"/>
                  </a:lnTo>
                  <a:lnTo>
                    <a:pt x="1117727" y="413003"/>
                  </a:lnTo>
                  <a:lnTo>
                    <a:pt x="1117727" y="693165"/>
                  </a:lnTo>
                  <a:lnTo>
                    <a:pt x="1117727" y="837056"/>
                  </a:lnTo>
                  <a:lnTo>
                    <a:pt x="1117727" y="890015"/>
                  </a:lnTo>
                  <a:lnTo>
                    <a:pt x="1117727" y="897635"/>
                  </a:lnTo>
                  <a:lnTo>
                    <a:pt x="1113663" y="928115"/>
                  </a:lnTo>
                  <a:lnTo>
                    <a:pt x="1083564" y="979931"/>
                  </a:lnTo>
                  <a:lnTo>
                    <a:pt x="819658" y="1138046"/>
                  </a:lnTo>
                  <a:lnTo>
                    <a:pt x="696722" y="1209928"/>
                  </a:lnTo>
                  <a:lnTo>
                    <a:pt x="651383" y="1236471"/>
                  </a:lnTo>
                  <a:lnTo>
                    <a:pt x="644906" y="1240281"/>
                  </a:lnTo>
                  <a:lnTo>
                    <a:pt x="616585" y="1251203"/>
                  </a:lnTo>
                  <a:lnTo>
                    <a:pt x="586613" y="1254887"/>
                  </a:lnTo>
                  <a:lnTo>
                    <a:pt x="556641" y="1251203"/>
                  </a:lnTo>
                  <a:lnTo>
                    <a:pt x="528320" y="1240281"/>
                  </a:lnTo>
                  <a:lnTo>
                    <a:pt x="288797" y="1100201"/>
                  </a:lnTo>
                  <a:lnTo>
                    <a:pt x="165861" y="1028191"/>
                  </a:lnTo>
                  <a:lnTo>
                    <a:pt x="120522" y="1001776"/>
                  </a:lnTo>
                  <a:lnTo>
                    <a:pt x="71247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562" y="382396"/>
                  </a:lnTo>
                  <a:lnTo>
                    <a:pt x="89661" y="330707"/>
                  </a:lnTo>
                  <a:lnTo>
                    <a:pt x="353567" y="172592"/>
                  </a:lnTo>
                  <a:lnTo>
                    <a:pt x="476503" y="100583"/>
                  </a:lnTo>
                  <a:lnTo>
                    <a:pt x="521842" y="74167"/>
                  </a:lnTo>
                  <a:lnTo>
                    <a:pt x="528320" y="70357"/>
                  </a:lnTo>
                  <a:lnTo>
                    <a:pt x="556641" y="59435"/>
                  </a:lnTo>
                  <a:lnTo>
                    <a:pt x="586613" y="55752"/>
                  </a:lnTo>
                  <a:lnTo>
                    <a:pt x="616585" y="59435"/>
                  </a:lnTo>
                  <a:lnTo>
                    <a:pt x="644906" y="70357"/>
                  </a:lnTo>
                  <a:lnTo>
                    <a:pt x="884428" y="210438"/>
                  </a:lnTo>
                  <a:lnTo>
                    <a:pt x="1007364" y="282320"/>
                  </a:lnTo>
                  <a:lnTo>
                    <a:pt x="1052703" y="308863"/>
                  </a:lnTo>
                  <a:lnTo>
                    <a:pt x="1059180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2" y="5855207"/>
              <a:ext cx="545592" cy="6553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823" y="5775959"/>
              <a:ext cx="926591" cy="8321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463" y="5471159"/>
              <a:ext cx="1328928" cy="13868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5760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5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178" y="1238440"/>
                  </a:lnTo>
                  <a:lnTo>
                    <a:pt x="584962" y="1253045"/>
                  </a:lnTo>
                  <a:lnTo>
                    <a:pt x="555078" y="1249400"/>
                  </a:lnTo>
                  <a:lnTo>
                    <a:pt x="113665" y="996454"/>
                  </a:lnTo>
                  <a:lnTo>
                    <a:pt x="71043" y="954735"/>
                  </a:lnTo>
                  <a:lnTo>
                    <a:pt x="55448" y="896327"/>
                  </a:lnTo>
                  <a:lnTo>
                    <a:pt x="55448" y="412343"/>
                  </a:lnTo>
                  <a:lnTo>
                    <a:pt x="71043" y="353936"/>
                  </a:lnTo>
                  <a:lnTo>
                    <a:pt x="113665" y="312216"/>
                  </a:lnTo>
                  <a:lnTo>
                    <a:pt x="526745" y="70231"/>
                  </a:lnTo>
                  <a:lnTo>
                    <a:pt x="584962" y="55626"/>
                  </a:lnTo>
                  <a:lnTo>
                    <a:pt x="614845" y="59283"/>
                  </a:lnTo>
                  <a:lnTo>
                    <a:pt x="643178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4922"/>
                  </a:lnTo>
                  <a:lnTo>
                    <a:pt x="50279" y="292265"/>
                  </a:lnTo>
                  <a:lnTo>
                    <a:pt x="23215" y="327164"/>
                  </a:lnTo>
                  <a:lnTo>
                    <a:pt x="601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19" y="940866"/>
                  </a:lnTo>
                  <a:lnTo>
                    <a:pt x="23215" y="981506"/>
                  </a:lnTo>
                  <a:lnTo>
                    <a:pt x="50279" y="1016406"/>
                  </a:lnTo>
                  <a:lnTo>
                    <a:pt x="85940" y="1043736"/>
                  </a:lnTo>
                  <a:lnTo>
                    <a:pt x="499021" y="1285722"/>
                  </a:lnTo>
                  <a:lnTo>
                    <a:pt x="540689" y="1302943"/>
                  </a:lnTo>
                  <a:lnTo>
                    <a:pt x="549910" y="1304137"/>
                  </a:lnTo>
                  <a:lnTo>
                    <a:pt x="620001" y="1304137"/>
                  </a:lnTo>
                  <a:lnTo>
                    <a:pt x="670902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7283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5" h="1304290">
                  <a:moveTo>
                    <a:pt x="1169924" y="896327"/>
                  </a:moveTo>
                  <a:lnTo>
                    <a:pt x="1169924" y="616521"/>
                  </a:lnTo>
                  <a:lnTo>
                    <a:pt x="1169924" y="472846"/>
                  </a:lnTo>
                  <a:lnTo>
                    <a:pt x="1169924" y="419900"/>
                  </a:lnTo>
                  <a:lnTo>
                    <a:pt x="1169924" y="412343"/>
                  </a:ln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083945" y="264922"/>
                  </a:lnTo>
                  <a:lnTo>
                    <a:pt x="845172" y="125031"/>
                  </a:lnTo>
                  <a:lnTo>
                    <a:pt x="722541" y="53200"/>
                  </a:lnTo>
                  <a:lnTo>
                    <a:pt x="677354" y="26670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260210" y="162839"/>
                  </a:lnTo>
                  <a:lnTo>
                    <a:pt x="137579" y="234683"/>
                  </a:lnTo>
                  <a:lnTo>
                    <a:pt x="92392" y="261150"/>
                  </a:lnTo>
                  <a:lnTo>
                    <a:pt x="50292" y="292265"/>
                  </a:lnTo>
                  <a:lnTo>
                    <a:pt x="23215" y="327164"/>
                  </a:lnTo>
                  <a:lnTo>
                    <a:pt x="6019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19" y="940866"/>
                  </a:lnTo>
                  <a:lnTo>
                    <a:pt x="23215" y="981506"/>
                  </a:lnTo>
                  <a:lnTo>
                    <a:pt x="50292" y="1016406"/>
                  </a:lnTo>
                  <a:lnTo>
                    <a:pt x="85940" y="1043736"/>
                  </a:lnTo>
                  <a:lnTo>
                    <a:pt x="324751" y="1183636"/>
                  </a:lnTo>
                  <a:lnTo>
                    <a:pt x="447382" y="1255475"/>
                  </a:lnTo>
                  <a:lnTo>
                    <a:pt x="492569" y="1281940"/>
                  </a:lnTo>
                  <a:lnTo>
                    <a:pt x="499021" y="1285721"/>
                  </a:lnTo>
                  <a:lnTo>
                    <a:pt x="540689" y="1302931"/>
                  </a:lnTo>
                  <a:lnTo>
                    <a:pt x="549910" y="1304127"/>
                  </a:lnTo>
                </a:path>
                <a:path w="1170305" h="1304290">
                  <a:moveTo>
                    <a:pt x="620001" y="1304127"/>
                  </a:moveTo>
                  <a:lnTo>
                    <a:pt x="629234" y="1302931"/>
                  </a:lnTo>
                  <a:lnTo>
                    <a:pt x="670902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8" y="1047521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2732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80" h="1197609">
                  <a:moveTo>
                    <a:pt x="1000810" y="256590"/>
                  </a:moveTo>
                  <a:lnTo>
                    <a:pt x="1025194" y="274586"/>
                  </a:lnTo>
                  <a:lnTo>
                    <a:pt x="1043482" y="298310"/>
                  </a:lnTo>
                  <a:lnTo>
                    <a:pt x="1055039" y="326212"/>
                  </a:lnTo>
                  <a:lnTo>
                    <a:pt x="1058976" y="356717"/>
                  </a:lnTo>
                  <a:lnTo>
                    <a:pt x="1058976" y="636524"/>
                  </a:lnTo>
                  <a:lnTo>
                    <a:pt x="1058976" y="780199"/>
                  </a:lnTo>
                  <a:lnTo>
                    <a:pt x="1058976" y="833132"/>
                  </a:lnTo>
                  <a:lnTo>
                    <a:pt x="1058976" y="840701"/>
                  </a:lnTo>
                  <a:lnTo>
                    <a:pt x="1055039" y="871207"/>
                  </a:lnTo>
                  <a:lnTo>
                    <a:pt x="1025194" y="922832"/>
                  </a:lnTo>
                  <a:lnTo>
                    <a:pt x="762012" y="1080719"/>
                  </a:lnTo>
                  <a:lnTo>
                    <a:pt x="639368" y="1152563"/>
                  </a:lnTo>
                  <a:lnTo>
                    <a:pt x="594182" y="1179031"/>
                  </a:lnTo>
                  <a:lnTo>
                    <a:pt x="587730" y="1182813"/>
                  </a:lnTo>
                  <a:lnTo>
                    <a:pt x="559396" y="1193764"/>
                  </a:lnTo>
                  <a:lnTo>
                    <a:pt x="529513" y="1197414"/>
                  </a:lnTo>
                  <a:lnTo>
                    <a:pt x="499630" y="1193764"/>
                  </a:lnTo>
                  <a:lnTo>
                    <a:pt x="471297" y="1182813"/>
                  </a:lnTo>
                  <a:lnTo>
                    <a:pt x="232486" y="1042911"/>
                  </a:lnTo>
                  <a:lnTo>
                    <a:pt x="109854" y="971067"/>
                  </a:lnTo>
                  <a:lnTo>
                    <a:pt x="64668" y="944600"/>
                  </a:lnTo>
                  <a:lnTo>
                    <a:pt x="15595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25" y="326212"/>
                  </a:lnTo>
                  <a:lnTo>
                    <a:pt x="33921" y="274586"/>
                  </a:lnTo>
                  <a:lnTo>
                    <a:pt x="297027" y="116687"/>
                  </a:lnTo>
                  <a:lnTo>
                    <a:pt x="419658" y="44856"/>
                  </a:lnTo>
                  <a:lnTo>
                    <a:pt x="464845" y="18389"/>
                  </a:lnTo>
                  <a:lnTo>
                    <a:pt x="471297" y="14605"/>
                  </a:lnTo>
                  <a:lnTo>
                    <a:pt x="499630" y="3657"/>
                  </a:lnTo>
                  <a:lnTo>
                    <a:pt x="529513" y="0"/>
                  </a:lnTo>
                  <a:lnTo>
                    <a:pt x="559396" y="3657"/>
                  </a:lnTo>
                  <a:lnTo>
                    <a:pt x="587730" y="14605"/>
                  </a:lnTo>
                  <a:lnTo>
                    <a:pt x="826566" y="154508"/>
                  </a:lnTo>
                  <a:lnTo>
                    <a:pt x="949248" y="226339"/>
                  </a:lnTo>
                  <a:lnTo>
                    <a:pt x="994460" y="252806"/>
                  </a:lnTo>
                  <a:lnTo>
                    <a:pt x="100081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9503" y="5708904"/>
              <a:ext cx="822959" cy="947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9880" y="5763768"/>
              <a:ext cx="947928" cy="8442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3471" y="5471159"/>
              <a:ext cx="1331976" cy="13868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15768" y="5553455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412343"/>
                  </a:moveTo>
                  <a:lnTo>
                    <a:pt x="1166876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117346" y="288277"/>
                  </a:lnTo>
                  <a:lnTo>
                    <a:pt x="1117346" y="412343"/>
                  </a:lnTo>
                  <a:lnTo>
                    <a:pt x="1117346" y="896327"/>
                  </a:lnTo>
                  <a:lnTo>
                    <a:pt x="1101725" y="954735"/>
                  </a:lnTo>
                  <a:lnTo>
                    <a:pt x="1059053" y="996454"/>
                  </a:lnTo>
                  <a:lnTo>
                    <a:pt x="644906" y="1238440"/>
                  </a:lnTo>
                  <a:lnTo>
                    <a:pt x="586473" y="1253045"/>
                  </a:lnTo>
                  <a:lnTo>
                    <a:pt x="556514" y="1249400"/>
                  </a:lnTo>
                  <a:lnTo>
                    <a:pt x="113919" y="996454"/>
                  </a:lnTo>
                  <a:lnTo>
                    <a:pt x="71247" y="954735"/>
                  </a:lnTo>
                  <a:lnTo>
                    <a:pt x="55626" y="896327"/>
                  </a:lnTo>
                  <a:lnTo>
                    <a:pt x="55626" y="412343"/>
                  </a:lnTo>
                  <a:lnTo>
                    <a:pt x="71247" y="353936"/>
                  </a:lnTo>
                  <a:lnTo>
                    <a:pt x="113919" y="312216"/>
                  </a:lnTo>
                  <a:lnTo>
                    <a:pt x="528066" y="70231"/>
                  </a:lnTo>
                  <a:lnTo>
                    <a:pt x="586473" y="55626"/>
                  </a:lnTo>
                  <a:lnTo>
                    <a:pt x="616458" y="59283"/>
                  </a:lnTo>
                  <a:lnTo>
                    <a:pt x="644906" y="70231"/>
                  </a:lnTo>
                  <a:lnTo>
                    <a:pt x="1059053" y="312216"/>
                  </a:lnTo>
                  <a:lnTo>
                    <a:pt x="1101725" y="353936"/>
                  </a:lnTo>
                  <a:lnTo>
                    <a:pt x="1117346" y="412343"/>
                  </a:lnTo>
                  <a:lnTo>
                    <a:pt x="1117346" y="288277"/>
                  </a:lnTo>
                  <a:lnTo>
                    <a:pt x="1086866" y="264922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4922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6" y="1043736"/>
                  </a:lnTo>
                  <a:lnTo>
                    <a:pt x="500380" y="1285722"/>
                  </a:lnTo>
                  <a:lnTo>
                    <a:pt x="542150" y="1302943"/>
                  </a:lnTo>
                  <a:lnTo>
                    <a:pt x="551307" y="1304137"/>
                  </a:lnTo>
                  <a:lnTo>
                    <a:pt x="621665" y="1304137"/>
                  </a:lnTo>
                  <a:lnTo>
                    <a:pt x="672592" y="1285722"/>
                  </a:lnTo>
                  <a:lnTo>
                    <a:pt x="728599" y="1253045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6" y="940866"/>
                  </a:lnTo>
                  <a:lnTo>
                    <a:pt x="1172972" y="896327"/>
                  </a:lnTo>
                  <a:lnTo>
                    <a:pt x="1172972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17291" y="5554980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1" y="896327"/>
                  </a:moveTo>
                  <a:lnTo>
                    <a:pt x="1172971" y="616521"/>
                  </a:lnTo>
                  <a:lnTo>
                    <a:pt x="1172971" y="472846"/>
                  </a:lnTo>
                  <a:lnTo>
                    <a:pt x="1172971" y="419900"/>
                  </a:lnTo>
                  <a:lnTo>
                    <a:pt x="1172971" y="412343"/>
                  </a:lnTo>
                  <a:lnTo>
                    <a:pt x="1166875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086866" y="264922"/>
                  </a:lnTo>
                  <a:lnTo>
                    <a:pt x="847344" y="125031"/>
                  </a:lnTo>
                  <a:lnTo>
                    <a:pt x="724407" y="53200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57" y="162839"/>
                  </a:lnTo>
                  <a:lnTo>
                    <a:pt x="137921" y="234683"/>
                  </a:lnTo>
                  <a:lnTo>
                    <a:pt x="92582" y="261150"/>
                  </a:lnTo>
                  <a:lnTo>
                    <a:pt x="50418" y="292265"/>
                  </a:lnTo>
                  <a:lnTo>
                    <a:pt x="23240" y="327164"/>
                  </a:lnTo>
                  <a:lnTo>
                    <a:pt x="6095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95" y="940866"/>
                  </a:lnTo>
                  <a:lnTo>
                    <a:pt x="23240" y="981506"/>
                  </a:lnTo>
                  <a:lnTo>
                    <a:pt x="50418" y="1016406"/>
                  </a:lnTo>
                  <a:lnTo>
                    <a:pt x="86106" y="1043736"/>
                  </a:lnTo>
                  <a:lnTo>
                    <a:pt x="325627" y="1183636"/>
                  </a:lnTo>
                  <a:lnTo>
                    <a:pt x="448563" y="1255475"/>
                  </a:lnTo>
                  <a:lnTo>
                    <a:pt x="493902" y="1281940"/>
                  </a:lnTo>
                  <a:lnTo>
                    <a:pt x="500380" y="1285721"/>
                  </a:lnTo>
                  <a:lnTo>
                    <a:pt x="542162" y="1302931"/>
                  </a:lnTo>
                  <a:lnTo>
                    <a:pt x="551307" y="1304127"/>
                  </a:lnTo>
                </a:path>
                <a:path w="1173479" h="1304290">
                  <a:moveTo>
                    <a:pt x="621665" y="1304127"/>
                  </a:moveTo>
                  <a:lnTo>
                    <a:pt x="630808" y="1302931"/>
                  </a:lnTo>
                  <a:lnTo>
                    <a:pt x="672592" y="1285721"/>
                  </a:lnTo>
                  <a:lnTo>
                    <a:pt x="912113" y="1145832"/>
                  </a:lnTo>
                  <a:lnTo>
                    <a:pt x="1035049" y="1073988"/>
                  </a:lnTo>
                  <a:lnTo>
                    <a:pt x="1080388" y="1047521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5" y="940866"/>
                  </a:lnTo>
                  <a:lnTo>
                    <a:pt x="1172971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72918" y="5610606"/>
              <a:ext cx="1061720" cy="1197610"/>
            </a:xfrm>
            <a:custGeom>
              <a:avLst/>
              <a:gdLst/>
              <a:ahLst/>
              <a:cxnLst/>
              <a:rect l="l" t="t" r="r" b="b"/>
              <a:pathLst>
                <a:path w="1061720" h="1197609">
                  <a:moveTo>
                    <a:pt x="1003427" y="256590"/>
                  </a:moveTo>
                  <a:lnTo>
                    <a:pt x="1027810" y="274586"/>
                  </a:lnTo>
                  <a:lnTo>
                    <a:pt x="1046098" y="298310"/>
                  </a:lnTo>
                  <a:lnTo>
                    <a:pt x="1057656" y="326212"/>
                  </a:lnTo>
                  <a:lnTo>
                    <a:pt x="1061720" y="356717"/>
                  </a:lnTo>
                  <a:lnTo>
                    <a:pt x="1061720" y="636524"/>
                  </a:lnTo>
                  <a:lnTo>
                    <a:pt x="1061720" y="780199"/>
                  </a:lnTo>
                  <a:lnTo>
                    <a:pt x="1061720" y="833132"/>
                  </a:lnTo>
                  <a:lnTo>
                    <a:pt x="1061720" y="840701"/>
                  </a:lnTo>
                  <a:lnTo>
                    <a:pt x="1057656" y="871207"/>
                  </a:lnTo>
                  <a:lnTo>
                    <a:pt x="1027810" y="922832"/>
                  </a:lnTo>
                  <a:lnTo>
                    <a:pt x="764032" y="1080719"/>
                  </a:lnTo>
                  <a:lnTo>
                    <a:pt x="641095" y="1152563"/>
                  </a:lnTo>
                  <a:lnTo>
                    <a:pt x="595757" y="1179031"/>
                  </a:lnTo>
                  <a:lnTo>
                    <a:pt x="589280" y="1182813"/>
                  </a:lnTo>
                  <a:lnTo>
                    <a:pt x="560832" y="1193764"/>
                  </a:lnTo>
                  <a:lnTo>
                    <a:pt x="530859" y="1197414"/>
                  </a:lnTo>
                  <a:lnTo>
                    <a:pt x="500887" y="1193764"/>
                  </a:lnTo>
                  <a:lnTo>
                    <a:pt x="472439" y="1182813"/>
                  </a:lnTo>
                  <a:lnTo>
                    <a:pt x="233044" y="1042911"/>
                  </a:lnTo>
                  <a:lnTo>
                    <a:pt x="110108" y="971067"/>
                  </a:lnTo>
                  <a:lnTo>
                    <a:pt x="64769" y="944600"/>
                  </a:lnTo>
                  <a:lnTo>
                    <a:pt x="15620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63" y="326212"/>
                  </a:lnTo>
                  <a:lnTo>
                    <a:pt x="33908" y="274586"/>
                  </a:lnTo>
                  <a:lnTo>
                    <a:pt x="297688" y="116687"/>
                  </a:lnTo>
                  <a:lnTo>
                    <a:pt x="420624" y="44856"/>
                  </a:lnTo>
                  <a:lnTo>
                    <a:pt x="465963" y="18389"/>
                  </a:lnTo>
                  <a:lnTo>
                    <a:pt x="472439" y="14605"/>
                  </a:lnTo>
                  <a:lnTo>
                    <a:pt x="500887" y="3657"/>
                  </a:lnTo>
                  <a:lnTo>
                    <a:pt x="530859" y="0"/>
                  </a:lnTo>
                  <a:lnTo>
                    <a:pt x="560832" y="3657"/>
                  </a:lnTo>
                  <a:lnTo>
                    <a:pt x="589280" y="14605"/>
                  </a:lnTo>
                  <a:lnTo>
                    <a:pt x="828674" y="154508"/>
                  </a:lnTo>
                  <a:lnTo>
                    <a:pt x="951610" y="226339"/>
                  </a:lnTo>
                  <a:lnTo>
                    <a:pt x="996949" y="252806"/>
                  </a:lnTo>
                  <a:lnTo>
                    <a:pt x="1003427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287" y="853440"/>
              <a:ext cx="755904" cy="6736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87" y="441959"/>
              <a:ext cx="1331976" cy="14721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7784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18" y="955929"/>
                  </a:lnTo>
                  <a:lnTo>
                    <a:pt x="1056259" y="997712"/>
                  </a:lnTo>
                  <a:lnTo>
                    <a:pt x="643178" y="1240028"/>
                  </a:lnTo>
                  <a:lnTo>
                    <a:pt x="584962" y="1254633"/>
                  </a:lnTo>
                  <a:lnTo>
                    <a:pt x="555078" y="1250950"/>
                  </a:lnTo>
                  <a:lnTo>
                    <a:pt x="113665" y="99771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412877"/>
                  </a:lnTo>
                  <a:lnTo>
                    <a:pt x="71043" y="354330"/>
                  </a:lnTo>
                  <a:lnTo>
                    <a:pt x="113665" y="312547"/>
                  </a:lnTo>
                  <a:lnTo>
                    <a:pt x="526745" y="70231"/>
                  </a:lnTo>
                  <a:lnTo>
                    <a:pt x="584962" y="55626"/>
                  </a:lnTo>
                  <a:lnTo>
                    <a:pt x="614845" y="59309"/>
                  </a:lnTo>
                  <a:lnTo>
                    <a:pt x="643178" y="70231"/>
                  </a:lnTo>
                  <a:lnTo>
                    <a:pt x="1056259" y="312547"/>
                  </a:lnTo>
                  <a:lnTo>
                    <a:pt x="1098918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530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499021" y="1287399"/>
                  </a:lnTo>
                  <a:lnTo>
                    <a:pt x="540689" y="1304544"/>
                  </a:lnTo>
                  <a:lnTo>
                    <a:pt x="584962" y="1310259"/>
                  </a:lnTo>
                  <a:lnTo>
                    <a:pt x="629234" y="1304544"/>
                  </a:lnTo>
                  <a:lnTo>
                    <a:pt x="670902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9307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5" y="265303"/>
                  </a:lnTo>
                  <a:lnTo>
                    <a:pt x="845185" y="125222"/>
                  </a:lnTo>
                  <a:lnTo>
                    <a:pt x="722503" y="53212"/>
                  </a:lnTo>
                  <a:lnTo>
                    <a:pt x="677354" y="26797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1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260210" y="163068"/>
                  </a:lnTo>
                  <a:lnTo>
                    <a:pt x="137579" y="234950"/>
                  </a:lnTo>
                  <a:lnTo>
                    <a:pt x="92392" y="26149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324751" y="1185164"/>
                  </a:lnTo>
                  <a:lnTo>
                    <a:pt x="447382" y="1257046"/>
                  </a:lnTo>
                  <a:lnTo>
                    <a:pt x="492569" y="1283589"/>
                  </a:lnTo>
                  <a:lnTo>
                    <a:pt x="499021" y="1287399"/>
                  </a:lnTo>
                  <a:lnTo>
                    <a:pt x="540689" y="1304544"/>
                  </a:lnTo>
                  <a:lnTo>
                    <a:pt x="584961" y="1310259"/>
                  </a:lnTo>
                  <a:lnTo>
                    <a:pt x="629234" y="1304544"/>
                  </a:lnTo>
                  <a:lnTo>
                    <a:pt x="670902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close/>
                </a:path>
                <a:path w="1170305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1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8" y="927989"/>
                  </a:lnTo>
                  <a:lnTo>
                    <a:pt x="1080643" y="979678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630" y="1236218"/>
                  </a:lnTo>
                  <a:lnTo>
                    <a:pt x="643178" y="1240028"/>
                  </a:lnTo>
                  <a:lnTo>
                    <a:pt x="614845" y="1250950"/>
                  </a:lnTo>
                  <a:lnTo>
                    <a:pt x="584961" y="1254633"/>
                  </a:lnTo>
                  <a:lnTo>
                    <a:pt x="555078" y="1250950"/>
                  </a:lnTo>
                  <a:lnTo>
                    <a:pt x="526745" y="1240028"/>
                  </a:lnTo>
                  <a:lnTo>
                    <a:pt x="287934" y="1099947"/>
                  </a:lnTo>
                  <a:lnTo>
                    <a:pt x="165303" y="1028065"/>
                  </a:lnTo>
                  <a:lnTo>
                    <a:pt x="120116" y="100152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617347"/>
                  </a:lnTo>
                  <a:lnTo>
                    <a:pt x="55448" y="473456"/>
                  </a:lnTo>
                  <a:lnTo>
                    <a:pt x="55448" y="420497"/>
                  </a:lnTo>
                  <a:lnTo>
                    <a:pt x="55448" y="412877"/>
                  </a:lnTo>
                  <a:lnTo>
                    <a:pt x="59474" y="382270"/>
                  </a:lnTo>
                  <a:lnTo>
                    <a:pt x="89369" y="330581"/>
                  </a:lnTo>
                  <a:lnTo>
                    <a:pt x="352475" y="172466"/>
                  </a:lnTo>
                  <a:lnTo>
                    <a:pt x="475107" y="100584"/>
                  </a:lnTo>
                  <a:lnTo>
                    <a:pt x="520293" y="74041"/>
                  </a:lnTo>
                  <a:lnTo>
                    <a:pt x="526745" y="70231"/>
                  </a:lnTo>
                  <a:lnTo>
                    <a:pt x="555078" y="59309"/>
                  </a:lnTo>
                  <a:lnTo>
                    <a:pt x="584961" y="55625"/>
                  </a:lnTo>
                  <a:lnTo>
                    <a:pt x="614845" y="59309"/>
                  </a:lnTo>
                  <a:lnTo>
                    <a:pt x="643178" y="70231"/>
                  </a:lnTo>
                  <a:lnTo>
                    <a:pt x="882014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0448" y="4657344"/>
              <a:ext cx="554736" cy="6583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0304" y="4264151"/>
              <a:ext cx="1331976" cy="14721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62600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46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46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64123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7" y="26669"/>
                  </a:lnTo>
                  <a:lnTo>
                    <a:pt x="670940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0" y="234441"/>
                  </a:lnTo>
                  <a:lnTo>
                    <a:pt x="92455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3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0"/>
                  </a:lnTo>
                  <a:lnTo>
                    <a:pt x="909701" y="114465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7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7" y="925829"/>
                  </a:lnTo>
                  <a:lnTo>
                    <a:pt x="1080643" y="977391"/>
                  </a:lnTo>
                  <a:lnTo>
                    <a:pt x="817499" y="1135125"/>
                  </a:lnTo>
                  <a:lnTo>
                    <a:pt x="694816" y="1207007"/>
                  </a:lnTo>
                  <a:lnTo>
                    <a:pt x="649731" y="1233423"/>
                  </a:lnTo>
                  <a:lnTo>
                    <a:pt x="584962" y="1251711"/>
                  </a:lnTo>
                  <a:lnTo>
                    <a:pt x="554989" y="1248079"/>
                  </a:lnTo>
                  <a:lnTo>
                    <a:pt x="526668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2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7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0496" y="5708904"/>
              <a:ext cx="826008" cy="9479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24399" y="5815583"/>
              <a:ext cx="880872" cy="8321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4463" y="5471159"/>
              <a:ext cx="1331976" cy="13868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59808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61331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3" y="896327"/>
                  </a:moveTo>
                  <a:lnTo>
                    <a:pt x="1169923" y="616521"/>
                  </a:lnTo>
                  <a:lnTo>
                    <a:pt x="1169923" y="472846"/>
                  </a:lnTo>
                  <a:lnTo>
                    <a:pt x="1169923" y="419900"/>
                  </a:lnTo>
                  <a:lnTo>
                    <a:pt x="1169923" y="412343"/>
                  </a:lnTo>
                  <a:lnTo>
                    <a:pt x="1163954" y="367804"/>
                  </a:lnTo>
                  <a:lnTo>
                    <a:pt x="1146682" y="327164"/>
                  </a:lnTo>
                  <a:lnTo>
                    <a:pt x="1119631" y="292265"/>
                  </a:lnTo>
                  <a:lnTo>
                    <a:pt x="1083944" y="264922"/>
                  </a:lnTo>
                  <a:lnTo>
                    <a:pt x="845184" y="125031"/>
                  </a:lnTo>
                  <a:lnTo>
                    <a:pt x="722502" y="53200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839"/>
                  </a:lnTo>
                  <a:lnTo>
                    <a:pt x="137540" y="234683"/>
                  </a:lnTo>
                  <a:lnTo>
                    <a:pt x="92455" y="261150"/>
                  </a:lnTo>
                  <a:lnTo>
                    <a:pt x="85978" y="264922"/>
                  </a:lnTo>
                  <a:lnTo>
                    <a:pt x="50291" y="292265"/>
                  </a:lnTo>
                  <a:lnTo>
                    <a:pt x="23240" y="327164"/>
                  </a:lnTo>
                  <a:lnTo>
                    <a:pt x="5968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8" y="940866"/>
                  </a:lnTo>
                  <a:lnTo>
                    <a:pt x="23240" y="981506"/>
                  </a:lnTo>
                  <a:lnTo>
                    <a:pt x="50291" y="1016406"/>
                  </a:lnTo>
                  <a:lnTo>
                    <a:pt x="85978" y="1043736"/>
                  </a:lnTo>
                  <a:lnTo>
                    <a:pt x="324738" y="1183636"/>
                  </a:lnTo>
                  <a:lnTo>
                    <a:pt x="447420" y="1255475"/>
                  </a:lnTo>
                  <a:lnTo>
                    <a:pt x="492505" y="1281940"/>
                  </a:lnTo>
                  <a:lnTo>
                    <a:pt x="498982" y="1285721"/>
                  </a:lnTo>
                  <a:lnTo>
                    <a:pt x="540638" y="1302931"/>
                  </a:lnTo>
                  <a:lnTo>
                    <a:pt x="549909" y="1304127"/>
                  </a:lnTo>
                </a:path>
                <a:path w="1170304" h="1304290">
                  <a:moveTo>
                    <a:pt x="620013" y="1304127"/>
                  </a:moveTo>
                  <a:lnTo>
                    <a:pt x="629284" y="1302931"/>
                  </a:lnTo>
                  <a:lnTo>
                    <a:pt x="670940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7" y="1047521"/>
                  </a:lnTo>
                  <a:lnTo>
                    <a:pt x="1083944" y="1043736"/>
                  </a:lnTo>
                  <a:lnTo>
                    <a:pt x="1119631" y="1016406"/>
                  </a:lnTo>
                  <a:lnTo>
                    <a:pt x="1146682" y="981506"/>
                  </a:lnTo>
                  <a:lnTo>
                    <a:pt x="1163954" y="940866"/>
                  </a:lnTo>
                  <a:lnTo>
                    <a:pt x="1169923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6830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60" y="256590"/>
                  </a:moveTo>
                  <a:lnTo>
                    <a:pt x="1025144" y="274586"/>
                  </a:lnTo>
                  <a:lnTo>
                    <a:pt x="1043432" y="298310"/>
                  </a:lnTo>
                  <a:lnTo>
                    <a:pt x="1054989" y="326212"/>
                  </a:lnTo>
                  <a:lnTo>
                    <a:pt x="1058926" y="356717"/>
                  </a:lnTo>
                  <a:lnTo>
                    <a:pt x="1058926" y="636524"/>
                  </a:lnTo>
                  <a:lnTo>
                    <a:pt x="1058926" y="780199"/>
                  </a:lnTo>
                  <a:lnTo>
                    <a:pt x="1058926" y="833132"/>
                  </a:lnTo>
                  <a:lnTo>
                    <a:pt x="1058926" y="840701"/>
                  </a:lnTo>
                  <a:lnTo>
                    <a:pt x="1054989" y="871207"/>
                  </a:lnTo>
                  <a:lnTo>
                    <a:pt x="1025144" y="922832"/>
                  </a:lnTo>
                  <a:lnTo>
                    <a:pt x="762000" y="1080719"/>
                  </a:lnTo>
                  <a:lnTo>
                    <a:pt x="639318" y="1152563"/>
                  </a:lnTo>
                  <a:lnTo>
                    <a:pt x="594233" y="1179031"/>
                  </a:lnTo>
                  <a:lnTo>
                    <a:pt x="587756" y="1182813"/>
                  </a:lnTo>
                  <a:lnTo>
                    <a:pt x="559435" y="1193764"/>
                  </a:lnTo>
                  <a:lnTo>
                    <a:pt x="529463" y="1197414"/>
                  </a:lnTo>
                  <a:lnTo>
                    <a:pt x="499491" y="1193764"/>
                  </a:lnTo>
                  <a:lnTo>
                    <a:pt x="471170" y="1182813"/>
                  </a:lnTo>
                  <a:lnTo>
                    <a:pt x="232410" y="1042911"/>
                  </a:lnTo>
                  <a:lnTo>
                    <a:pt x="109728" y="971067"/>
                  </a:lnTo>
                  <a:lnTo>
                    <a:pt x="64516" y="944600"/>
                  </a:lnTo>
                  <a:lnTo>
                    <a:pt x="15494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2" y="274586"/>
                  </a:lnTo>
                  <a:lnTo>
                    <a:pt x="296926" y="116687"/>
                  </a:lnTo>
                  <a:lnTo>
                    <a:pt x="419608" y="44856"/>
                  </a:lnTo>
                  <a:lnTo>
                    <a:pt x="464693" y="18389"/>
                  </a:lnTo>
                  <a:lnTo>
                    <a:pt x="471170" y="14605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05"/>
                  </a:lnTo>
                  <a:lnTo>
                    <a:pt x="826516" y="154508"/>
                  </a:lnTo>
                  <a:lnTo>
                    <a:pt x="949198" y="226339"/>
                  </a:lnTo>
                  <a:lnTo>
                    <a:pt x="994410" y="252806"/>
                  </a:lnTo>
                  <a:lnTo>
                    <a:pt x="100076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0375" y="4666488"/>
              <a:ext cx="560831" cy="6217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0" y="4264151"/>
              <a:ext cx="1331976" cy="147218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75575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77099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859"/>
                  </a:lnTo>
                  <a:lnTo>
                    <a:pt x="260223" y="162686"/>
                  </a:lnTo>
                  <a:lnTo>
                    <a:pt x="137541" y="234441"/>
                  </a:lnTo>
                  <a:lnTo>
                    <a:pt x="92455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2" y="1284350"/>
                  </a:lnTo>
                  <a:lnTo>
                    <a:pt x="540639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1" y="1284350"/>
                  </a:lnTo>
                  <a:lnTo>
                    <a:pt x="909701" y="114465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98930" y="953769"/>
                  </a:lnTo>
                  <a:lnTo>
                    <a:pt x="1080643" y="977391"/>
                  </a:lnTo>
                  <a:lnTo>
                    <a:pt x="1056258" y="995425"/>
                  </a:lnTo>
                  <a:lnTo>
                    <a:pt x="817499" y="1135125"/>
                  </a:lnTo>
                  <a:lnTo>
                    <a:pt x="694817" y="1207007"/>
                  </a:lnTo>
                  <a:lnTo>
                    <a:pt x="649731" y="1233423"/>
                  </a:lnTo>
                  <a:lnTo>
                    <a:pt x="643254" y="1237170"/>
                  </a:lnTo>
                  <a:lnTo>
                    <a:pt x="614933" y="1248079"/>
                  </a:lnTo>
                  <a:lnTo>
                    <a:pt x="584961" y="1251711"/>
                  </a:lnTo>
                  <a:lnTo>
                    <a:pt x="554990" y="1248079"/>
                  </a:lnTo>
                  <a:lnTo>
                    <a:pt x="526669" y="1237170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5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1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440" y="5708904"/>
              <a:ext cx="822959" cy="9479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2407" y="5471159"/>
              <a:ext cx="1331976" cy="138683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204704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06228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896327"/>
                  </a:moveTo>
                  <a:lnTo>
                    <a:pt x="1169924" y="616521"/>
                  </a:lnTo>
                  <a:lnTo>
                    <a:pt x="1169924" y="472846"/>
                  </a:lnTo>
                  <a:lnTo>
                    <a:pt x="1169924" y="419900"/>
                  </a:lnTo>
                  <a:lnTo>
                    <a:pt x="1169924" y="412343"/>
                  </a:lnTo>
                  <a:lnTo>
                    <a:pt x="1163954" y="367804"/>
                  </a:lnTo>
                  <a:lnTo>
                    <a:pt x="1146682" y="327164"/>
                  </a:lnTo>
                  <a:lnTo>
                    <a:pt x="1119631" y="292265"/>
                  </a:lnTo>
                  <a:lnTo>
                    <a:pt x="1083945" y="264922"/>
                  </a:lnTo>
                  <a:lnTo>
                    <a:pt x="845185" y="125031"/>
                  </a:lnTo>
                  <a:lnTo>
                    <a:pt x="722502" y="53200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2839"/>
                  </a:lnTo>
                  <a:lnTo>
                    <a:pt x="137541" y="234683"/>
                  </a:lnTo>
                  <a:lnTo>
                    <a:pt x="92455" y="261150"/>
                  </a:lnTo>
                  <a:lnTo>
                    <a:pt x="85978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8" y="1043736"/>
                  </a:lnTo>
                  <a:lnTo>
                    <a:pt x="324739" y="1183636"/>
                  </a:lnTo>
                  <a:lnTo>
                    <a:pt x="447421" y="1255475"/>
                  </a:lnTo>
                  <a:lnTo>
                    <a:pt x="492505" y="1281940"/>
                  </a:lnTo>
                  <a:lnTo>
                    <a:pt x="498982" y="1285721"/>
                  </a:lnTo>
                  <a:lnTo>
                    <a:pt x="540639" y="1302931"/>
                  </a:lnTo>
                  <a:lnTo>
                    <a:pt x="549910" y="1304127"/>
                  </a:lnTo>
                </a:path>
                <a:path w="1170304" h="1304290">
                  <a:moveTo>
                    <a:pt x="620014" y="1304127"/>
                  </a:moveTo>
                  <a:lnTo>
                    <a:pt x="629285" y="1302931"/>
                  </a:lnTo>
                  <a:lnTo>
                    <a:pt x="670941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8" y="1047521"/>
                  </a:lnTo>
                  <a:lnTo>
                    <a:pt x="1083945" y="1043736"/>
                  </a:lnTo>
                  <a:lnTo>
                    <a:pt x="1119631" y="1016406"/>
                  </a:lnTo>
                  <a:lnTo>
                    <a:pt x="1146682" y="981506"/>
                  </a:lnTo>
                  <a:lnTo>
                    <a:pt x="1163954" y="940866"/>
                  </a:lnTo>
                  <a:lnTo>
                    <a:pt x="1169924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261727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59" y="256590"/>
                  </a:moveTo>
                  <a:lnTo>
                    <a:pt x="1025144" y="274586"/>
                  </a:lnTo>
                  <a:lnTo>
                    <a:pt x="1043431" y="298310"/>
                  </a:lnTo>
                  <a:lnTo>
                    <a:pt x="1054989" y="326212"/>
                  </a:lnTo>
                  <a:lnTo>
                    <a:pt x="1058926" y="356717"/>
                  </a:lnTo>
                  <a:lnTo>
                    <a:pt x="1058926" y="636524"/>
                  </a:lnTo>
                  <a:lnTo>
                    <a:pt x="1058926" y="780199"/>
                  </a:lnTo>
                  <a:lnTo>
                    <a:pt x="1058926" y="833132"/>
                  </a:lnTo>
                  <a:lnTo>
                    <a:pt x="1058926" y="840701"/>
                  </a:lnTo>
                  <a:lnTo>
                    <a:pt x="1054989" y="871207"/>
                  </a:lnTo>
                  <a:lnTo>
                    <a:pt x="1025144" y="922832"/>
                  </a:lnTo>
                  <a:lnTo>
                    <a:pt x="762000" y="1080719"/>
                  </a:lnTo>
                  <a:lnTo>
                    <a:pt x="639318" y="1152563"/>
                  </a:lnTo>
                  <a:lnTo>
                    <a:pt x="594232" y="1179031"/>
                  </a:lnTo>
                  <a:lnTo>
                    <a:pt x="587755" y="1182813"/>
                  </a:lnTo>
                  <a:lnTo>
                    <a:pt x="559434" y="1193764"/>
                  </a:lnTo>
                  <a:lnTo>
                    <a:pt x="529463" y="1197414"/>
                  </a:lnTo>
                  <a:lnTo>
                    <a:pt x="499491" y="1193764"/>
                  </a:lnTo>
                  <a:lnTo>
                    <a:pt x="471170" y="1182813"/>
                  </a:lnTo>
                  <a:lnTo>
                    <a:pt x="232409" y="1042911"/>
                  </a:lnTo>
                  <a:lnTo>
                    <a:pt x="109727" y="971067"/>
                  </a:lnTo>
                  <a:lnTo>
                    <a:pt x="64516" y="944600"/>
                  </a:lnTo>
                  <a:lnTo>
                    <a:pt x="15494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1" y="274586"/>
                  </a:lnTo>
                  <a:lnTo>
                    <a:pt x="296925" y="116687"/>
                  </a:lnTo>
                  <a:lnTo>
                    <a:pt x="419607" y="44856"/>
                  </a:lnTo>
                  <a:lnTo>
                    <a:pt x="464693" y="18389"/>
                  </a:lnTo>
                  <a:lnTo>
                    <a:pt x="471170" y="14605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4" y="3657"/>
                  </a:lnTo>
                  <a:lnTo>
                    <a:pt x="587755" y="14605"/>
                  </a:lnTo>
                  <a:lnTo>
                    <a:pt x="826516" y="154508"/>
                  </a:lnTo>
                  <a:lnTo>
                    <a:pt x="949198" y="226339"/>
                  </a:lnTo>
                  <a:lnTo>
                    <a:pt x="994409" y="252806"/>
                  </a:lnTo>
                  <a:lnTo>
                    <a:pt x="1000759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375" y="4648200"/>
              <a:ext cx="548640" cy="6583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5647" y="4581144"/>
              <a:ext cx="758951" cy="8442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6087" y="4264151"/>
              <a:ext cx="1328927" cy="14721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168384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69907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69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0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0"/>
                  </a:lnTo>
                  <a:lnTo>
                    <a:pt x="909701" y="1144650"/>
                  </a:lnTo>
                  <a:lnTo>
                    <a:pt x="1032383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5"/>
                  </a:lnTo>
                  <a:lnTo>
                    <a:pt x="694817" y="1207007"/>
                  </a:lnTo>
                  <a:lnTo>
                    <a:pt x="649732" y="1233423"/>
                  </a:lnTo>
                  <a:lnTo>
                    <a:pt x="584962" y="1251711"/>
                  </a:lnTo>
                  <a:lnTo>
                    <a:pt x="554990" y="1248079"/>
                  </a:lnTo>
                  <a:lnTo>
                    <a:pt x="526669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5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744" y="3282695"/>
              <a:ext cx="548640" cy="65836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72344" y="3130295"/>
              <a:ext cx="844296" cy="104546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56" y="2898648"/>
              <a:ext cx="1331976" cy="14721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207752" y="2983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209275" y="298551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2120" y="1975104"/>
              <a:ext cx="822959" cy="94488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0" y="2045207"/>
              <a:ext cx="908303" cy="90830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4087" y="694943"/>
              <a:ext cx="826007" cy="96621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1104" y="441959"/>
              <a:ext cx="1328927" cy="14721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150352" y="5242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51875" y="5257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0" y="327533"/>
                  </a:lnTo>
                  <a:lnTo>
                    <a:pt x="1122552" y="292608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857" y="163068"/>
                  </a:lnTo>
                  <a:lnTo>
                    <a:pt x="137922" y="234950"/>
                  </a:lnTo>
                  <a:lnTo>
                    <a:pt x="92582" y="26149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5" y="1045083"/>
                  </a:lnTo>
                  <a:lnTo>
                    <a:pt x="325627" y="1185164"/>
                  </a:lnTo>
                  <a:lnTo>
                    <a:pt x="448564" y="1257046"/>
                  </a:lnTo>
                  <a:lnTo>
                    <a:pt x="493902" y="1283589"/>
                  </a:lnTo>
                  <a:lnTo>
                    <a:pt x="500379" y="1287399"/>
                  </a:lnTo>
                  <a:lnTo>
                    <a:pt x="542163" y="1304544"/>
                  </a:lnTo>
                  <a:lnTo>
                    <a:pt x="586485" y="1310259"/>
                  </a:lnTo>
                  <a:lnTo>
                    <a:pt x="630808" y="1304544"/>
                  </a:lnTo>
                  <a:lnTo>
                    <a:pt x="672592" y="1287399"/>
                  </a:lnTo>
                  <a:lnTo>
                    <a:pt x="912114" y="1147318"/>
                  </a:lnTo>
                  <a:lnTo>
                    <a:pt x="1035050" y="1075309"/>
                  </a:lnTo>
                  <a:lnTo>
                    <a:pt x="1080389" y="1048893"/>
                  </a:lnTo>
                  <a:lnTo>
                    <a:pt x="1122552" y="1017651"/>
                  </a:lnTo>
                  <a:lnTo>
                    <a:pt x="1149730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1"/>
                  </a:lnTo>
                  <a:lnTo>
                    <a:pt x="1101725" y="354330"/>
                  </a:lnTo>
                  <a:lnTo>
                    <a:pt x="1113281" y="382270"/>
                  </a:lnTo>
                  <a:lnTo>
                    <a:pt x="1117346" y="412877"/>
                  </a:lnTo>
                  <a:lnTo>
                    <a:pt x="1117346" y="693039"/>
                  </a:lnTo>
                  <a:lnTo>
                    <a:pt x="1117346" y="836930"/>
                  </a:lnTo>
                  <a:lnTo>
                    <a:pt x="1117346" y="889889"/>
                  </a:lnTo>
                  <a:lnTo>
                    <a:pt x="1117346" y="897509"/>
                  </a:lnTo>
                  <a:lnTo>
                    <a:pt x="1113281" y="927989"/>
                  </a:lnTo>
                  <a:lnTo>
                    <a:pt x="1083437" y="979678"/>
                  </a:lnTo>
                  <a:lnTo>
                    <a:pt x="819657" y="1137793"/>
                  </a:lnTo>
                  <a:lnTo>
                    <a:pt x="696722" y="1209802"/>
                  </a:lnTo>
                  <a:lnTo>
                    <a:pt x="651382" y="1236218"/>
                  </a:lnTo>
                  <a:lnTo>
                    <a:pt x="644905" y="1240028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4" y="1250950"/>
                  </a:lnTo>
                  <a:lnTo>
                    <a:pt x="528066" y="1240028"/>
                  </a:lnTo>
                  <a:lnTo>
                    <a:pt x="288671" y="1099947"/>
                  </a:lnTo>
                  <a:lnTo>
                    <a:pt x="165734" y="1028065"/>
                  </a:lnTo>
                  <a:lnTo>
                    <a:pt x="120396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90" y="382270"/>
                  </a:lnTo>
                  <a:lnTo>
                    <a:pt x="89534" y="330581"/>
                  </a:lnTo>
                  <a:lnTo>
                    <a:pt x="353314" y="172466"/>
                  </a:lnTo>
                  <a:lnTo>
                    <a:pt x="476250" y="100584"/>
                  </a:lnTo>
                  <a:lnTo>
                    <a:pt x="521589" y="74041"/>
                  </a:lnTo>
                  <a:lnTo>
                    <a:pt x="528066" y="70231"/>
                  </a:lnTo>
                  <a:lnTo>
                    <a:pt x="556514" y="59309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5" y="70231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6087" y="1734312"/>
              <a:ext cx="1328927" cy="147218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1683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69907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744" y="826007"/>
              <a:ext cx="548640" cy="6553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0904" y="704087"/>
              <a:ext cx="1014983" cy="101498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56" y="441959"/>
              <a:ext cx="1331976" cy="147218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207752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09275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8" y="927989"/>
                  </a:lnTo>
                  <a:lnTo>
                    <a:pt x="1080643" y="979678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5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4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2" y="55625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4087" y="3136392"/>
              <a:ext cx="826007" cy="94792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5320" y="3203448"/>
              <a:ext cx="975359" cy="8747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1104" y="2898648"/>
              <a:ext cx="1328927" cy="147218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150352" y="298399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51875" y="29855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50"/>
                  </a:moveTo>
                  <a:lnTo>
                    <a:pt x="1172972" y="615823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1"/>
                  </a:lnTo>
                  <a:lnTo>
                    <a:pt x="1166876" y="367411"/>
                  </a:lnTo>
                  <a:lnTo>
                    <a:pt x="1149730" y="326771"/>
                  </a:lnTo>
                  <a:lnTo>
                    <a:pt x="1122552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857" y="162687"/>
                  </a:lnTo>
                  <a:lnTo>
                    <a:pt x="137922" y="234442"/>
                  </a:lnTo>
                  <a:lnTo>
                    <a:pt x="92582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5" y="1042670"/>
                  </a:lnTo>
                  <a:lnTo>
                    <a:pt x="325627" y="1182370"/>
                  </a:lnTo>
                  <a:lnTo>
                    <a:pt x="448564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6"/>
                  </a:lnTo>
                  <a:lnTo>
                    <a:pt x="1080389" y="1046353"/>
                  </a:lnTo>
                  <a:lnTo>
                    <a:pt x="1122552" y="1015365"/>
                  </a:lnTo>
                  <a:lnTo>
                    <a:pt x="1149730" y="980440"/>
                  </a:lnTo>
                  <a:lnTo>
                    <a:pt x="1166876" y="939927"/>
                  </a:lnTo>
                  <a:lnTo>
                    <a:pt x="1172972" y="895350"/>
                  </a:lnTo>
                  <a:close/>
                </a:path>
                <a:path w="1173479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1" y="381381"/>
                  </a:lnTo>
                  <a:lnTo>
                    <a:pt x="1117346" y="411861"/>
                  </a:lnTo>
                  <a:lnTo>
                    <a:pt x="1117346" y="691388"/>
                  </a:lnTo>
                  <a:lnTo>
                    <a:pt x="1117346" y="834898"/>
                  </a:lnTo>
                  <a:lnTo>
                    <a:pt x="1117346" y="887857"/>
                  </a:lnTo>
                  <a:lnTo>
                    <a:pt x="1117346" y="895350"/>
                  </a:lnTo>
                  <a:lnTo>
                    <a:pt x="1113281" y="925830"/>
                  </a:lnTo>
                  <a:lnTo>
                    <a:pt x="1083437" y="977392"/>
                  </a:lnTo>
                  <a:lnTo>
                    <a:pt x="819657" y="1135126"/>
                  </a:lnTo>
                  <a:lnTo>
                    <a:pt x="696722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4" y="1248029"/>
                  </a:lnTo>
                  <a:lnTo>
                    <a:pt x="528066" y="1237107"/>
                  </a:lnTo>
                  <a:lnTo>
                    <a:pt x="288671" y="1097407"/>
                  </a:lnTo>
                  <a:lnTo>
                    <a:pt x="165734" y="1025652"/>
                  </a:lnTo>
                  <a:lnTo>
                    <a:pt x="120396" y="999236"/>
                  </a:lnTo>
                  <a:lnTo>
                    <a:pt x="71247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90" y="381381"/>
                  </a:lnTo>
                  <a:lnTo>
                    <a:pt x="89534" y="329819"/>
                  </a:lnTo>
                  <a:lnTo>
                    <a:pt x="353314" y="172085"/>
                  </a:lnTo>
                  <a:lnTo>
                    <a:pt x="476250" y="100330"/>
                  </a:lnTo>
                  <a:lnTo>
                    <a:pt x="521589" y="73913"/>
                  </a:lnTo>
                  <a:lnTo>
                    <a:pt x="528066" y="70104"/>
                  </a:lnTo>
                  <a:lnTo>
                    <a:pt x="556514" y="59182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1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3216" y="1975104"/>
              <a:ext cx="822959" cy="9448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8352" y="2072639"/>
              <a:ext cx="984503" cy="86563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7183" y="1734312"/>
              <a:ext cx="1328927" cy="147218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69480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71004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59"/>
                  </a:lnTo>
                  <a:lnTo>
                    <a:pt x="1119631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2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1" y="1017904"/>
                  </a:lnTo>
                  <a:lnTo>
                    <a:pt x="1146682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3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4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5872" y="5708904"/>
              <a:ext cx="826007" cy="94792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17208" y="5782056"/>
              <a:ext cx="859536" cy="86258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840" y="5471159"/>
              <a:ext cx="1331975" cy="13868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425184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26708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3" y="896327"/>
                  </a:moveTo>
                  <a:lnTo>
                    <a:pt x="1169923" y="616521"/>
                  </a:lnTo>
                  <a:lnTo>
                    <a:pt x="1169923" y="472846"/>
                  </a:lnTo>
                  <a:lnTo>
                    <a:pt x="1169923" y="419900"/>
                  </a:lnTo>
                  <a:lnTo>
                    <a:pt x="1169923" y="412343"/>
                  </a:ln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083944" y="264922"/>
                  </a:lnTo>
                  <a:lnTo>
                    <a:pt x="845185" y="125031"/>
                  </a:lnTo>
                  <a:lnTo>
                    <a:pt x="722502" y="53200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2" y="162839"/>
                  </a:lnTo>
                  <a:lnTo>
                    <a:pt x="137540" y="234683"/>
                  </a:lnTo>
                  <a:lnTo>
                    <a:pt x="92456" y="261150"/>
                  </a:lnTo>
                  <a:lnTo>
                    <a:pt x="85978" y="264922"/>
                  </a:lnTo>
                  <a:lnTo>
                    <a:pt x="50291" y="292265"/>
                  </a:lnTo>
                  <a:lnTo>
                    <a:pt x="23240" y="327164"/>
                  </a:lnTo>
                  <a:lnTo>
                    <a:pt x="5968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8" y="940866"/>
                  </a:lnTo>
                  <a:lnTo>
                    <a:pt x="23240" y="981506"/>
                  </a:lnTo>
                  <a:lnTo>
                    <a:pt x="50291" y="1016406"/>
                  </a:lnTo>
                  <a:lnTo>
                    <a:pt x="85978" y="1043736"/>
                  </a:lnTo>
                  <a:lnTo>
                    <a:pt x="324738" y="1183636"/>
                  </a:lnTo>
                  <a:lnTo>
                    <a:pt x="447420" y="1255475"/>
                  </a:lnTo>
                  <a:lnTo>
                    <a:pt x="492506" y="1281940"/>
                  </a:lnTo>
                  <a:lnTo>
                    <a:pt x="498983" y="1285721"/>
                  </a:lnTo>
                  <a:lnTo>
                    <a:pt x="540638" y="1302931"/>
                  </a:lnTo>
                  <a:lnTo>
                    <a:pt x="549910" y="1304127"/>
                  </a:lnTo>
                </a:path>
                <a:path w="1170304" h="1304290">
                  <a:moveTo>
                    <a:pt x="620013" y="1304127"/>
                  </a:moveTo>
                  <a:lnTo>
                    <a:pt x="629285" y="1302931"/>
                  </a:lnTo>
                  <a:lnTo>
                    <a:pt x="670940" y="1285721"/>
                  </a:lnTo>
                  <a:lnTo>
                    <a:pt x="909700" y="1145832"/>
                  </a:lnTo>
                  <a:lnTo>
                    <a:pt x="1032383" y="1073988"/>
                  </a:lnTo>
                  <a:lnTo>
                    <a:pt x="1077467" y="1047521"/>
                  </a:lnTo>
                  <a:lnTo>
                    <a:pt x="1083944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3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482206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60" y="256590"/>
                  </a:moveTo>
                  <a:lnTo>
                    <a:pt x="1025143" y="274586"/>
                  </a:lnTo>
                  <a:lnTo>
                    <a:pt x="1043432" y="298310"/>
                  </a:lnTo>
                  <a:lnTo>
                    <a:pt x="1054989" y="326212"/>
                  </a:lnTo>
                  <a:lnTo>
                    <a:pt x="1058925" y="356717"/>
                  </a:lnTo>
                  <a:lnTo>
                    <a:pt x="1058925" y="636524"/>
                  </a:lnTo>
                  <a:lnTo>
                    <a:pt x="1058925" y="780199"/>
                  </a:lnTo>
                  <a:lnTo>
                    <a:pt x="1058925" y="833132"/>
                  </a:lnTo>
                  <a:lnTo>
                    <a:pt x="1058925" y="840701"/>
                  </a:lnTo>
                  <a:lnTo>
                    <a:pt x="1054989" y="871207"/>
                  </a:lnTo>
                  <a:lnTo>
                    <a:pt x="1025143" y="922832"/>
                  </a:lnTo>
                  <a:lnTo>
                    <a:pt x="761999" y="1080719"/>
                  </a:lnTo>
                  <a:lnTo>
                    <a:pt x="639317" y="1152563"/>
                  </a:lnTo>
                  <a:lnTo>
                    <a:pt x="594233" y="1179031"/>
                  </a:lnTo>
                  <a:lnTo>
                    <a:pt x="587756" y="1182813"/>
                  </a:lnTo>
                  <a:lnTo>
                    <a:pt x="559435" y="1193764"/>
                  </a:lnTo>
                  <a:lnTo>
                    <a:pt x="529463" y="1197414"/>
                  </a:lnTo>
                  <a:lnTo>
                    <a:pt x="499490" y="1193764"/>
                  </a:lnTo>
                  <a:lnTo>
                    <a:pt x="471169" y="1182813"/>
                  </a:lnTo>
                  <a:lnTo>
                    <a:pt x="232410" y="1042911"/>
                  </a:lnTo>
                  <a:lnTo>
                    <a:pt x="109727" y="971067"/>
                  </a:lnTo>
                  <a:lnTo>
                    <a:pt x="64515" y="944600"/>
                  </a:lnTo>
                  <a:lnTo>
                    <a:pt x="15493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2" y="274586"/>
                  </a:lnTo>
                  <a:lnTo>
                    <a:pt x="296925" y="116687"/>
                  </a:lnTo>
                  <a:lnTo>
                    <a:pt x="419608" y="44856"/>
                  </a:lnTo>
                  <a:lnTo>
                    <a:pt x="464692" y="18389"/>
                  </a:lnTo>
                  <a:lnTo>
                    <a:pt x="471169" y="14605"/>
                  </a:lnTo>
                  <a:lnTo>
                    <a:pt x="499490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05"/>
                  </a:lnTo>
                  <a:lnTo>
                    <a:pt x="826515" y="154508"/>
                  </a:lnTo>
                  <a:lnTo>
                    <a:pt x="949197" y="226339"/>
                  </a:lnTo>
                  <a:lnTo>
                    <a:pt x="994410" y="252806"/>
                  </a:lnTo>
                  <a:lnTo>
                    <a:pt x="100076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4087" y="5708904"/>
              <a:ext cx="826007" cy="94792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328" y="5775959"/>
              <a:ext cx="853440" cy="87782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1104" y="5471159"/>
              <a:ext cx="1328927" cy="138683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150352" y="5553455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412343"/>
                  </a:moveTo>
                  <a:lnTo>
                    <a:pt x="1166876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117346" y="288277"/>
                  </a:lnTo>
                  <a:lnTo>
                    <a:pt x="1117346" y="412343"/>
                  </a:lnTo>
                  <a:lnTo>
                    <a:pt x="1117346" y="896327"/>
                  </a:lnTo>
                  <a:lnTo>
                    <a:pt x="1101725" y="954735"/>
                  </a:lnTo>
                  <a:lnTo>
                    <a:pt x="1059053" y="996454"/>
                  </a:lnTo>
                  <a:lnTo>
                    <a:pt x="644906" y="1238440"/>
                  </a:lnTo>
                  <a:lnTo>
                    <a:pt x="586486" y="1253045"/>
                  </a:lnTo>
                  <a:lnTo>
                    <a:pt x="556514" y="1249400"/>
                  </a:lnTo>
                  <a:lnTo>
                    <a:pt x="113919" y="996454"/>
                  </a:lnTo>
                  <a:lnTo>
                    <a:pt x="71247" y="954735"/>
                  </a:lnTo>
                  <a:lnTo>
                    <a:pt x="55626" y="896327"/>
                  </a:lnTo>
                  <a:lnTo>
                    <a:pt x="55626" y="412343"/>
                  </a:lnTo>
                  <a:lnTo>
                    <a:pt x="71247" y="353936"/>
                  </a:lnTo>
                  <a:lnTo>
                    <a:pt x="113919" y="312216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283"/>
                  </a:lnTo>
                  <a:lnTo>
                    <a:pt x="644906" y="70231"/>
                  </a:lnTo>
                  <a:lnTo>
                    <a:pt x="1059053" y="312216"/>
                  </a:lnTo>
                  <a:lnTo>
                    <a:pt x="1101725" y="353936"/>
                  </a:lnTo>
                  <a:lnTo>
                    <a:pt x="1117346" y="412343"/>
                  </a:lnTo>
                  <a:lnTo>
                    <a:pt x="1117346" y="288277"/>
                  </a:lnTo>
                  <a:lnTo>
                    <a:pt x="1086866" y="264922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922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6" y="1043736"/>
                  </a:lnTo>
                  <a:lnTo>
                    <a:pt x="500380" y="1285722"/>
                  </a:lnTo>
                  <a:lnTo>
                    <a:pt x="542163" y="1302943"/>
                  </a:lnTo>
                  <a:lnTo>
                    <a:pt x="551307" y="1304137"/>
                  </a:lnTo>
                  <a:lnTo>
                    <a:pt x="621665" y="1304137"/>
                  </a:lnTo>
                  <a:lnTo>
                    <a:pt x="672592" y="1285722"/>
                  </a:lnTo>
                  <a:lnTo>
                    <a:pt x="728599" y="1253045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6" y="940866"/>
                  </a:lnTo>
                  <a:lnTo>
                    <a:pt x="1172972" y="896327"/>
                  </a:lnTo>
                  <a:lnTo>
                    <a:pt x="1172972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51875" y="5554980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896327"/>
                  </a:moveTo>
                  <a:lnTo>
                    <a:pt x="1172972" y="616521"/>
                  </a:lnTo>
                  <a:lnTo>
                    <a:pt x="1172972" y="472846"/>
                  </a:lnTo>
                  <a:lnTo>
                    <a:pt x="1172972" y="419900"/>
                  </a:lnTo>
                  <a:lnTo>
                    <a:pt x="1172972" y="412343"/>
                  </a:lnTo>
                  <a:lnTo>
                    <a:pt x="1166876" y="367804"/>
                  </a:lnTo>
                  <a:lnTo>
                    <a:pt x="1149730" y="327164"/>
                  </a:lnTo>
                  <a:lnTo>
                    <a:pt x="1122552" y="292265"/>
                  </a:lnTo>
                  <a:lnTo>
                    <a:pt x="1086866" y="264922"/>
                  </a:lnTo>
                  <a:lnTo>
                    <a:pt x="847344" y="125031"/>
                  </a:lnTo>
                  <a:lnTo>
                    <a:pt x="724407" y="53200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857" y="162839"/>
                  </a:lnTo>
                  <a:lnTo>
                    <a:pt x="137922" y="234683"/>
                  </a:lnTo>
                  <a:lnTo>
                    <a:pt x="92582" y="261150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5" y="1043736"/>
                  </a:lnTo>
                  <a:lnTo>
                    <a:pt x="325627" y="1183636"/>
                  </a:lnTo>
                  <a:lnTo>
                    <a:pt x="448564" y="1255475"/>
                  </a:lnTo>
                  <a:lnTo>
                    <a:pt x="493902" y="1281940"/>
                  </a:lnTo>
                  <a:lnTo>
                    <a:pt x="500379" y="1285721"/>
                  </a:lnTo>
                  <a:lnTo>
                    <a:pt x="542163" y="1302931"/>
                  </a:lnTo>
                  <a:lnTo>
                    <a:pt x="551306" y="1304127"/>
                  </a:lnTo>
                </a:path>
                <a:path w="1173479" h="1304290">
                  <a:moveTo>
                    <a:pt x="621665" y="1304127"/>
                  </a:moveTo>
                  <a:lnTo>
                    <a:pt x="630808" y="1302931"/>
                  </a:lnTo>
                  <a:lnTo>
                    <a:pt x="672592" y="1285721"/>
                  </a:lnTo>
                  <a:lnTo>
                    <a:pt x="912114" y="1145832"/>
                  </a:lnTo>
                  <a:lnTo>
                    <a:pt x="1035050" y="1073988"/>
                  </a:lnTo>
                  <a:lnTo>
                    <a:pt x="1080389" y="1047521"/>
                  </a:lnTo>
                  <a:lnTo>
                    <a:pt x="1086866" y="1043736"/>
                  </a:lnTo>
                  <a:lnTo>
                    <a:pt x="1122552" y="1016406"/>
                  </a:lnTo>
                  <a:lnTo>
                    <a:pt x="1149730" y="981506"/>
                  </a:lnTo>
                  <a:lnTo>
                    <a:pt x="1166876" y="940866"/>
                  </a:lnTo>
                  <a:lnTo>
                    <a:pt x="1172972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207502" y="5610606"/>
              <a:ext cx="1061720" cy="1197610"/>
            </a:xfrm>
            <a:custGeom>
              <a:avLst/>
              <a:gdLst/>
              <a:ahLst/>
              <a:cxnLst/>
              <a:rect l="l" t="t" r="r" b="b"/>
              <a:pathLst>
                <a:path w="1061720" h="1197609">
                  <a:moveTo>
                    <a:pt x="1003426" y="256590"/>
                  </a:moveTo>
                  <a:lnTo>
                    <a:pt x="1027811" y="274586"/>
                  </a:lnTo>
                  <a:lnTo>
                    <a:pt x="1046099" y="298310"/>
                  </a:lnTo>
                  <a:lnTo>
                    <a:pt x="1057655" y="326212"/>
                  </a:lnTo>
                  <a:lnTo>
                    <a:pt x="1061720" y="356717"/>
                  </a:lnTo>
                  <a:lnTo>
                    <a:pt x="1061720" y="636524"/>
                  </a:lnTo>
                  <a:lnTo>
                    <a:pt x="1061720" y="780199"/>
                  </a:lnTo>
                  <a:lnTo>
                    <a:pt x="1061720" y="833132"/>
                  </a:lnTo>
                  <a:lnTo>
                    <a:pt x="1061720" y="840701"/>
                  </a:lnTo>
                  <a:lnTo>
                    <a:pt x="1057655" y="871207"/>
                  </a:lnTo>
                  <a:lnTo>
                    <a:pt x="1027811" y="922832"/>
                  </a:lnTo>
                  <a:lnTo>
                    <a:pt x="764031" y="1080719"/>
                  </a:lnTo>
                  <a:lnTo>
                    <a:pt x="641096" y="1152563"/>
                  </a:lnTo>
                  <a:lnTo>
                    <a:pt x="595756" y="1179031"/>
                  </a:lnTo>
                  <a:lnTo>
                    <a:pt x="589279" y="1182813"/>
                  </a:lnTo>
                  <a:lnTo>
                    <a:pt x="560831" y="1193764"/>
                  </a:lnTo>
                  <a:lnTo>
                    <a:pt x="530859" y="1197414"/>
                  </a:lnTo>
                  <a:lnTo>
                    <a:pt x="500888" y="1193764"/>
                  </a:lnTo>
                  <a:lnTo>
                    <a:pt x="472440" y="1182813"/>
                  </a:lnTo>
                  <a:lnTo>
                    <a:pt x="233045" y="1042911"/>
                  </a:lnTo>
                  <a:lnTo>
                    <a:pt x="110108" y="971067"/>
                  </a:lnTo>
                  <a:lnTo>
                    <a:pt x="64770" y="944600"/>
                  </a:lnTo>
                  <a:lnTo>
                    <a:pt x="15621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64" y="326212"/>
                  </a:lnTo>
                  <a:lnTo>
                    <a:pt x="33908" y="274586"/>
                  </a:lnTo>
                  <a:lnTo>
                    <a:pt x="297688" y="116687"/>
                  </a:lnTo>
                  <a:lnTo>
                    <a:pt x="420624" y="44856"/>
                  </a:lnTo>
                  <a:lnTo>
                    <a:pt x="465963" y="18389"/>
                  </a:lnTo>
                  <a:lnTo>
                    <a:pt x="472440" y="14605"/>
                  </a:lnTo>
                  <a:lnTo>
                    <a:pt x="500888" y="3657"/>
                  </a:lnTo>
                  <a:lnTo>
                    <a:pt x="530859" y="0"/>
                  </a:lnTo>
                  <a:lnTo>
                    <a:pt x="560831" y="3657"/>
                  </a:lnTo>
                  <a:lnTo>
                    <a:pt x="589279" y="14605"/>
                  </a:lnTo>
                  <a:lnTo>
                    <a:pt x="828675" y="154508"/>
                  </a:lnTo>
                  <a:lnTo>
                    <a:pt x="951611" y="226339"/>
                  </a:lnTo>
                  <a:lnTo>
                    <a:pt x="996950" y="252806"/>
                  </a:lnTo>
                  <a:lnTo>
                    <a:pt x="1003426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0375" y="1975104"/>
              <a:ext cx="826008" cy="94488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09416" y="2051304"/>
              <a:ext cx="944880" cy="85039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391" y="1734312"/>
              <a:ext cx="1328927" cy="147218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599688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601211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808" y="826007"/>
              <a:ext cx="545592" cy="65532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456" y="768095"/>
              <a:ext cx="850392" cy="78333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471" y="441959"/>
              <a:ext cx="1331976" cy="147218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715768" y="5242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73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73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99"/>
                  </a:lnTo>
                  <a:lnTo>
                    <a:pt x="542150" y="1304544"/>
                  </a:lnTo>
                  <a:lnTo>
                    <a:pt x="586473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17291" y="5257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1" y="897509"/>
                  </a:moveTo>
                  <a:lnTo>
                    <a:pt x="1172971" y="617347"/>
                  </a:lnTo>
                  <a:lnTo>
                    <a:pt x="1172971" y="473456"/>
                  </a:lnTo>
                  <a:lnTo>
                    <a:pt x="1172971" y="420497"/>
                  </a:lnTo>
                  <a:lnTo>
                    <a:pt x="1172971" y="412877"/>
                  </a:lnTo>
                  <a:lnTo>
                    <a:pt x="1166875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57" y="163068"/>
                  </a:lnTo>
                  <a:lnTo>
                    <a:pt x="137921" y="234950"/>
                  </a:lnTo>
                  <a:lnTo>
                    <a:pt x="92582" y="261493"/>
                  </a:lnTo>
                  <a:lnTo>
                    <a:pt x="50418" y="292608"/>
                  </a:lnTo>
                  <a:lnTo>
                    <a:pt x="23240" y="327533"/>
                  </a:lnTo>
                  <a:lnTo>
                    <a:pt x="6095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5" y="942086"/>
                  </a:lnTo>
                  <a:lnTo>
                    <a:pt x="23240" y="982726"/>
                  </a:lnTo>
                  <a:lnTo>
                    <a:pt x="50418" y="1017651"/>
                  </a:lnTo>
                  <a:lnTo>
                    <a:pt x="86106" y="1045083"/>
                  </a:lnTo>
                  <a:lnTo>
                    <a:pt x="325627" y="1185164"/>
                  </a:lnTo>
                  <a:lnTo>
                    <a:pt x="448563" y="1257046"/>
                  </a:lnTo>
                  <a:lnTo>
                    <a:pt x="493902" y="1283589"/>
                  </a:lnTo>
                  <a:lnTo>
                    <a:pt x="500380" y="1287399"/>
                  </a:lnTo>
                  <a:lnTo>
                    <a:pt x="542162" y="1304544"/>
                  </a:lnTo>
                  <a:lnTo>
                    <a:pt x="586485" y="1310259"/>
                  </a:lnTo>
                  <a:lnTo>
                    <a:pt x="630808" y="1304544"/>
                  </a:lnTo>
                  <a:lnTo>
                    <a:pt x="672592" y="1287399"/>
                  </a:lnTo>
                  <a:lnTo>
                    <a:pt x="912113" y="1147318"/>
                  </a:lnTo>
                  <a:lnTo>
                    <a:pt x="1035049" y="1075309"/>
                  </a:lnTo>
                  <a:lnTo>
                    <a:pt x="1080388" y="104889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5" y="942086"/>
                  </a:lnTo>
                  <a:lnTo>
                    <a:pt x="1172971" y="897509"/>
                  </a:lnTo>
                  <a:close/>
                </a:path>
                <a:path w="1173479" h="1310639">
                  <a:moveTo>
                    <a:pt x="1059053" y="312547"/>
                  </a:moveTo>
                  <a:lnTo>
                    <a:pt x="1083436" y="330581"/>
                  </a:lnTo>
                  <a:lnTo>
                    <a:pt x="1101724" y="354330"/>
                  </a:lnTo>
                  <a:lnTo>
                    <a:pt x="1113282" y="382270"/>
                  </a:lnTo>
                  <a:lnTo>
                    <a:pt x="1117345" y="412877"/>
                  </a:lnTo>
                  <a:lnTo>
                    <a:pt x="1117345" y="693039"/>
                  </a:lnTo>
                  <a:lnTo>
                    <a:pt x="1117345" y="836930"/>
                  </a:lnTo>
                  <a:lnTo>
                    <a:pt x="1117345" y="889889"/>
                  </a:lnTo>
                  <a:lnTo>
                    <a:pt x="1117345" y="897509"/>
                  </a:lnTo>
                  <a:lnTo>
                    <a:pt x="1113282" y="927989"/>
                  </a:lnTo>
                  <a:lnTo>
                    <a:pt x="1083436" y="979678"/>
                  </a:lnTo>
                  <a:lnTo>
                    <a:pt x="819657" y="1137793"/>
                  </a:lnTo>
                  <a:lnTo>
                    <a:pt x="696721" y="1209802"/>
                  </a:lnTo>
                  <a:lnTo>
                    <a:pt x="651382" y="1236218"/>
                  </a:lnTo>
                  <a:lnTo>
                    <a:pt x="644906" y="1240028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3" y="1250950"/>
                  </a:lnTo>
                  <a:lnTo>
                    <a:pt x="528065" y="1240028"/>
                  </a:lnTo>
                  <a:lnTo>
                    <a:pt x="288670" y="1099947"/>
                  </a:lnTo>
                  <a:lnTo>
                    <a:pt x="165734" y="1028065"/>
                  </a:lnTo>
                  <a:lnTo>
                    <a:pt x="120395" y="1001522"/>
                  </a:lnTo>
                  <a:lnTo>
                    <a:pt x="71246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89" y="382270"/>
                  </a:lnTo>
                  <a:lnTo>
                    <a:pt x="89534" y="330581"/>
                  </a:lnTo>
                  <a:lnTo>
                    <a:pt x="353313" y="172466"/>
                  </a:lnTo>
                  <a:lnTo>
                    <a:pt x="476250" y="100584"/>
                  </a:lnTo>
                  <a:lnTo>
                    <a:pt x="521588" y="74041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6" y="70231"/>
                  </a:lnTo>
                  <a:lnTo>
                    <a:pt x="884300" y="210312"/>
                  </a:lnTo>
                  <a:lnTo>
                    <a:pt x="1007236" y="282321"/>
                  </a:lnTo>
                  <a:lnTo>
                    <a:pt x="1052575" y="308737"/>
                  </a:lnTo>
                  <a:lnTo>
                    <a:pt x="1059053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2175" y="826007"/>
              <a:ext cx="545592" cy="65532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08063" y="734568"/>
              <a:ext cx="853440" cy="8900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840" y="441959"/>
              <a:ext cx="1331975" cy="147218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425184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426708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509"/>
                  </a:moveTo>
                  <a:lnTo>
                    <a:pt x="1169923" y="617347"/>
                  </a:lnTo>
                  <a:lnTo>
                    <a:pt x="1169923" y="473456"/>
                  </a:lnTo>
                  <a:lnTo>
                    <a:pt x="1169923" y="420497"/>
                  </a:lnTo>
                  <a:lnTo>
                    <a:pt x="1169923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4" y="265303"/>
                  </a:lnTo>
                  <a:lnTo>
                    <a:pt x="845185" y="125222"/>
                  </a:lnTo>
                  <a:lnTo>
                    <a:pt x="722502" y="53212"/>
                  </a:lnTo>
                  <a:lnTo>
                    <a:pt x="677417" y="26797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6" y="26149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8" y="1185164"/>
                  </a:lnTo>
                  <a:lnTo>
                    <a:pt x="447420" y="1257046"/>
                  </a:lnTo>
                  <a:lnTo>
                    <a:pt x="492506" y="1283589"/>
                  </a:lnTo>
                  <a:lnTo>
                    <a:pt x="498983" y="1287399"/>
                  </a:lnTo>
                  <a:lnTo>
                    <a:pt x="540638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0" y="1287399"/>
                  </a:lnTo>
                  <a:lnTo>
                    <a:pt x="909700" y="1147318"/>
                  </a:lnTo>
                  <a:lnTo>
                    <a:pt x="1032383" y="1075309"/>
                  </a:lnTo>
                  <a:lnTo>
                    <a:pt x="1077467" y="104889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3" y="897509"/>
                  </a:lnTo>
                  <a:close/>
                </a:path>
                <a:path w="1170304" h="1310639">
                  <a:moveTo>
                    <a:pt x="1056259" y="312547"/>
                  </a:moveTo>
                  <a:lnTo>
                    <a:pt x="1080642" y="330581"/>
                  </a:lnTo>
                  <a:lnTo>
                    <a:pt x="1098931" y="354330"/>
                  </a:lnTo>
                  <a:lnTo>
                    <a:pt x="1110488" y="382270"/>
                  </a:lnTo>
                  <a:lnTo>
                    <a:pt x="1114424" y="412877"/>
                  </a:lnTo>
                  <a:lnTo>
                    <a:pt x="1114424" y="693039"/>
                  </a:lnTo>
                  <a:lnTo>
                    <a:pt x="1114424" y="836930"/>
                  </a:lnTo>
                  <a:lnTo>
                    <a:pt x="1114424" y="889889"/>
                  </a:lnTo>
                  <a:lnTo>
                    <a:pt x="1114424" y="897509"/>
                  </a:lnTo>
                  <a:lnTo>
                    <a:pt x="1110488" y="927989"/>
                  </a:lnTo>
                  <a:lnTo>
                    <a:pt x="1080642" y="979678"/>
                  </a:lnTo>
                  <a:lnTo>
                    <a:pt x="817498" y="1137793"/>
                  </a:lnTo>
                  <a:lnTo>
                    <a:pt x="694816" y="1209802"/>
                  </a:lnTo>
                  <a:lnTo>
                    <a:pt x="649732" y="1236218"/>
                  </a:lnTo>
                  <a:lnTo>
                    <a:pt x="643255" y="1240028"/>
                  </a:lnTo>
                  <a:lnTo>
                    <a:pt x="614934" y="1250950"/>
                  </a:lnTo>
                  <a:lnTo>
                    <a:pt x="584962" y="1254633"/>
                  </a:lnTo>
                  <a:lnTo>
                    <a:pt x="554989" y="1250950"/>
                  </a:lnTo>
                  <a:lnTo>
                    <a:pt x="526668" y="1240028"/>
                  </a:lnTo>
                  <a:lnTo>
                    <a:pt x="287909" y="1099947"/>
                  </a:lnTo>
                  <a:lnTo>
                    <a:pt x="165226" y="1028065"/>
                  </a:lnTo>
                  <a:lnTo>
                    <a:pt x="120014" y="1001522"/>
                  </a:lnTo>
                  <a:lnTo>
                    <a:pt x="70992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6" y="382270"/>
                  </a:lnTo>
                  <a:lnTo>
                    <a:pt x="89281" y="330581"/>
                  </a:lnTo>
                  <a:lnTo>
                    <a:pt x="352424" y="172466"/>
                  </a:lnTo>
                  <a:lnTo>
                    <a:pt x="475107" y="100584"/>
                  </a:lnTo>
                  <a:lnTo>
                    <a:pt x="520191" y="74041"/>
                  </a:lnTo>
                  <a:lnTo>
                    <a:pt x="526668" y="70231"/>
                  </a:lnTo>
                  <a:lnTo>
                    <a:pt x="554989" y="59309"/>
                  </a:lnTo>
                  <a:lnTo>
                    <a:pt x="584962" y="55625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882014" y="210312"/>
                  </a:lnTo>
                  <a:lnTo>
                    <a:pt x="1004696" y="282321"/>
                  </a:lnTo>
                  <a:lnTo>
                    <a:pt x="1049909" y="308737"/>
                  </a:lnTo>
                  <a:lnTo>
                    <a:pt x="105625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5943" y="826007"/>
              <a:ext cx="545591" cy="65532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1831" y="743711"/>
              <a:ext cx="804672" cy="88087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83608" y="441959"/>
              <a:ext cx="1331976" cy="1472184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568952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412877"/>
                  </a:move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114806" y="288721"/>
                  </a:lnTo>
                  <a:lnTo>
                    <a:pt x="1114806" y="412877"/>
                  </a:lnTo>
                  <a:lnTo>
                    <a:pt x="1114806" y="897509"/>
                  </a:lnTo>
                  <a:lnTo>
                    <a:pt x="1099185" y="955929"/>
                  </a:lnTo>
                  <a:lnTo>
                    <a:pt x="1056386" y="997712"/>
                  </a:lnTo>
                  <a:lnTo>
                    <a:pt x="643255" y="1240028"/>
                  </a:lnTo>
                  <a:lnTo>
                    <a:pt x="585089" y="1254633"/>
                  </a:lnTo>
                  <a:lnTo>
                    <a:pt x="555244" y="1250950"/>
                  </a:lnTo>
                  <a:lnTo>
                    <a:pt x="113792" y="99771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412877"/>
                  </a:lnTo>
                  <a:lnTo>
                    <a:pt x="70993" y="354330"/>
                  </a:lnTo>
                  <a:lnTo>
                    <a:pt x="113792" y="312547"/>
                  </a:lnTo>
                  <a:lnTo>
                    <a:pt x="526923" y="70231"/>
                  </a:lnTo>
                  <a:lnTo>
                    <a:pt x="585089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386" y="312547"/>
                  </a:lnTo>
                  <a:lnTo>
                    <a:pt x="1099185" y="354330"/>
                  </a:lnTo>
                  <a:lnTo>
                    <a:pt x="1114806" y="412877"/>
                  </a:lnTo>
                  <a:lnTo>
                    <a:pt x="1114806" y="288721"/>
                  </a:lnTo>
                  <a:lnTo>
                    <a:pt x="1084199" y="265303"/>
                  </a:lnTo>
                  <a:lnTo>
                    <a:pt x="726821" y="55626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9" y="0"/>
                  </a:lnTo>
                  <a:lnTo>
                    <a:pt x="540766" y="5715"/>
                  </a:lnTo>
                  <a:lnTo>
                    <a:pt x="499110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9110" y="1287399"/>
                  </a:lnTo>
                  <a:lnTo>
                    <a:pt x="540766" y="1304544"/>
                  </a:lnTo>
                  <a:lnTo>
                    <a:pt x="585089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726821" y="1254633"/>
                  </a:lnTo>
                  <a:lnTo>
                    <a:pt x="1084199" y="104508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8" y="897509"/>
                  </a:lnTo>
                  <a:lnTo>
                    <a:pt x="1170178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570475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7" y="897509"/>
                  </a:moveTo>
                  <a:lnTo>
                    <a:pt x="1170177" y="617347"/>
                  </a:lnTo>
                  <a:lnTo>
                    <a:pt x="1170177" y="473456"/>
                  </a:lnTo>
                  <a:lnTo>
                    <a:pt x="1170177" y="420497"/>
                  </a:lnTo>
                  <a:lnTo>
                    <a:pt x="1170177" y="412877"/>
                  </a:ln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084199" y="265303"/>
                  </a:lnTo>
                  <a:lnTo>
                    <a:pt x="845312" y="125222"/>
                  </a:lnTo>
                  <a:lnTo>
                    <a:pt x="722757" y="53212"/>
                  </a:lnTo>
                  <a:lnTo>
                    <a:pt x="677545" y="26797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8" y="0"/>
                  </a:lnTo>
                  <a:lnTo>
                    <a:pt x="540765" y="5715"/>
                  </a:lnTo>
                  <a:lnTo>
                    <a:pt x="499110" y="22987"/>
                  </a:lnTo>
                  <a:lnTo>
                    <a:pt x="260223" y="163068"/>
                  </a:lnTo>
                  <a:lnTo>
                    <a:pt x="137668" y="234950"/>
                  </a:lnTo>
                  <a:lnTo>
                    <a:pt x="92456" y="26149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865" y="1185164"/>
                  </a:lnTo>
                  <a:lnTo>
                    <a:pt x="447421" y="1257046"/>
                  </a:lnTo>
                  <a:lnTo>
                    <a:pt x="492633" y="1283589"/>
                  </a:lnTo>
                  <a:lnTo>
                    <a:pt x="499110" y="1287399"/>
                  </a:lnTo>
                  <a:lnTo>
                    <a:pt x="540765" y="1304544"/>
                  </a:lnTo>
                  <a:lnTo>
                    <a:pt x="585088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909954" y="1147318"/>
                  </a:lnTo>
                  <a:lnTo>
                    <a:pt x="1032510" y="1075309"/>
                  </a:lnTo>
                  <a:lnTo>
                    <a:pt x="1077722" y="104889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7" y="897509"/>
                  </a:lnTo>
                  <a:close/>
                </a:path>
                <a:path w="1170304" h="1310639">
                  <a:moveTo>
                    <a:pt x="1056386" y="312547"/>
                  </a:moveTo>
                  <a:lnTo>
                    <a:pt x="1080770" y="330581"/>
                  </a:lnTo>
                  <a:lnTo>
                    <a:pt x="1099185" y="354330"/>
                  </a:lnTo>
                  <a:lnTo>
                    <a:pt x="1110741" y="382270"/>
                  </a:lnTo>
                  <a:lnTo>
                    <a:pt x="1114806" y="412877"/>
                  </a:lnTo>
                  <a:lnTo>
                    <a:pt x="1114806" y="693039"/>
                  </a:lnTo>
                  <a:lnTo>
                    <a:pt x="1114806" y="836930"/>
                  </a:lnTo>
                  <a:lnTo>
                    <a:pt x="1114806" y="889889"/>
                  </a:lnTo>
                  <a:lnTo>
                    <a:pt x="1114806" y="897509"/>
                  </a:lnTo>
                  <a:lnTo>
                    <a:pt x="1110741" y="927989"/>
                  </a:lnTo>
                  <a:lnTo>
                    <a:pt x="1080770" y="979678"/>
                  </a:lnTo>
                  <a:lnTo>
                    <a:pt x="817626" y="1137793"/>
                  </a:lnTo>
                  <a:lnTo>
                    <a:pt x="694944" y="1209802"/>
                  </a:lnTo>
                  <a:lnTo>
                    <a:pt x="649732" y="1236218"/>
                  </a:lnTo>
                  <a:lnTo>
                    <a:pt x="643254" y="1240028"/>
                  </a:lnTo>
                  <a:lnTo>
                    <a:pt x="614934" y="1250950"/>
                  </a:lnTo>
                  <a:lnTo>
                    <a:pt x="585088" y="1254633"/>
                  </a:lnTo>
                  <a:lnTo>
                    <a:pt x="555244" y="1250950"/>
                  </a:lnTo>
                  <a:lnTo>
                    <a:pt x="526923" y="1240028"/>
                  </a:lnTo>
                  <a:lnTo>
                    <a:pt x="288036" y="1099947"/>
                  </a:lnTo>
                  <a:lnTo>
                    <a:pt x="165353" y="1028065"/>
                  </a:lnTo>
                  <a:lnTo>
                    <a:pt x="120141" y="100152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617347"/>
                  </a:lnTo>
                  <a:lnTo>
                    <a:pt x="55372" y="473456"/>
                  </a:lnTo>
                  <a:lnTo>
                    <a:pt x="55372" y="420497"/>
                  </a:lnTo>
                  <a:lnTo>
                    <a:pt x="55372" y="412877"/>
                  </a:lnTo>
                  <a:lnTo>
                    <a:pt x="59436" y="382270"/>
                  </a:lnTo>
                  <a:lnTo>
                    <a:pt x="89408" y="330581"/>
                  </a:lnTo>
                  <a:lnTo>
                    <a:pt x="352551" y="172466"/>
                  </a:lnTo>
                  <a:lnTo>
                    <a:pt x="475234" y="100584"/>
                  </a:lnTo>
                  <a:lnTo>
                    <a:pt x="520446" y="74041"/>
                  </a:lnTo>
                  <a:lnTo>
                    <a:pt x="526923" y="70231"/>
                  </a:lnTo>
                  <a:lnTo>
                    <a:pt x="555244" y="59309"/>
                  </a:lnTo>
                  <a:lnTo>
                    <a:pt x="585088" y="55625"/>
                  </a:lnTo>
                  <a:lnTo>
                    <a:pt x="614934" y="59309"/>
                  </a:lnTo>
                  <a:lnTo>
                    <a:pt x="643254" y="70231"/>
                  </a:lnTo>
                  <a:lnTo>
                    <a:pt x="882141" y="210312"/>
                  </a:lnTo>
                  <a:lnTo>
                    <a:pt x="1004824" y="282321"/>
                  </a:lnTo>
                  <a:lnTo>
                    <a:pt x="1050036" y="308737"/>
                  </a:lnTo>
                  <a:lnTo>
                    <a:pt x="1056386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11005" y="4709159"/>
              <a:ext cx="645682" cy="55778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39" y="4264151"/>
              <a:ext cx="1331975" cy="147218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545336" y="434949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7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46860" y="435101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49"/>
                  </a:moveTo>
                  <a:lnTo>
                    <a:pt x="1173226" y="615822"/>
                  </a:lnTo>
                  <a:lnTo>
                    <a:pt x="1173226" y="472312"/>
                  </a:lnTo>
                  <a:lnTo>
                    <a:pt x="1173226" y="419480"/>
                  </a:lnTo>
                  <a:lnTo>
                    <a:pt x="1173226" y="411860"/>
                  </a:lnTo>
                  <a:lnTo>
                    <a:pt x="1167257" y="367410"/>
                  </a:lnTo>
                  <a:lnTo>
                    <a:pt x="1149985" y="326770"/>
                  </a:lnTo>
                  <a:lnTo>
                    <a:pt x="1122807" y="291972"/>
                  </a:lnTo>
                  <a:lnTo>
                    <a:pt x="1086992" y="264667"/>
                  </a:lnTo>
                  <a:lnTo>
                    <a:pt x="847597" y="124967"/>
                  </a:lnTo>
                  <a:lnTo>
                    <a:pt x="724535" y="53085"/>
                  </a:lnTo>
                  <a:lnTo>
                    <a:pt x="679322" y="26669"/>
                  </a:lnTo>
                  <a:lnTo>
                    <a:pt x="672846" y="22859"/>
                  </a:lnTo>
                  <a:lnTo>
                    <a:pt x="630935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859"/>
                  </a:lnTo>
                  <a:lnTo>
                    <a:pt x="260984" y="162686"/>
                  </a:lnTo>
                  <a:lnTo>
                    <a:pt x="137922" y="234441"/>
                  </a:lnTo>
                  <a:lnTo>
                    <a:pt x="92709" y="260857"/>
                  </a:lnTo>
                  <a:lnTo>
                    <a:pt x="50418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418" y="1015364"/>
                  </a:lnTo>
                  <a:lnTo>
                    <a:pt x="86233" y="1042669"/>
                  </a:lnTo>
                  <a:lnTo>
                    <a:pt x="325628" y="1182369"/>
                  </a:lnTo>
                  <a:lnTo>
                    <a:pt x="448691" y="1254137"/>
                  </a:lnTo>
                  <a:lnTo>
                    <a:pt x="493903" y="1280579"/>
                  </a:lnTo>
                  <a:lnTo>
                    <a:pt x="500379" y="1284350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0"/>
                  </a:lnTo>
                  <a:lnTo>
                    <a:pt x="912241" y="1144650"/>
                  </a:lnTo>
                  <a:lnTo>
                    <a:pt x="1035304" y="1072895"/>
                  </a:lnTo>
                  <a:lnTo>
                    <a:pt x="1080516" y="1046352"/>
                  </a:lnTo>
                  <a:lnTo>
                    <a:pt x="1086992" y="1042669"/>
                  </a:lnTo>
                  <a:lnTo>
                    <a:pt x="1122807" y="1015364"/>
                  </a:lnTo>
                  <a:lnTo>
                    <a:pt x="1149985" y="980439"/>
                  </a:lnTo>
                  <a:lnTo>
                    <a:pt x="1167257" y="939926"/>
                  </a:lnTo>
                  <a:lnTo>
                    <a:pt x="1173226" y="895349"/>
                  </a:lnTo>
                  <a:close/>
                </a:path>
                <a:path w="1173480" h="1307464">
                  <a:moveTo>
                    <a:pt x="1059180" y="311784"/>
                  </a:moveTo>
                  <a:lnTo>
                    <a:pt x="1083564" y="329818"/>
                  </a:lnTo>
                  <a:lnTo>
                    <a:pt x="1101979" y="353567"/>
                  </a:lnTo>
                  <a:lnTo>
                    <a:pt x="1113663" y="381380"/>
                  </a:lnTo>
                  <a:lnTo>
                    <a:pt x="1117727" y="411860"/>
                  </a:lnTo>
                  <a:lnTo>
                    <a:pt x="1117727" y="691387"/>
                  </a:lnTo>
                  <a:lnTo>
                    <a:pt x="1117727" y="834897"/>
                  </a:lnTo>
                  <a:lnTo>
                    <a:pt x="1117727" y="887856"/>
                  </a:lnTo>
                  <a:lnTo>
                    <a:pt x="1117727" y="895349"/>
                  </a:lnTo>
                  <a:lnTo>
                    <a:pt x="1113663" y="925829"/>
                  </a:lnTo>
                  <a:lnTo>
                    <a:pt x="1101979" y="953769"/>
                  </a:lnTo>
                  <a:lnTo>
                    <a:pt x="1083564" y="977391"/>
                  </a:lnTo>
                  <a:lnTo>
                    <a:pt x="1059180" y="995425"/>
                  </a:lnTo>
                  <a:lnTo>
                    <a:pt x="819658" y="1135125"/>
                  </a:lnTo>
                  <a:lnTo>
                    <a:pt x="696722" y="1207007"/>
                  </a:lnTo>
                  <a:lnTo>
                    <a:pt x="651383" y="1233423"/>
                  </a:lnTo>
                  <a:lnTo>
                    <a:pt x="644906" y="1237170"/>
                  </a:lnTo>
                  <a:lnTo>
                    <a:pt x="616585" y="1248079"/>
                  </a:lnTo>
                  <a:lnTo>
                    <a:pt x="586613" y="1251711"/>
                  </a:lnTo>
                  <a:lnTo>
                    <a:pt x="556641" y="1248079"/>
                  </a:lnTo>
                  <a:lnTo>
                    <a:pt x="528192" y="1237170"/>
                  </a:lnTo>
                  <a:lnTo>
                    <a:pt x="288797" y="1097406"/>
                  </a:lnTo>
                  <a:lnTo>
                    <a:pt x="165862" y="1025651"/>
                  </a:lnTo>
                  <a:lnTo>
                    <a:pt x="120522" y="999235"/>
                  </a:lnTo>
                  <a:lnTo>
                    <a:pt x="71247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562" y="381380"/>
                  </a:lnTo>
                  <a:lnTo>
                    <a:pt x="89662" y="329818"/>
                  </a:lnTo>
                  <a:lnTo>
                    <a:pt x="353567" y="172084"/>
                  </a:lnTo>
                  <a:lnTo>
                    <a:pt x="476503" y="100329"/>
                  </a:lnTo>
                  <a:lnTo>
                    <a:pt x="521842" y="73913"/>
                  </a:lnTo>
                  <a:lnTo>
                    <a:pt x="528192" y="70103"/>
                  </a:lnTo>
                  <a:lnTo>
                    <a:pt x="556641" y="59181"/>
                  </a:lnTo>
                  <a:lnTo>
                    <a:pt x="586613" y="55498"/>
                  </a:lnTo>
                  <a:lnTo>
                    <a:pt x="616585" y="59181"/>
                  </a:lnTo>
                  <a:lnTo>
                    <a:pt x="644906" y="70103"/>
                  </a:lnTo>
                  <a:lnTo>
                    <a:pt x="884428" y="209803"/>
                  </a:lnTo>
                  <a:lnTo>
                    <a:pt x="1007364" y="281558"/>
                  </a:lnTo>
                  <a:lnTo>
                    <a:pt x="1052703" y="308101"/>
                  </a:lnTo>
                  <a:lnTo>
                    <a:pt x="1059180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7528" y="3411140"/>
            <a:ext cx="1453896" cy="6030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4584" y="3459479"/>
            <a:ext cx="1323340" cy="5003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66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28488" y="4300728"/>
            <a:ext cx="1332230" cy="1472565"/>
            <a:chOff x="5428488" y="4300728"/>
            <a:chExt cx="1332230" cy="1472565"/>
          </a:xfrm>
        </p:grpSpPr>
        <p:sp>
          <p:nvSpPr>
            <p:cNvPr id="5" name="object 5"/>
            <p:cNvSpPr/>
            <p:nvPr/>
          </p:nvSpPr>
          <p:spPr>
            <a:xfrm>
              <a:off x="5724144" y="4785360"/>
              <a:ext cx="746760" cy="460375"/>
            </a:xfrm>
            <a:custGeom>
              <a:avLst/>
              <a:gdLst/>
              <a:ahLst/>
              <a:cxnLst/>
              <a:rect l="l" t="t" r="r" b="b"/>
              <a:pathLst>
                <a:path w="746760" h="460375">
                  <a:moveTo>
                    <a:pt x="262509" y="281051"/>
                  </a:moveTo>
                  <a:lnTo>
                    <a:pt x="211582" y="281051"/>
                  </a:lnTo>
                  <a:lnTo>
                    <a:pt x="211582" y="425843"/>
                  </a:lnTo>
                  <a:lnTo>
                    <a:pt x="213614" y="435991"/>
                  </a:lnTo>
                  <a:lnTo>
                    <a:pt x="218948" y="444131"/>
                  </a:lnTo>
                  <a:lnTo>
                    <a:pt x="227076" y="449453"/>
                  </a:lnTo>
                  <a:lnTo>
                    <a:pt x="237109" y="451358"/>
                  </a:lnTo>
                  <a:lnTo>
                    <a:pt x="247142" y="449453"/>
                  </a:lnTo>
                  <a:lnTo>
                    <a:pt x="255270" y="444131"/>
                  </a:lnTo>
                  <a:lnTo>
                    <a:pt x="260604" y="435991"/>
                  </a:lnTo>
                  <a:lnTo>
                    <a:pt x="262509" y="425843"/>
                  </a:lnTo>
                  <a:lnTo>
                    <a:pt x="262509" y="281051"/>
                  </a:lnTo>
                  <a:close/>
                </a:path>
                <a:path w="746760" h="460375">
                  <a:moveTo>
                    <a:pt x="746633" y="76708"/>
                  </a:moveTo>
                  <a:lnTo>
                    <a:pt x="694055" y="52832"/>
                  </a:lnTo>
                  <a:lnTo>
                    <a:pt x="685292" y="32004"/>
                  </a:lnTo>
                  <a:lnTo>
                    <a:pt x="670433" y="15240"/>
                  </a:lnTo>
                  <a:lnTo>
                    <a:pt x="650748" y="4064"/>
                  </a:lnTo>
                  <a:lnTo>
                    <a:pt x="627761" y="0"/>
                  </a:lnTo>
                  <a:lnTo>
                    <a:pt x="581025" y="0"/>
                  </a:lnTo>
                  <a:lnTo>
                    <a:pt x="570865" y="59563"/>
                  </a:lnTo>
                  <a:lnTo>
                    <a:pt x="570865" y="65532"/>
                  </a:lnTo>
                  <a:lnTo>
                    <a:pt x="576834" y="78359"/>
                  </a:lnTo>
                  <a:lnTo>
                    <a:pt x="584454" y="83439"/>
                  </a:lnTo>
                  <a:lnTo>
                    <a:pt x="598424" y="85598"/>
                  </a:lnTo>
                  <a:lnTo>
                    <a:pt x="604520" y="84582"/>
                  </a:lnTo>
                  <a:lnTo>
                    <a:pt x="610108" y="81788"/>
                  </a:lnTo>
                  <a:lnTo>
                    <a:pt x="618363" y="73279"/>
                  </a:lnTo>
                  <a:lnTo>
                    <a:pt x="620903" y="68199"/>
                  </a:lnTo>
                  <a:lnTo>
                    <a:pt x="628650" y="26416"/>
                  </a:lnTo>
                  <a:lnTo>
                    <a:pt x="632841" y="22987"/>
                  </a:lnTo>
                  <a:lnTo>
                    <a:pt x="642239" y="24638"/>
                  </a:lnTo>
                  <a:lnTo>
                    <a:pt x="645541" y="28956"/>
                  </a:lnTo>
                  <a:lnTo>
                    <a:pt x="637413" y="74295"/>
                  </a:lnTo>
                  <a:lnTo>
                    <a:pt x="633476" y="82423"/>
                  </a:lnTo>
                  <a:lnTo>
                    <a:pt x="627888" y="89535"/>
                  </a:lnTo>
                  <a:lnTo>
                    <a:pt x="614172" y="100457"/>
                  </a:lnTo>
                  <a:lnTo>
                    <a:pt x="605663" y="102235"/>
                  </a:lnTo>
                  <a:lnTo>
                    <a:pt x="592074" y="102235"/>
                  </a:lnTo>
                  <a:lnTo>
                    <a:pt x="559816" y="80899"/>
                  </a:lnTo>
                  <a:lnTo>
                    <a:pt x="554736" y="66294"/>
                  </a:lnTo>
                  <a:lnTo>
                    <a:pt x="554736" y="51054"/>
                  </a:lnTo>
                  <a:lnTo>
                    <a:pt x="562356" y="5969"/>
                  </a:lnTo>
                  <a:lnTo>
                    <a:pt x="502920" y="71501"/>
                  </a:lnTo>
                  <a:lnTo>
                    <a:pt x="492760" y="80772"/>
                  </a:lnTo>
                  <a:lnTo>
                    <a:pt x="480822" y="87757"/>
                  </a:lnTo>
                  <a:lnTo>
                    <a:pt x="467614" y="92075"/>
                  </a:lnTo>
                  <a:lnTo>
                    <a:pt x="453644" y="93726"/>
                  </a:lnTo>
                  <a:lnTo>
                    <a:pt x="211582" y="93726"/>
                  </a:lnTo>
                  <a:lnTo>
                    <a:pt x="195453" y="95250"/>
                  </a:lnTo>
                  <a:lnTo>
                    <a:pt x="180213" y="99695"/>
                  </a:lnTo>
                  <a:lnTo>
                    <a:pt x="166243" y="106934"/>
                  </a:lnTo>
                  <a:lnTo>
                    <a:pt x="153924" y="116713"/>
                  </a:lnTo>
                  <a:lnTo>
                    <a:pt x="129159" y="110617"/>
                  </a:lnTo>
                  <a:lnTo>
                    <a:pt x="100838" y="98425"/>
                  </a:lnTo>
                  <a:lnTo>
                    <a:pt x="72390" y="78232"/>
                  </a:lnTo>
                  <a:lnTo>
                    <a:pt x="41148" y="40132"/>
                  </a:lnTo>
                  <a:lnTo>
                    <a:pt x="32639" y="35433"/>
                  </a:lnTo>
                  <a:lnTo>
                    <a:pt x="0" y="62357"/>
                  </a:lnTo>
                  <a:lnTo>
                    <a:pt x="3556" y="72390"/>
                  </a:lnTo>
                  <a:lnTo>
                    <a:pt x="32004" y="109601"/>
                  </a:lnTo>
                  <a:lnTo>
                    <a:pt x="64516" y="135890"/>
                  </a:lnTo>
                  <a:lnTo>
                    <a:pt x="97917" y="153162"/>
                  </a:lnTo>
                  <a:lnTo>
                    <a:pt x="129286" y="163576"/>
                  </a:lnTo>
                  <a:lnTo>
                    <a:pt x="126619" y="173736"/>
                  </a:lnTo>
                  <a:lnTo>
                    <a:pt x="126619" y="433578"/>
                  </a:lnTo>
                  <a:lnTo>
                    <a:pt x="128143" y="442722"/>
                  </a:lnTo>
                  <a:lnTo>
                    <a:pt x="132461" y="450596"/>
                  </a:lnTo>
                  <a:lnTo>
                    <a:pt x="138811" y="456565"/>
                  </a:lnTo>
                  <a:lnTo>
                    <a:pt x="147066" y="459867"/>
                  </a:lnTo>
                  <a:lnTo>
                    <a:pt x="158623" y="459613"/>
                  </a:lnTo>
                  <a:lnTo>
                    <a:pt x="168402" y="454660"/>
                  </a:lnTo>
                  <a:lnTo>
                    <a:pt x="175133" y="446024"/>
                  </a:lnTo>
                  <a:lnTo>
                    <a:pt x="177673" y="435229"/>
                  </a:lnTo>
                  <a:lnTo>
                    <a:pt x="177673" y="272542"/>
                  </a:lnTo>
                  <a:lnTo>
                    <a:pt x="293116" y="272542"/>
                  </a:lnTo>
                  <a:lnTo>
                    <a:pt x="309118" y="282956"/>
                  </a:lnTo>
                  <a:lnTo>
                    <a:pt x="329692" y="291084"/>
                  </a:lnTo>
                  <a:lnTo>
                    <a:pt x="354076" y="296291"/>
                  </a:lnTo>
                  <a:lnTo>
                    <a:pt x="415417" y="298069"/>
                  </a:lnTo>
                  <a:lnTo>
                    <a:pt x="415417" y="432689"/>
                  </a:lnTo>
                  <a:lnTo>
                    <a:pt x="417195" y="442595"/>
                  </a:lnTo>
                  <a:lnTo>
                    <a:pt x="422275" y="451104"/>
                  </a:lnTo>
                  <a:lnTo>
                    <a:pt x="429768" y="457200"/>
                  </a:lnTo>
                  <a:lnTo>
                    <a:pt x="439166" y="459867"/>
                  </a:lnTo>
                  <a:lnTo>
                    <a:pt x="449580" y="458343"/>
                  </a:lnTo>
                  <a:lnTo>
                    <a:pt x="458216" y="452882"/>
                  </a:lnTo>
                  <a:lnTo>
                    <a:pt x="464185" y="444627"/>
                  </a:lnTo>
                  <a:lnTo>
                    <a:pt x="466344" y="434340"/>
                  </a:lnTo>
                  <a:lnTo>
                    <a:pt x="466344" y="298069"/>
                  </a:lnTo>
                  <a:lnTo>
                    <a:pt x="500380" y="298069"/>
                  </a:lnTo>
                  <a:lnTo>
                    <a:pt x="500380" y="433578"/>
                  </a:lnTo>
                  <a:lnTo>
                    <a:pt x="501904" y="442722"/>
                  </a:lnTo>
                  <a:lnTo>
                    <a:pt x="506095" y="450596"/>
                  </a:lnTo>
                  <a:lnTo>
                    <a:pt x="512572" y="456565"/>
                  </a:lnTo>
                  <a:lnTo>
                    <a:pt x="520700" y="459867"/>
                  </a:lnTo>
                  <a:lnTo>
                    <a:pt x="532384" y="459613"/>
                  </a:lnTo>
                  <a:lnTo>
                    <a:pt x="542036" y="454660"/>
                  </a:lnTo>
                  <a:lnTo>
                    <a:pt x="548767" y="446024"/>
                  </a:lnTo>
                  <a:lnTo>
                    <a:pt x="551307" y="435229"/>
                  </a:lnTo>
                  <a:lnTo>
                    <a:pt x="551307" y="276860"/>
                  </a:lnTo>
                  <a:lnTo>
                    <a:pt x="565277" y="256032"/>
                  </a:lnTo>
                  <a:lnTo>
                    <a:pt x="585343" y="212979"/>
                  </a:lnTo>
                  <a:lnTo>
                    <a:pt x="619252" y="127762"/>
                  </a:lnTo>
                  <a:lnTo>
                    <a:pt x="695706" y="127762"/>
                  </a:lnTo>
                  <a:lnTo>
                    <a:pt x="715518" y="123698"/>
                  </a:lnTo>
                  <a:lnTo>
                    <a:pt x="731647" y="112776"/>
                  </a:lnTo>
                  <a:lnTo>
                    <a:pt x="742569" y="96520"/>
                  </a:lnTo>
                  <a:lnTo>
                    <a:pt x="746633" y="76708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8" y="4300728"/>
              <a:ext cx="1331975" cy="147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10784" y="438302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31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63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726694" y="1254861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2308" y="438454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4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5" y="261493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7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6"/>
                  </a:lnTo>
                  <a:lnTo>
                    <a:pt x="324738" y="1185417"/>
                  </a:lnTo>
                  <a:lnTo>
                    <a:pt x="447420" y="1257299"/>
                  </a:lnTo>
                  <a:lnTo>
                    <a:pt x="492505" y="1283792"/>
                  </a:lnTo>
                  <a:lnTo>
                    <a:pt x="498982" y="1287589"/>
                  </a:lnTo>
                  <a:lnTo>
                    <a:pt x="540638" y="1304823"/>
                  </a:lnTo>
                  <a:lnTo>
                    <a:pt x="584962" y="1310563"/>
                  </a:lnTo>
                  <a:lnTo>
                    <a:pt x="629284" y="1304823"/>
                  </a:lnTo>
                  <a:lnTo>
                    <a:pt x="670940" y="1287589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6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7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2"/>
                  </a:lnTo>
                  <a:lnTo>
                    <a:pt x="817499" y="1138046"/>
                  </a:lnTo>
                  <a:lnTo>
                    <a:pt x="694816" y="1209954"/>
                  </a:lnTo>
                  <a:lnTo>
                    <a:pt x="649731" y="1236446"/>
                  </a:lnTo>
                  <a:lnTo>
                    <a:pt x="643254" y="1240243"/>
                  </a:lnTo>
                  <a:lnTo>
                    <a:pt x="614933" y="1251204"/>
                  </a:lnTo>
                  <a:lnTo>
                    <a:pt x="584962" y="1254861"/>
                  </a:lnTo>
                  <a:lnTo>
                    <a:pt x="554989" y="1251204"/>
                  </a:lnTo>
                  <a:lnTo>
                    <a:pt x="526668" y="1240243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3"/>
                  </a:lnTo>
                  <a:lnTo>
                    <a:pt x="475106" y="100583"/>
                  </a:lnTo>
                  <a:lnTo>
                    <a:pt x="520191" y="74168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28488" y="1734311"/>
            <a:ext cx="1332230" cy="1472565"/>
            <a:chOff x="5428488" y="1734311"/>
            <a:chExt cx="1332230" cy="1472565"/>
          </a:xfrm>
        </p:grpSpPr>
        <p:sp>
          <p:nvSpPr>
            <p:cNvPr id="10" name="object 10"/>
            <p:cNvSpPr/>
            <p:nvPr/>
          </p:nvSpPr>
          <p:spPr>
            <a:xfrm>
              <a:off x="5922264" y="2218943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865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865"/>
                  </a:lnTo>
                  <a:lnTo>
                    <a:pt x="263639" y="48514"/>
                  </a:lnTo>
                  <a:lnTo>
                    <a:pt x="247650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8" y="1734311"/>
              <a:ext cx="1331975" cy="14721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107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2308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3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0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4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6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3058541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24193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HCL</a:t>
            </a:r>
            <a:r>
              <a:rPr sz="4000" spc="-75" dirty="0"/>
              <a:t> </a:t>
            </a:r>
            <a:r>
              <a:rPr sz="4000" spc="-5" dirty="0"/>
              <a:t>BASICS</a:t>
            </a:r>
            <a:endParaRPr sz="4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4240" y="2453639"/>
            <a:ext cx="5797550" cy="2146300"/>
            <a:chOff x="3444240" y="2453639"/>
            <a:chExt cx="5797550" cy="214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40" y="2453639"/>
              <a:ext cx="5797296" cy="21457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62528" y="2462783"/>
              <a:ext cx="5711825" cy="2069464"/>
            </a:xfrm>
            <a:custGeom>
              <a:avLst/>
              <a:gdLst/>
              <a:ahLst/>
              <a:cxnLst/>
              <a:rect l="l" t="t" r="r" b="b"/>
              <a:pathLst>
                <a:path w="5711825" h="2069464">
                  <a:moveTo>
                    <a:pt x="5549646" y="0"/>
                  </a:moveTo>
                  <a:lnTo>
                    <a:pt x="161798" y="0"/>
                  </a:lnTo>
                  <a:lnTo>
                    <a:pt x="118745" y="5714"/>
                  </a:lnTo>
                  <a:lnTo>
                    <a:pt x="80137" y="22098"/>
                  </a:lnTo>
                  <a:lnTo>
                    <a:pt x="47371" y="47370"/>
                  </a:lnTo>
                  <a:lnTo>
                    <a:pt x="22098" y="80010"/>
                  </a:lnTo>
                  <a:lnTo>
                    <a:pt x="5714" y="118617"/>
                  </a:lnTo>
                  <a:lnTo>
                    <a:pt x="0" y="161670"/>
                  </a:lnTo>
                  <a:lnTo>
                    <a:pt x="0" y="1907666"/>
                  </a:lnTo>
                  <a:lnTo>
                    <a:pt x="5714" y="1950720"/>
                  </a:lnTo>
                  <a:lnTo>
                    <a:pt x="22098" y="1989327"/>
                  </a:lnTo>
                  <a:lnTo>
                    <a:pt x="47371" y="2021966"/>
                  </a:lnTo>
                  <a:lnTo>
                    <a:pt x="80137" y="2047239"/>
                  </a:lnTo>
                  <a:lnTo>
                    <a:pt x="118745" y="2063622"/>
                  </a:lnTo>
                  <a:lnTo>
                    <a:pt x="161798" y="2069338"/>
                  </a:lnTo>
                  <a:lnTo>
                    <a:pt x="5549646" y="2069338"/>
                  </a:lnTo>
                  <a:lnTo>
                    <a:pt x="5592699" y="2063622"/>
                  </a:lnTo>
                  <a:lnTo>
                    <a:pt x="5631307" y="2047239"/>
                  </a:lnTo>
                  <a:lnTo>
                    <a:pt x="5664073" y="2021966"/>
                  </a:lnTo>
                  <a:lnTo>
                    <a:pt x="5689346" y="1989327"/>
                  </a:lnTo>
                  <a:lnTo>
                    <a:pt x="5705729" y="1950720"/>
                  </a:lnTo>
                  <a:lnTo>
                    <a:pt x="5711444" y="1907666"/>
                  </a:lnTo>
                  <a:lnTo>
                    <a:pt x="5711444" y="161670"/>
                  </a:lnTo>
                  <a:lnTo>
                    <a:pt x="5705729" y="118617"/>
                  </a:lnTo>
                  <a:lnTo>
                    <a:pt x="5689346" y="80010"/>
                  </a:lnTo>
                  <a:lnTo>
                    <a:pt x="5664073" y="47370"/>
                  </a:lnTo>
                  <a:lnTo>
                    <a:pt x="5631307" y="22098"/>
                  </a:lnTo>
                  <a:lnTo>
                    <a:pt x="5592699" y="5714"/>
                  </a:lnTo>
                  <a:lnTo>
                    <a:pt x="55496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2528" y="2453639"/>
              <a:ext cx="5711825" cy="399415"/>
            </a:xfrm>
            <a:custGeom>
              <a:avLst/>
              <a:gdLst/>
              <a:ahLst/>
              <a:cxnLst/>
              <a:rect l="l" t="t" r="r" b="b"/>
              <a:pathLst>
                <a:path w="5711825" h="399414">
                  <a:moveTo>
                    <a:pt x="571144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1444" y="399161"/>
                  </a:lnTo>
                  <a:lnTo>
                    <a:pt x="57114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462528" y="2453639"/>
            <a:ext cx="571182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3500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1879" y="2548127"/>
            <a:ext cx="204215" cy="2042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32047" y="283463"/>
            <a:ext cx="5797550" cy="1450975"/>
            <a:chOff x="3432047" y="283463"/>
            <a:chExt cx="5797550" cy="1450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047" y="283463"/>
              <a:ext cx="5797296" cy="14508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47287" y="292607"/>
              <a:ext cx="5715000" cy="1374775"/>
            </a:xfrm>
            <a:custGeom>
              <a:avLst/>
              <a:gdLst/>
              <a:ahLst/>
              <a:cxnLst/>
              <a:rect l="l" t="t" r="r" b="b"/>
              <a:pathLst>
                <a:path w="5715000" h="1374775">
                  <a:moveTo>
                    <a:pt x="5607304" y="0"/>
                  </a:moveTo>
                  <a:lnTo>
                    <a:pt x="107187" y="0"/>
                  </a:lnTo>
                  <a:lnTo>
                    <a:pt x="65532" y="8382"/>
                  </a:lnTo>
                  <a:lnTo>
                    <a:pt x="31369" y="31369"/>
                  </a:lnTo>
                  <a:lnTo>
                    <a:pt x="8382" y="65532"/>
                  </a:lnTo>
                  <a:lnTo>
                    <a:pt x="0" y="107315"/>
                  </a:lnTo>
                  <a:lnTo>
                    <a:pt x="0" y="1266952"/>
                  </a:lnTo>
                  <a:lnTo>
                    <a:pt x="8382" y="1308735"/>
                  </a:lnTo>
                  <a:lnTo>
                    <a:pt x="31369" y="1342898"/>
                  </a:lnTo>
                  <a:lnTo>
                    <a:pt x="65532" y="1365885"/>
                  </a:lnTo>
                  <a:lnTo>
                    <a:pt x="107187" y="1374267"/>
                  </a:lnTo>
                  <a:lnTo>
                    <a:pt x="5607304" y="1374267"/>
                  </a:lnTo>
                  <a:lnTo>
                    <a:pt x="5648960" y="1365885"/>
                  </a:lnTo>
                  <a:lnTo>
                    <a:pt x="5683122" y="1342898"/>
                  </a:lnTo>
                  <a:lnTo>
                    <a:pt x="5706110" y="1308735"/>
                  </a:lnTo>
                  <a:lnTo>
                    <a:pt x="5714492" y="1266952"/>
                  </a:lnTo>
                  <a:lnTo>
                    <a:pt x="5714492" y="107315"/>
                  </a:lnTo>
                  <a:lnTo>
                    <a:pt x="5706110" y="65532"/>
                  </a:lnTo>
                  <a:lnTo>
                    <a:pt x="5683122" y="31369"/>
                  </a:lnTo>
                  <a:lnTo>
                    <a:pt x="5648960" y="8382"/>
                  </a:lnTo>
                  <a:lnTo>
                    <a:pt x="56073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47288" y="286511"/>
            <a:ext cx="57150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2528" y="786383"/>
            <a:ext cx="5431790" cy="645795"/>
          </a:xfrm>
          <a:custGeom>
            <a:avLst/>
            <a:gdLst/>
            <a:ahLst/>
            <a:cxnLst/>
            <a:rect l="l" t="t" r="r" b="b"/>
            <a:pathLst>
              <a:path w="5431790" h="645794">
                <a:moveTo>
                  <a:pt x="5431282" y="0"/>
                </a:moveTo>
                <a:lnTo>
                  <a:pt x="0" y="0"/>
                </a:lnTo>
                <a:lnTo>
                  <a:pt x="0" y="645668"/>
                </a:lnTo>
                <a:lnTo>
                  <a:pt x="5431282" y="645668"/>
                </a:lnTo>
                <a:lnTo>
                  <a:pt x="543128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41267" y="796290"/>
            <a:ext cx="4261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mkdir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/root/terraform-local-file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cd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/root/terraform-local-file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2794" y="3149242"/>
            <a:ext cx="2744470" cy="104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&lt;</a:t>
            </a: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block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&gt;</a:t>
            </a:r>
            <a:r>
              <a:rPr sz="18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&lt;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parameters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&gt;</a:t>
            </a:r>
            <a:r>
              <a:rPr sz="18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74650">
              <a:lnSpc>
                <a:spcPts val="2150"/>
              </a:lnSpc>
            </a:pP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key1</a:t>
            </a:r>
            <a:r>
              <a:rPr sz="1800" spc="-1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value1</a:t>
            </a:r>
            <a:endParaRPr sz="1800">
              <a:latin typeface="Consolas"/>
              <a:cs typeface="Consolas"/>
            </a:endParaRPr>
          </a:p>
          <a:p>
            <a:pPr marL="374650">
              <a:lnSpc>
                <a:spcPct val="100000"/>
              </a:lnSpc>
            </a:pP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key2</a:t>
            </a:r>
            <a:r>
              <a:rPr sz="18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value2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78352" y="3026664"/>
            <a:ext cx="4855845" cy="1322705"/>
          </a:xfrm>
          <a:custGeom>
            <a:avLst/>
            <a:gdLst/>
            <a:ahLst/>
            <a:cxnLst/>
            <a:rect l="l" t="t" r="r" b="b"/>
            <a:pathLst>
              <a:path w="4855845" h="1322704">
                <a:moveTo>
                  <a:pt x="4855336" y="0"/>
                </a:moveTo>
                <a:lnTo>
                  <a:pt x="0" y="0"/>
                </a:lnTo>
                <a:lnTo>
                  <a:pt x="0" y="1322324"/>
                </a:lnTo>
                <a:lnTo>
                  <a:pt x="4855336" y="1322324"/>
                </a:lnTo>
                <a:lnTo>
                  <a:pt x="485533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56203" y="3034664"/>
            <a:ext cx="4088765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2735" marR="5080" indent="-280670" algn="just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2000" spc="-2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20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love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799319" y="2785872"/>
            <a:ext cx="1332230" cy="1472565"/>
            <a:chOff x="9799319" y="2785872"/>
            <a:chExt cx="1332230" cy="1472565"/>
          </a:xfrm>
        </p:grpSpPr>
        <p:sp>
          <p:nvSpPr>
            <p:cNvPr id="18" name="object 18"/>
            <p:cNvSpPr/>
            <p:nvPr/>
          </p:nvSpPr>
          <p:spPr>
            <a:xfrm>
              <a:off x="10293096" y="3273551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44"/>
                  </a:moveTo>
                  <a:lnTo>
                    <a:pt x="67945" y="256044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44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9319" y="2785872"/>
              <a:ext cx="1331976" cy="147218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81616" y="28712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883139" y="287274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6" y="367411"/>
                  </a:lnTo>
                  <a:lnTo>
                    <a:pt x="1149984" y="326771"/>
                  </a:lnTo>
                  <a:lnTo>
                    <a:pt x="1122806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4" y="53086"/>
                  </a:lnTo>
                  <a:lnTo>
                    <a:pt x="679323" y="26670"/>
                  </a:lnTo>
                  <a:lnTo>
                    <a:pt x="672845" y="22860"/>
                  </a:lnTo>
                  <a:lnTo>
                    <a:pt x="630935" y="5714"/>
                  </a:lnTo>
                  <a:lnTo>
                    <a:pt x="586612" y="0"/>
                  </a:lnTo>
                  <a:lnTo>
                    <a:pt x="542162" y="5714"/>
                  </a:lnTo>
                  <a:lnTo>
                    <a:pt x="500379" y="22860"/>
                  </a:lnTo>
                  <a:lnTo>
                    <a:pt x="260984" y="162687"/>
                  </a:lnTo>
                  <a:lnTo>
                    <a:pt x="137921" y="234442"/>
                  </a:lnTo>
                  <a:lnTo>
                    <a:pt x="92709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8" y="939927"/>
                  </a:lnTo>
                  <a:lnTo>
                    <a:pt x="23240" y="980440"/>
                  </a:lnTo>
                  <a:lnTo>
                    <a:pt x="50418" y="1015365"/>
                  </a:lnTo>
                  <a:lnTo>
                    <a:pt x="86232" y="1042670"/>
                  </a:lnTo>
                  <a:lnTo>
                    <a:pt x="325627" y="1182370"/>
                  </a:lnTo>
                  <a:lnTo>
                    <a:pt x="448690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2" y="1301496"/>
                  </a:lnTo>
                  <a:lnTo>
                    <a:pt x="586612" y="1307211"/>
                  </a:lnTo>
                  <a:lnTo>
                    <a:pt x="630935" y="1301496"/>
                  </a:lnTo>
                  <a:lnTo>
                    <a:pt x="672845" y="1284351"/>
                  </a:lnTo>
                  <a:lnTo>
                    <a:pt x="912240" y="1144651"/>
                  </a:lnTo>
                  <a:lnTo>
                    <a:pt x="1035303" y="1072896"/>
                  </a:lnTo>
                  <a:lnTo>
                    <a:pt x="1080515" y="1046353"/>
                  </a:lnTo>
                  <a:lnTo>
                    <a:pt x="1122806" y="1015365"/>
                  </a:lnTo>
                  <a:lnTo>
                    <a:pt x="1149984" y="980440"/>
                  </a:lnTo>
                  <a:lnTo>
                    <a:pt x="1167256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3" y="329819"/>
                  </a:lnTo>
                  <a:lnTo>
                    <a:pt x="1101978" y="353568"/>
                  </a:lnTo>
                  <a:lnTo>
                    <a:pt x="1113662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2" y="925830"/>
                  </a:lnTo>
                  <a:lnTo>
                    <a:pt x="1083563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612" y="1251712"/>
                  </a:lnTo>
                  <a:lnTo>
                    <a:pt x="556640" y="1248029"/>
                  </a:lnTo>
                  <a:lnTo>
                    <a:pt x="528192" y="1237107"/>
                  </a:lnTo>
                  <a:lnTo>
                    <a:pt x="288798" y="1097407"/>
                  </a:lnTo>
                  <a:lnTo>
                    <a:pt x="165861" y="1025652"/>
                  </a:lnTo>
                  <a:lnTo>
                    <a:pt x="120523" y="999236"/>
                  </a:lnTo>
                  <a:lnTo>
                    <a:pt x="71246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1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3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2" y="55499"/>
                  </a:lnTo>
                  <a:lnTo>
                    <a:pt x="616584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1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4240" y="2453639"/>
            <a:ext cx="5797550" cy="2146300"/>
            <a:chOff x="3444240" y="2453639"/>
            <a:chExt cx="5797550" cy="214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40" y="2453639"/>
              <a:ext cx="5797296" cy="21457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62528" y="2462783"/>
              <a:ext cx="5711825" cy="2069464"/>
            </a:xfrm>
            <a:custGeom>
              <a:avLst/>
              <a:gdLst/>
              <a:ahLst/>
              <a:cxnLst/>
              <a:rect l="l" t="t" r="r" b="b"/>
              <a:pathLst>
                <a:path w="5711825" h="2069464">
                  <a:moveTo>
                    <a:pt x="5549646" y="0"/>
                  </a:moveTo>
                  <a:lnTo>
                    <a:pt x="161798" y="0"/>
                  </a:lnTo>
                  <a:lnTo>
                    <a:pt x="118745" y="5714"/>
                  </a:lnTo>
                  <a:lnTo>
                    <a:pt x="80137" y="22098"/>
                  </a:lnTo>
                  <a:lnTo>
                    <a:pt x="47371" y="47370"/>
                  </a:lnTo>
                  <a:lnTo>
                    <a:pt x="22098" y="80010"/>
                  </a:lnTo>
                  <a:lnTo>
                    <a:pt x="5714" y="118617"/>
                  </a:lnTo>
                  <a:lnTo>
                    <a:pt x="0" y="161670"/>
                  </a:lnTo>
                  <a:lnTo>
                    <a:pt x="0" y="1907666"/>
                  </a:lnTo>
                  <a:lnTo>
                    <a:pt x="5714" y="1950720"/>
                  </a:lnTo>
                  <a:lnTo>
                    <a:pt x="22098" y="1989327"/>
                  </a:lnTo>
                  <a:lnTo>
                    <a:pt x="47371" y="2021966"/>
                  </a:lnTo>
                  <a:lnTo>
                    <a:pt x="80137" y="2047239"/>
                  </a:lnTo>
                  <a:lnTo>
                    <a:pt x="118745" y="2063622"/>
                  </a:lnTo>
                  <a:lnTo>
                    <a:pt x="161798" y="2069338"/>
                  </a:lnTo>
                  <a:lnTo>
                    <a:pt x="5549646" y="2069338"/>
                  </a:lnTo>
                  <a:lnTo>
                    <a:pt x="5592699" y="2063622"/>
                  </a:lnTo>
                  <a:lnTo>
                    <a:pt x="5631307" y="2047239"/>
                  </a:lnTo>
                  <a:lnTo>
                    <a:pt x="5664073" y="2021966"/>
                  </a:lnTo>
                  <a:lnTo>
                    <a:pt x="5689346" y="1989327"/>
                  </a:lnTo>
                  <a:lnTo>
                    <a:pt x="5705729" y="1950720"/>
                  </a:lnTo>
                  <a:lnTo>
                    <a:pt x="5711444" y="1907666"/>
                  </a:lnTo>
                  <a:lnTo>
                    <a:pt x="5711444" y="161670"/>
                  </a:lnTo>
                  <a:lnTo>
                    <a:pt x="5705729" y="118617"/>
                  </a:lnTo>
                  <a:lnTo>
                    <a:pt x="5689346" y="80010"/>
                  </a:lnTo>
                  <a:lnTo>
                    <a:pt x="5664073" y="47370"/>
                  </a:lnTo>
                  <a:lnTo>
                    <a:pt x="5631307" y="22098"/>
                  </a:lnTo>
                  <a:lnTo>
                    <a:pt x="5592699" y="5714"/>
                  </a:lnTo>
                  <a:lnTo>
                    <a:pt x="55496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2528" y="2453639"/>
              <a:ext cx="5711825" cy="399415"/>
            </a:xfrm>
            <a:custGeom>
              <a:avLst/>
              <a:gdLst/>
              <a:ahLst/>
              <a:cxnLst/>
              <a:rect l="l" t="t" r="r" b="b"/>
              <a:pathLst>
                <a:path w="5711825" h="399414">
                  <a:moveTo>
                    <a:pt x="571144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1444" y="399161"/>
                  </a:lnTo>
                  <a:lnTo>
                    <a:pt x="57114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94502" y="2537689"/>
            <a:ext cx="280670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lo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9140" y="2453639"/>
            <a:ext cx="129222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780" rIns="0" bIns="0" rtlCol="0">
            <a:spAutoFit/>
          </a:bodyPr>
          <a:lstStyle/>
          <a:p>
            <a:pPr marL="250825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78352" y="2548127"/>
            <a:ext cx="4855845" cy="1800860"/>
            <a:chOff x="3578352" y="2548127"/>
            <a:chExt cx="4855845" cy="18008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880" y="2548127"/>
              <a:ext cx="207263" cy="2042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78352" y="3026663"/>
              <a:ext cx="4855845" cy="1322705"/>
            </a:xfrm>
            <a:custGeom>
              <a:avLst/>
              <a:gdLst/>
              <a:ahLst/>
              <a:cxnLst/>
              <a:rect l="l" t="t" r="r" b="b"/>
              <a:pathLst>
                <a:path w="4855845" h="1322704">
                  <a:moveTo>
                    <a:pt x="4855336" y="0"/>
                  </a:moveTo>
                  <a:lnTo>
                    <a:pt x="0" y="0"/>
                  </a:lnTo>
                  <a:lnTo>
                    <a:pt x="0" y="1322324"/>
                  </a:lnTo>
                  <a:lnTo>
                    <a:pt x="4855336" y="1322324"/>
                  </a:lnTo>
                  <a:lnTo>
                    <a:pt x="485533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583169" y="3116400"/>
            <a:ext cx="139700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6619" y="3339160"/>
            <a:ext cx="37833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2000" spc="-5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2000" spc="-2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20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9538" y="4031181"/>
            <a:ext cx="139700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0"/>
              </a:lnSpc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15511" y="1505711"/>
            <a:ext cx="850265" cy="1478280"/>
            <a:chOff x="3715511" y="1505711"/>
            <a:chExt cx="850265" cy="1478280"/>
          </a:xfrm>
        </p:grpSpPr>
        <p:sp>
          <p:nvSpPr>
            <p:cNvPr id="15" name="object 15"/>
            <p:cNvSpPr/>
            <p:nvPr/>
          </p:nvSpPr>
          <p:spPr>
            <a:xfrm>
              <a:off x="4139183" y="2008631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h="969010">
                  <a:moveTo>
                    <a:pt x="0" y="968882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15511" y="1505711"/>
              <a:ext cx="850265" cy="502920"/>
            </a:xfrm>
            <a:custGeom>
              <a:avLst/>
              <a:gdLst/>
              <a:ahLst/>
              <a:cxnLst/>
              <a:rect l="l" t="t" r="r" b="b"/>
              <a:pathLst>
                <a:path w="850264" h="502919">
                  <a:moveTo>
                    <a:pt x="798957" y="0"/>
                  </a:moveTo>
                  <a:lnTo>
                    <a:pt x="51053" y="0"/>
                  </a:lnTo>
                  <a:lnTo>
                    <a:pt x="31114" y="3937"/>
                  </a:lnTo>
                  <a:lnTo>
                    <a:pt x="14986" y="14859"/>
                  </a:lnTo>
                  <a:lnTo>
                    <a:pt x="4063" y="31114"/>
                  </a:lnTo>
                  <a:lnTo>
                    <a:pt x="0" y="50926"/>
                  </a:lnTo>
                  <a:lnTo>
                    <a:pt x="0" y="451992"/>
                  </a:lnTo>
                  <a:lnTo>
                    <a:pt x="4063" y="471804"/>
                  </a:lnTo>
                  <a:lnTo>
                    <a:pt x="14986" y="488061"/>
                  </a:lnTo>
                  <a:lnTo>
                    <a:pt x="31114" y="498983"/>
                  </a:lnTo>
                  <a:lnTo>
                    <a:pt x="51053" y="502920"/>
                  </a:lnTo>
                  <a:lnTo>
                    <a:pt x="798957" y="502920"/>
                  </a:lnTo>
                  <a:lnTo>
                    <a:pt x="818896" y="498983"/>
                  </a:lnTo>
                  <a:lnTo>
                    <a:pt x="835025" y="488061"/>
                  </a:lnTo>
                  <a:lnTo>
                    <a:pt x="845947" y="471804"/>
                  </a:lnTo>
                  <a:lnTo>
                    <a:pt x="850011" y="451992"/>
                  </a:lnTo>
                  <a:lnTo>
                    <a:pt x="850011" y="50926"/>
                  </a:lnTo>
                  <a:lnTo>
                    <a:pt x="845947" y="31114"/>
                  </a:lnTo>
                  <a:lnTo>
                    <a:pt x="835025" y="14859"/>
                  </a:lnTo>
                  <a:lnTo>
                    <a:pt x="818896" y="3937"/>
                  </a:lnTo>
                  <a:lnTo>
                    <a:pt x="798957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58514" y="1489329"/>
            <a:ext cx="572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Block </a:t>
            </a:r>
            <a:r>
              <a:rPr sz="1600" spc="-4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N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67402" y="1505711"/>
            <a:ext cx="2825750" cy="1852930"/>
            <a:chOff x="4867402" y="1505711"/>
            <a:chExt cx="2825750" cy="1852930"/>
          </a:xfrm>
        </p:grpSpPr>
        <p:sp>
          <p:nvSpPr>
            <p:cNvPr id="19" name="object 19"/>
            <p:cNvSpPr/>
            <p:nvPr/>
          </p:nvSpPr>
          <p:spPr>
            <a:xfrm>
              <a:off x="4873752" y="2008631"/>
              <a:ext cx="1816100" cy="1343660"/>
            </a:xfrm>
            <a:custGeom>
              <a:avLst/>
              <a:gdLst/>
              <a:ahLst/>
              <a:cxnLst/>
              <a:rect l="l" t="t" r="r" b="b"/>
              <a:pathLst>
                <a:path w="1816100" h="1343660">
                  <a:moveTo>
                    <a:pt x="0" y="1095120"/>
                  </a:moveTo>
                  <a:lnTo>
                    <a:pt x="3937" y="1075816"/>
                  </a:lnTo>
                  <a:lnTo>
                    <a:pt x="14605" y="1059941"/>
                  </a:lnTo>
                  <a:lnTo>
                    <a:pt x="30352" y="1049273"/>
                  </a:lnTo>
                  <a:lnTo>
                    <a:pt x="49784" y="1045463"/>
                  </a:lnTo>
                  <a:lnTo>
                    <a:pt x="1766316" y="1045463"/>
                  </a:lnTo>
                  <a:lnTo>
                    <a:pt x="1785747" y="1049273"/>
                  </a:lnTo>
                  <a:lnTo>
                    <a:pt x="1801495" y="1059941"/>
                  </a:lnTo>
                  <a:lnTo>
                    <a:pt x="1812163" y="1075816"/>
                  </a:lnTo>
                  <a:lnTo>
                    <a:pt x="1816100" y="1095120"/>
                  </a:lnTo>
                  <a:lnTo>
                    <a:pt x="1816100" y="1294002"/>
                  </a:lnTo>
                  <a:lnTo>
                    <a:pt x="1812163" y="1313306"/>
                  </a:lnTo>
                  <a:lnTo>
                    <a:pt x="1801495" y="1329054"/>
                  </a:lnTo>
                  <a:lnTo>
                    <a:pt x="1785747" y="1339722"/>
                  </a:lnTo>
                  <a:lnTo>
                    <a:pt x="1766316" y="1343659"/>
                  </a:lnTo>
                  <a:lnTo>
                    <a:pt x="49784" y="1343659"/>
                  </a:lnTo>
                  <a:lnTo>
                    <a:pt x="30352" y="1339722"/>
                  </a:lnTo>
                  <a:lnTo>
                    <a:pt x="14605" y="1329054"/>
                  </a:lnTo>
                  <a:lnTo>
                    <a:pt x="3937" y="1313306"/>
                  </a:lnTo>
                  <a:lnTo>
                    <a:pt x="0" y="1294002"/>
                  </a:lnTo>
                  <a:lnTo>
                    <a:pt x="0" y="1095120"/>
                  </a:lnTo>
                  <a:close/>
                </a:path>
                <a:path w="1816100" h="1343660">
                  <a:moveTo>
                    <a:pt x="939292" y="968375"/>
                  </a:moveTo>
                  <a:lnTo>
                    <a:pt x="939292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36464" y="1505711"/>
              <a:ext cx="1151890" cy="502920"/>
            </a:xfrm>
            <a:custGeom>
              <a:avLst/>
              <a:gdLst/>
              <a:ahLst/>
              <a:cxnLst/>
              <a:rect l="l" t="t" r="r" b="b"/>
              <a:pathLst>
                <a:path w="1151889" h="502919">
                  <a:moveTo>
                    <a:pt x="1100836" y="0"/>
                  </a:moveTo>
                  <a:lnTo>
                    <a:pt x="50926" y="0"/>
                  </a:lnTo>
                  <a:lnTo>
                    <a:pt x="31114" y="3937"/>
                  </a:lnTo>
                  <a:lnTo>
                    <a:pt x="14859" y="14859"/>
                  </a:lnTo>
                  <a:lnTo>
                    <a:pt x="3937" y="31114"/>
                  </a:lnTo>
                  <a:lnTo>
                    <a:pt x="0" y="50926"/>
                  </a:lnTo>
                  <a:lnTo>
                    <a:pt x="0" y="451992"/>
                  </a:lnTo>
                  <a:lnTo>
                    <a:pt x="3937" y="471804"/>
                  </a:lnTo>
                  <a:lnTo>
                    <a:pt x="14859" y="488061"/>
                  </a:lnTo>
                  <a:lnTo>
                    <a:pt x="31114" y="498983"/>
                  </a:lnTo>
                  <a:lnTo>
                    <a:pt x="50926" y="502920"/>
                  </a:lnTo>
                  <a:lnTo>
                    <a:pt x="1100836" y="502920"/>
                  </a:lnTo>
                  <a:lnTo>
                    <a:pt x="1120648" y="498983"/>
                  </a:lnTo>
                  <a:lnTo>
                    <a:pt x="1136903" y="488061"/>
                  </a:lnTo>
                  <a:lnTo>
                    <a:pt x="1147826" y="471804"/>
                  </a:lnTo>
                  <a:lnTo>
                    <a:pt x="1151763" y="451992"/>
                  </a:lnTo>
                  <a:lnTo>
                    <a:pt x="1151763" y="50926"/>
                  </a:lnTo>
                  <a:lnTo>
                    <a:pt x="1147826" y="31114"/>
                  </a:lnTo>
                  <a:lnTo>
                    <a:pt x="1136903" y="14859"/>
                  </a:lnTo>
                  <a:lnTo>
                    <a:pt x="1120648" y="3937"/>
                  </a:lnTo>
                  <a:lnTo>
                    <a:pt x="1100836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7080" y="2008631"/>
              <a:ext cx="0" cy="969010"/>
            </a:xfrm>
            <a:custGeom>
              <a:avLst/>
              <a:gdLst/>
              <a:ahLst/>
              <a:cxnLst/>
              <a:rect l="l" t="t" r="r" b="b"/>
              <a:pathLst>
                <a:path h="969010">
                  <a:moveTo>
                    <a:pt x="0" y="968882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41008" y="1505711"/>
              <a:ext cx="1151890" cy="502920"/>
            </a:xfrm>
            <a:custGeom>
              <a:avLst/>
              <a:gdLst/>
              <a:ahLst/>
              <a:cxnLst/>
              <a:rect l="l" t="t" r="r" b="b"/>
              <a:pathLst>
                <a:path w="1151890" h="502919">
                  <a:moveTo>
                    <a:pt x="1100836" y="0"/>
                  </a:moveTo>
                  <a:lnTo>
                    <a:pt x="50926" y="0"/>
                  </a:lnTo>
                  <a:lnTo>
                    <a:pt x="31115" y="3937"/>
                  </a:lnTo>
                  <a:lnTo>
                    <a:pt x="14859" y="14859"/>
                  </a:lnTo>
                  <a:lnTo>
                    <a:pt x="3937" y="31114"/>
                  </a:lnTo>
                  <a:lnTo>
                    <a:pt x="0" y="50926"/>
                  </a:lnTo>
                  <a:lnTo>
                    <a:pt x="0" y="451992"/>
                  </a:lnTo>
                  <a:lnTo>
                    <a:pt x="3937" y="471804"/>
                  </a:lnTo>
                  <a:lnTo>
                    <a:pt x="14859" y="488061"/>
                  </a:lnTo>
                  <a:lnTo>
                    <a:pt x="31115" y="498983"/>
                  </a:lnTo>
                  <a:lnTo>
                    <a:pt x="50926" y="502920"/>
                  </a:lnTo>
                  <a:lnTo>
                    <a:pt x="1100836" y="502920"/>
                  </a:lnTo>
                  <a:lnTo>
                    <a:pt x="1120648" y="498983"/>
                  </a:lnTo>
                  <a:lnTo>
                    <a:pt x="1136903" y="488061"/>
                  </a:lnTo>
                  <a:lnTo>
                    <a:pt x="1147826" y="471804"/>
                  </a:lnTo>
                  <a:lnTo>
                    <a:pt x="1151763" y="451992"/>
                  </a:lnTo>
                  <a:lnTo>
                    <a:pt x="1151763" y="50926"/>
                  </a:lnTo>
                  <a:lnTo>
                    <a:pt x="1147826" y="31114"/>
                  </a:lnTo>
                  <a:lnTo>
                    <a:pt x="1136903" y="14859"/>
                  </a:lnTo>
                  <a:lnTo>
                    <a:pt x="1120648" y="3937"/>
                  </a:lnTo>
                  <a:lnTo>
                    <a:pt x="1100836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71564" y="1489329"/>
            <a:ext cx="8972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Re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our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 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Name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77967" y="941832"/>
            <a:ext cx="1469390" cy="502920"/>
          </a:xfrm>
          <a:custGeom>
            <a:avLst/>
            <a:gdLst/>
            <a:ahLst/>
            <a:cxnLst/>
            <a:rect l="l" t="t" r="r" b="b"/>
            <a:pathLst>
              <a:path w="1469390" h="502919">
                <a:moveTo>
                  <a:pt x="1418209" y="0"/>
                </a:moveTo>
                <a:lnTo>
                  <a:pt x="50673" y="0"/>
                </a:lnTo>
                <a:lnTo>
                  <a:pt x="30987" y="3937"/>
                </a:lnTo>
                <a:lnTo>
                  <a:pt x="14859" y="14858"/>
                </a:lnTo>
                <a:lnTo>
                  <a:pt x="3937" y="30987"/>
                </a:lnTo>
                <a:lnTo>
                  <a:pt x="0" y="50800"/>
                </a:lnTo>
                <a:lnTo>
                  <a:pt x="0" y="451865"/>
                </a:lnTo>
                <a:lnTo>
                  <a:pt x="3937" y="471677"/>
                </a:lnTo>
                <a:lnTo>
                  <a:pt x="14859" y="487806"/>
                </a:lnTo>
                <a:lnTo>
                  <a:pt x="30987" y="498728"/>
                </a:lnTo>
                <a:lnTo>
                  <a:pt x="50673" y="502665"/>
                </a:lnTo>
                <a:lnTo>
                  <a:pt x="1418209" y="502665"/>
                </a:lnTo>
                <a:lnTo>
                  <a:pt x="1437893" y="498728"/>
                </a:lnTo>
                <a:lnTo>
                  <a:pt x="1454023" y="487806"/>
                </a:lnTo>
                <a:lnTo>
                  <a:pt x="1464945" y="471677"/>
                </a:lnTo>
                <a:lnTo>
                  <a:pt x="1468882" y="451865"/>
                </a:lnTo>
                <a:lnTo>
                  <a:pt x="1468882" y="50800"/>
                </a:lnTo>
                <a:lnTo>
                  <a:pt x="1464945" y="30987"/>
                </a:lnTo>
                <a:lnTo>
                  <a:pt x="1454023" y="14858"/>
                </a:lnTo>
                <a:lnTo>
                  <a:pt x="1437893" y="3937"/>
                </a:lnTo>
                <a:lnTo>
                  <a:pt x="141820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02428" y="803910"/>
            <a:ext cx="1227455" cy="1206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065" marR="5080" algn="ctr">
              <a:lnSpc>
                <a:spcPct val="96000"/>
              </a:lnSpc>
              <a:spcBef>
                <a:spcPts val="185"/>
              </a:spcBef>
            </a:pP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lo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l=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pr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v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  r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file=resource </a:t>
            </a:r>
            <a:r>
              <a:rPr sz="1600" spc="-4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Resource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Type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2168" y="3450335"/>
            <a:ext cx="3276600" cy="502920"/>
            <a:chOff x="582168" y="3450335"/>
            <a:chExt cx="3276600" cy="502920"/>
          </a:xfrm>
        </p:grpSpPr>
        <p:sp>
          <p:nvSpPr>
            <p:cNvPr id="27" name="object 27"/>
            <p:cNvSpPr/>
            <p:nvPr/>
          </p:nvSpPr>
          <p:spPr>
            <a:xfrm>
              <a:off x="1935479" y="3700271"/>
              <a:ext cx="1917064" cy="30480"/>
            </a:xfrm>
            <a:custGeom>
              <a:avLst/>
              <a:gdLst/>
              <a:ahLst/>
              <a:cxnLst/>
              <a:rect l="l" t="t" r="r" b="b"/>
              <a:pathLst>
                <a:path w="1917064" h="30479">
                  <a:moveTo>
                    <a:pt x="1916810" y="30098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2168" y="3450335"/>
              <a:ext cx="1356360" cy="502920"/>
            </a:xfrm>
            <a:custGeom>
              <a:avLst/>
              <a:gdLst/>
              <a:ahLst/>
              <a:cxnLst/>
              <a:rect l="l" t="t" r="r" b="b"/>
              <a:pathLst>
                <a:path w="1356360" h="502920">
                  <a:moveTo>
                    <a:pt x="1304798" y="0"/>
                  </a:moveTo>
                  <a:lnTo>
                    <a:pt x="50965" y="0"/>
                  </a:lnTo>
                  <a:lnTo>
                    <a:pt x="31127" y="3937"/>
                  </a:lnTo>
                  <a:lnTo>
                    <a:pt x="14935" y="14859"/>
                  </a:lnTo>
                  <a:lnTo>
                    <a:pt x="4000" y="31114"/>
                  </a:lnTo>
                  <a:lnTo>
                    <a:pt x="0" y="50926"/>
                  </a:lnTo>
                  <a:lnTo>
                    <a:pt x="0" y="451993"/>
                  </a:lnTo>
                  <a:lnTo>
                    <a:pt x="4000" y="471805"/>
                  </a:lnTo>
                  <a:lnTo>
                    <a:pt x="14935" y="488061"/>
                  </a:lnTo>
                  <a:lnTo>
                    <a:pt x="31127" y="498982"/>
                  </a:lnTo>
                  <a:lnTo>
                    <a:pt x="50965" y="502919"/>
                  </a:lnTo>
                  <a:lnTo>
                    <a:pt x="1304798" y="502919"/>
                  </a:lnTo>
                  <a:lnTo>
                    <a:pt x="1324737" y="498982"/>
                  </a:lnTo>
                  <a:lnTo>
                    <a:pt x="1340993" y="488061"/>
                  </a:lnTo>
                  <a:lnTo>
                    <a:pt x="1351788" y="471805"/>
                  </a:lnTo>
                  <a:lnTo>
                    <a:pt x="1355852" y="451993"/>
                  </a:lnTo>
                  <a:lnTo>
                    <a:pt x="1355852" y="50926"/>
                  </a:lnTo>
                  <a:lnTo>
                    <a:pt x="1351788" y="31114"/>
                  </a:lnTo>
                  <a:lnTo>
                    <a:pt x="1340993" y="14859"/>
                  </a:lnTo>
                  <a:lnTo>
                    <a:pt x="1324737" y="3937"/>
                  </a:lnTo>
                  <a:lnTo>
                    <a:pt x="1304798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7529" y="3558666"/>
            <a:ext cx="10115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rgu</a:t>
            </a:r>
            <a:r>
              <a:rPr sz="1600" spc="30" dirty="0">
                <a:solidFill>
                  <a:srgbClr val="F0F0F0"/>
                </a:solidFill>
                <a:latin typeface="Arial MT"/>
                <a:cs typeface="Arial MT"/>
              </a:rPr>
              <a:t>m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en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53983" y="1280160"/>
            <a:ext cx="3075940" cy="2978150"/>
            <a:chOff x="8253983" y="1280160"/>
            <a:chExt cx="3075940" cy="2978150"/>
          </a:xfrm>
        </p:grpSpPr>
        <p:sp>
          <p:nvSpPr>
            <p:cNvPr id="31" name="object 31"/>
            <p:cNvSpPr/>
            <p:nvPr/>
          </p:nvSpPr>
          <p:spPr>
            <a:xfrm>
              <a:off x="10293096" y="3273551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44"/>
                  </a:moveTo>
                  <a:lnTo>
                    <a:pt x="67945" y="256044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44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9319" y="2785872"/>
              <a:ext cx="1331976" cy="14721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881616" y="28712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83139" y="2872740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6" y="367411"/>
                  </a:lnTo>
                  <a:lnTo>
                    <a:pt x="1149984" y="326771"/>
                  </a:lnTo>
                  <a:lnTo>
                    <a:pt x="1122806" y="291973"/>
                  </a:lnTo>
                  <a:lnTo>
                    <a:pt x="1086992" y="264668"/>
                  </a:lnTo>
                  <a:lnTo>
                    <a:pt x="847598" y="124968"/>
                  </a:lnTo>
                  <a:lnTo>
                    <a:pt x="724534" y="53086"/>
                  </a:lnTo>
                  <a:lnTo>
                    <a:pt x="679323" y="26670"/>
                  </a:lnTo>
                  <a:lnTo>
                    <a:pt x="672845" y="22860"/>
                  </a:lnTo>
                  <a:lnTo>
                    <a:pt x="630935" y="5714"/>
                  </a:lnTo>
                  <a:lnTo>
                    <a:pt x="586612" y="0"/>
                  </a:lnTo>
                  <a:lnTo>
                    <a:pt x="542162" y="5714"/>
                  </a:lnTo>
                  <a:lnTo>
                    <a:pt x="500379" y="22860"/>
                  </a:lnTo>
                  <a:lnTo>
                    <a:pt x="260984" y="162687"/>
                  </a:lnTo>
                  <a:lnTo>
                    <a:pt x="137921" y="234442"/>
                  </a:lnTo>
                  <a:lnTo>
                    <a:pt x="92709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8" y="939927"/>
                  </a:lnTo>
                  <a:lnTo>
                    <a:pt x="23240" y="980440"/>
                  </a:lnTo>
                  <a:lnTo>
                    <a:pt x="50418" y="1015365"/>
                  </a:lnTo>
                  <a:lnTo>
                    <a:pt x="86232" y="1042670"/>
                  </a:lnTo>
                  <a:lnTo>
                    <a:pt x="325627" y="1182370"/>
                  </a:lnTo>
                  <a:lnTo>
                    <a:pt x="448690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2" y="1301496"/>
                  </a:lnTo>
                  <a:lnTo>
                    <a:pt x="586612" y="1307211"/>
                  </a:lnTo>
                  <a:lnTo>
                    <a:pt x="630935" y="1301496"/>
                  </a:lnTo>
                  <a:lnTo>
                    <a:pt x="672845" y="1284351"/>
                  </a:lnTo>
                  <a:lnTo>
                    <a:pt x="912240" y="1144651"/>
                  </a:lnTo>
                  <a:lnTo>
                    <a:pt x="1035303" y="1072896"/>
                  </a:lnTo>
                  <a:lnTo>
                    <a:pt x="1080515" y="1046353"/>
                  </a:lnTo>
                  <a:lnTo>
                    <a:pt x="1122806" y="1015365"/>
                  </a:lnTo>
                  <a:lnTo>
                    <a:pt x="1149984" y="980440"/>
                  </a:lnTo>
                  <a:lnTo>
                    <a:pt x="1167256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3" y="329819"/>
                  </a:lnTo>
                  <a:lnTo>
                    <a:pt x="1101978" y="353568"/>
                  </a:lnTo>
                  <a:lnTo>
                    <a:pt x="1113662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2" y="925830"/>
                  </a:lnTo>
                  <a:lnTo>
                    <a:pt x="1083563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612" y="1251712"/>
                  </a:lnTo>
                  <a:lnTo>
                    <a:pt x="556640" y="1248029"/>
                  </a:lnTo>
                  <a:lnTo>
                    <a:pt x="528192" y="1237107"/>
                  </a:lnTo>
                  <a:lnTo>
                    <a:pt x="288798" y="1097407"/>
                  </a:lnTo>
                  <a:lnTo>
                    <a:pt x="165861" y="1025652"/>
                  </a:lnTo>
                  <a:lnTo>
                    <a:pt x="120523" y="999236"/>
                  </a:lnTo>
                  <a:lnTo>
                    <a:pt x="71246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2" y="381381"/>
                  </a:lnTo>
                  <a:lnTo>
                    <a:pt x="89661" y="329819"/>
                  </a:lnTo>
                  <a:lnTo>
                    <a:pt x="353567" y="172085"/>
                  </a:lnTo>
                  <a:lnTo>
                    <a:pt x="476503" y="100330"/>
                  </a:lnTo>
                  <a:lnTo>
                    <a:pt x="521842" y="73913"/>
                  </a:lnTo>
                  <a:lnTo>
                    <a:pt x="528192" y="70104"/>
                  </a:lnTo>
                  <a:lnTo>
                    <a:pt x="556640" y="59182"/>
                  </a:lnTo>
                  <a:lnTo>
                    <a:pt x="586612" y="55499"/>
                  </a:lnTo>
                  <a:lnTo>
                    <a:pt x="616584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3" y="281559"/>
                  </a:lnTo>
                  <a:lnTo>
                    <a:pt x="1052702" y="308101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31095" y="2267712"/>
              <a:ext cx="1795780" cy="731520"/>
            </a:xfrm>
            <a:custGeom>
              <a:avLst/>
              <a:gdLst/>
              <a:ahLst/>
              <a:cxnLst/>
              <a:rect l="l" t="t" r="r" b="b"/>
              <a:pathLst>
                <a:path w="1795779" h="731519">
                  <a:moveTo>
                    <a:pt x="1249172" y="731392"/>
                  </a:moveTo>
                  <a:lnTo>
                    <a:pt x="1795272" y="6096"/>
                  </a:lnTo>
                </a:path>
                <a:path w="1795779" h="731519">
                  <a:moveTo>
                    <a:pt x="600582" y="731265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4470C4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3983" y="1280160"/>
              <a:ext cx="2639568" cy="17526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836151" y="1862328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4">
                  <a:moveTo>
                    <a:pt x="1322831" y="0"/>
                  </a:moveTo>
                  <a:lnTo>
                    <a:pt x="69850" y="0"/>
                  </a:lnTo>
                  <a:lnTo>
                    <a:pt x="42672" y="5461"/>
                  </a:lnTo>
                  <a:lnTo>
                    <a:pt x="20447" y="20574"/>
                  </a:lnTo>
                  <a:lnTo>
                    <a:pt x="5461" y="42799"/>
                  </a:lnTo>
                  <a:lnTo>
                    <a:pt x="0" y="70104"/>
                  </a:lnTo>
                  <a:lnTo>
                    <a:pt x="0" y="335280"/>
                  </a:lnTo>
                  <a:lnTo>
                    <a:pt x="5461" y="362585"/>
                  </a:lnTo>
                  <a:lnTo>
                    <a:pt x="20447" y="384810"/>
                  </a:lnTo>
                  <a:lnTo>
                    <a:pt x="42672" y="399923"/>
                  </a:lnTo>
                  <a:lnTo>
                    <a:pt x="69850" y="405384"/>
                  </a:lnTo>
                  <a:lnTo>
                    <a:pt x="1322831" y="405384"/>
                  </a:lnTo>
                  <a:lnTo>
                    <a:pt x="1350009" y="399923"/>
                  </a:lnTo>
                  <a:lnTo>
                    <a:pt x="1372234" y="384810"/>
                  </a:lnTo>
                  <a:lnTo>
                    <a:pt x="1387221" y="362585"/>
                  </a:lnTo>
                  <a:lnTo>
                    <a:pt x="1392681" y="335280"/>
                  </a:lnTo>
                  <a:lnTo>
                    <a:pt x="1392681" y="70104"/>
                  </a:lnTo>
                  <a:lnTo>
                    <a:pt x="1387221" y="42799"/>
                  </a:lnTo>
                  <a:lnTo>
                    <a:pt x="1372234" y="20574"/>
                  </a:lnTo>
                  <a:lnTo>
                    <a:pt x="1350009" y="5461"/>
                  </a:lnTo>
                  <a:lnTo>
                    <a:pt x="1322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836151" y="1862328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4">
                  <a:moveTo>
                    <a:pt x="0" y="70104"/>
                  </a:moveTo>
                  <a:lnTo>
                    <a:pt x="5461" y="42799"/>
                  </a:lnTo>
                  <a:lnTo>
                    <a:pt x="20447" y="20574"/>
                  </a:lnTo>
                  <a:lnTo>
                    <a:pt x="42672" y="5461"/>
                  </a:lnTo>
                  <a:lnTo>
                    <a:pt x="69850" y="0"/>
                  </a:lnTo>
                  <a:lnTo>
                    <a:pt x="1322831" y="0"/>
                  </a:lnTo>
                  <a:lnTo>
                    <a:pt x="1350009" y="5461"/>
                  </a:lnTo>
                  <a:lnTo>
                    <a:pt x="1372234" y="20574"/>
                  </a:lnTo>
                  <a:lnTo>
                    <a:pt x="1387221" y="42799"/>
                  </a:lnTo>
                  <a:lnTo>
                    <a:pt x="1392681" y="70104"/>
                  </a:lnTo>
                  <a:lnTo>
                    <a:pt x="1392681" y="335280"/>
                  </a:lnTo>
                  <a:lnTo>
                    <a:pt x="1387221" y="362585"/>
                  </a:lnTo>
                  <a:lnTo>
                    <a:pt x="1372234" y="384810"/>
                  </a:lnTo>
                  <a:lnTo>
                    <a:pt x="1350009" y="399923"/>
                  </a:lnTo>
                  <a:lnTo>
                    <a:pt x="1322831" y="405384"/>
                  </a:lnTo>
                  <a:lnTo>
                    <a:pt x="69850" y="405384"/>
                  </a:lnTo>
                  <a:lnTo>
                    <a:pt x="42672" y="399923"/>
                  </a:lnTo>
                  <a:lnTo>
                    <a:pt x="20447" y="384810"/>
                  </a:lnTo>
                  <a:lnTo>
                    <a:pt x="5461" y="362585"/>
                  </a:lnTo>
                  <a:lnTo>
                    <a:pt x="0" y="335280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141332" y="1955114"/>
            <a:ext cx="7854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F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IL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046207" y="1289303"/>
            <a:ext cx="2146300" cy="1750060"/>
            <a:chOff x="10046207" y="1289303"/>
            <a:chExt cx="2146300" cy="1750060"/>
          </a:xfrm>
        </p:grpSpPr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6207" y="1289303"/>
              <a:ext cx="2145791" cy="174955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628375" y="18714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1323213" y="0"/>
                  </a:moveTo>
                  <a:lnTo>
                    <a:pt x="69723" y="0"/>
                  </a:lnTo>
                  <a:lnTo>
                    <a:pt x="42545" y="5461"/>
                  </a:lnTo>
                  <a:lnTo>
                    <a:pt x="20447" y="20319"/>
                  </a:lnTo>
                  <a:lnTo>
                    <a:pt x="5460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447" y="382015"/>
                  </a:lnTo>
                  <a:lnTo>
                    <a:pt x="42545" y="396875"/>
                  </a:lnTo>
                  <a:lnTo>
                    <a:pt x="69723" y="402336"/>
                  </a:lnTo>
                  <a:lnTo>
                    <a:pt x="1323213" y="402336"/>
                  </a:lnTo>
                  <a:lnTo>
                    <a:pt x="1350391" y="396875"/>
                  </a:lnTo>
                  <a:lnTo>
                    <a:pt x="1372489" y="382015"/>
                  </a:lnTo>
                  <a:lnTo>
                    <a:pt x="1387475" y="359790"/>
                  </a:lnTo>
                  <a:lnTo>
                    <a:pt x="1392935" y="332739"/>
                  </a:lnTo>
                  <a:lnTo>
                    <a:pt x="1392935" y="69595"/>
                  </a:lnTo>
                  <a:lnTo>
                    <a:pt x="1387475" y="42544"/>
                  </a:lnTo>
                  <a:lnTo>
                    <a:pt x="1372489" y="20319"/>
                  </a:lnTo>
                  <a:lnTo>
                    <a:pt x="1350391" y="5461"/>
                  </a:lnTo>
                  <a:lnTo>
                    <a:pt x="1323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28375" y="18714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0" y="69595"/>
                  </a:moveTo>
                  <a:lnTo>
                    <a:pt x="5460" y="42544"/>
                  </a:lnTo>
                  <a:lnTo>
                    <a:pt x="20447" y="20319"/>
                  </a:lnTo>
                  <a:lnTo>
                    <a:pt x="42545" y="5461"/>
                  </a:lnTo>
                  <a:lnTo>
                    <a:pt x="69723" y="0"/>
                  </a:lnTo>
                  <a:lnTo>
                    <a:pt x="1323213" y="0"/>
                  </a:lnTo>
                  <a:lnTo>
                    <a:pt x="1350391" y="5461"/>
                  </a:lnTo>
                  <a:lnTo>
                    <a:pt x="1372489" y="20319"/>
                  </a:lnTo>
                  <a:lnTo>
                    <a:pt x="1387475" y="42544"/>
                  </a:lnTo>
                  <a:lnTo>
                    <a:pt x="1392935" y="69595"/>
                  </a:lnTo>
                  <a:lnTo>
                    <a:pt x="1392935" y="332739"/>
                  </a:lnTo>
                  <a:lnTo>
                    <a:pt x="1387475" y="359790"/>
                  </a:lnTo>
                  <a:lnTo>
                    <a:pt x="1372489" y="382015"/>
                  </a:lnTo>
                  <a:lnTo>
                    <a:pt x="1350391" y="396875"/>
                  </a:lnTo>
                  <a:lnTo>
                    <a:pt x="1323213" y="402336"/>
                  </a:lnTo>
                  <a:lnTo>
                    <a:pt x="69723" y="402336"/>
                  </a:lnTo>
                  <a:lnTo>
                    <a:pt x="42545" y="396875"/>
                  </a:lnTo>
                  <a:lnTo>
                    <a:pt x="20447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0947272" y="1960879"/>
            <a:ext cx="76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ON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NT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100510" y="3026664"/>
            <a:ext cx="2714625" cy="402590"/>
            <a:chOff x="5100510" y="3026664"/>
            <a:chExt cx="2714625" cy="402590"/>
          </a:xfrm>
        </p:grpSpPr>
        <p:sp>
          <p:nvSpPr>
            <p:cNvPr id="46" name="object 46"/>
            <p:cNvSpPr/>
            <p:nvPr/>
          </p:nvSpPr>
          <p:spPr>
            <a:xfrm>
              <a:off x="7488935" y="3026664"/>
              <a:ext cx="325755" cy="402590"/>
            </a:xfrm>
            <a:custGeom>
              <a:avLst/>
              <a:gdLst/>
              <a:ahLst/>
              <a:cxnLst/>
              <a:rect l="l" t="t" r="r" b="b"/>
              <a:pathLst>
                <a:path w="325754" h="402589">
                  <a:moveTo>
                    <a:pt x="321310" y="0"/>
                  </a:moveTo>
                  <a:lnTo>
                    <a:pt x="4318" y="0"/>
                  </a:lnTo>
                  <a:lnTo>
                    <a:pt x="0" y="4318"/>
                  </a:lnTo>
                  <a:lnTo>
                    <a:pt x="0" y="397763"/>
                  </a:lnTo>
                  <a:lnTo>
                    <a:pt x="4318" y="402082"/>
                  </a:lnTo>
                  <a:lnTo>
                    <a:pt x="321310" y="402082"/>
                  </a:lnTo>
                  <a:lnTo>
                    <a:pt x="325628" y="397763"/>
                  </a:lnTo>
                  <a:lnTo>
                    <a:pt x="325628" y="4318"/>
                  </a:lnTo>
                  <a:lnTo>
                    <a:pt x="32131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09717" y="3344291"/>
              <a:ext cx="2597150" cy="0"/>
            </a:xfrm>
            <a:custGeom>
              <a:avLst/>
              <a:gdLst/>
              <a:ahLst/>
              <a:cxnLst/>
              <a:rect l="l" t="t" r="r" b="b"/>
              <a:pathLst>
                <a:path w="2597150">
                  <a:moveTo>
                    <a:pt x="0" y="0"/>
                  </a:moveTo>
                  <a:lnTo>
                    <a:pt x="2596896" y="0"/>
                  </a:lnTo>
                </a:path>
              </a:pathLst>
            </a:custGeom>
            <a:ln w="18287">
              <a:solidFill>
                <a:srgbClr val="9DC3E6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656203" y="3037458"/>
            <a:ext cx="40671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u="heavy" dirty="0">
                <a:solidFill>
                  <a:srgbClr val="549CD4"/>
                </a:solidFill>
                <a:uFill>
                  <a:solidFill>
                    <a:srgbClr val="9DC3E6"/>
                  </a:solidFill>
                </a:uFill>
                <a:latin typeface="Consolas"/>
                <a:cs typeface="Consolas"/>
              </a:rPr>
              <a:t>resourc</a:t>
            </a: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e</a:t>
            </a:r>
            <a:r>
              <a:rPr sz="20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2000" u="heavy" spc="-10" dirty="0">
                <a:solidFill>
                  <a:srgbClr val="CE9178"/>
                </a:solidFill>
                <a:uFill>
                  <a:solidFill>
                    <a:srgbClr val="9DC3E6"/>
                  </a:solidFill>
                </a:uFill>
                <a:latin typeface="Consolas"/>
                <a:cs typeface="Consolas"/>
              </a:rPr>
              <a:t>"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local_file"</a:t>
            </a:r>
            <a:r>
              <a:rPr sz="20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2000" spc="-5" dirty="0">
                <a:solidFill>
                  <a:srgbClr val="66FF99"/>
                </a:solidFill>
                <a:latin typeface="Consolas"/>
                <a:cs typeface="Consolas"/>
              </a:rPr>
              <a:t>{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66159" y="3934967"/>
            <a:ext cx="323215" cy="402590"/>
          </a:xfrm>
          <a:custGeom>
            <a:avLst/>
            <a:gdLst/>
            <a:ahLst/>
            <a:cxnLst/>
            <a:rect l="l" t="t" r="r" b="b"/>
            <a:pathLst>
              <a:path w="323214" h="402589">
                <a:moveTo>
                  <a:pt x="318642" y="0"/>
                </a:moveTo>
                <a:lnTo>
                  <a:pt x="4317" y="0"/>
                </a:lnTo>
                <a:lnTo>
                  <a:pt x="0" y="4317"/>
                </a:lnTo>
                <a:lnTo>
                  <a:pt x="0" y="397763"/>
                </a:lnTo>
                <a:lnTo>
                  <a:pt x="4317" y="402081"/>
                </a:lnTo>
                <a:lnTo>
                  <a:pt x="318642" y="402081"/>
                </a:lnTo>
                <a:lnTo>
                  <a:pt x="322961" y="397763"/>
                </a:lnTo>
                <a:lnTo>
                  <a:pt x="322961" y="4317"/>
                </a:lnTo>
                <a:lnTo>
                  <a:pt x="31864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647947" y="3943934"/>
            <a:ext cx="1651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66FF99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33031" y="3054095"/>
            <a:ext cx="783590" cy="298450"/>
          </a:xfrm>
          <a:custGeom>
            <a:avLst/>
            <a:gdLst/>
            <a:ahLst/>
            <a:cxnLst/>
            <a:rect l="l" t="t" r="r" b="b"/>
            <a:pathLst>
              <a:path w="783590" h="298450">
                <a:moveTo>
                  <a:pt x="0" y="49656"/>
                </a:moveTo>
                <a:lnTo>
                  <a:pt x="3937" y="30352"/>
                </a:lnTo>
                <a:lnTo>
                  <a:pt x="14604" y="14604"/>
                </a:lnTo>
                <a:lnTo>
                  <a:pt x="30352" y="3937"/>
                </a:lnTo>
                <a:lnTo>
                  <a:pt x="49657" y="0"/>
                </a:lnTo>
                <a:lnTo>
                  <a:pt x="733678" y="0"/>
                </a:lnTo>
                <a:lnTo>
                  <a:pt x="752983" y="3937"/>
                </a:lnTo>
                <a:lnTo>
                  <a:pt x="768731" y="14604"/>
                </a:lnTo>
                <a:lnTo>
                  <a:pt x="779399" y="30352"/>
                </a:lnTo>
                <a:lnTo>
                  <a:pt x="783336" y="49656"/>
                </a:lnTo>
                <a:lnTo>
                  <a:pt x="783336" y="248538"/>
                </a:lnTo>
                <a:lnTo>
                  <a:pt x="779399" y="267969"/>
                </a:lnTo>
                <a:lnTo>
                  <a:pt x="768731" y="283717"/>
                </a:lnTo>
                <a:lnTo>
                  <a:pt x="752983" y="294386"/>
                </a:lnTo>
                <a:lnTo>
                  <a:pt x="733678" y="298323"/>
                </a:lnTo>
                <a:lnTo>
                  <a:pt x="49657" y="298323"/>
                </a:lnTo>
                <a:lnTo>
                  <a:pt x="30352" y="294386"/>
                </a:lnTo>
                <a:lnTo>
                  <a:pt x="14604" y="283717"/>
                </a:lnTo>
                <a:lnTo>
                  <a:pt x="3937" y="267969"/>
                </a:lnTo>
                <a:lnTo>
                  <a:pt x="0" y="248538"/>
                </a:lnTo>
                <a:lnTo>
                  <a:pt x="0" y="49656"/>
                </a:lnTo>
                <a:close/>
              </a:path>
            </a:pathLst>
          </a:custGeom>
          <a:ln w="12191">
            <a:solidFill>
              <a:srgbClr val="9DC3E6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0232" y="2468879"/>
            <a:ext cx="5711825" cy="2078989"/>
            <a:chOff x="3380232" y="2468879"/>
            <a:chExt cx="5711825" cy="2078989"/>
          </a:xfrm>
        </p:grpSpPr>
        <p:sp>
          <p:nvSpPr>
            <p:cNvPr id="3" name="object 3"/>
            <p:cNvSpPr/>
            <p:nvPr/>
          </p:nvSpPr>
          <p:spPr>
            <a:xfrm>
              <a:off x="3380232" y="2474975"/>
              <a:ext cx="5711825" cy="2072639"/>
            </a:xfrm>
            <a:custGeom>
              <a:avLst/>
              <a:gdLst/>
              <a:ahLst/>
              <a:cxnLst/>
              <a:rect l="l" t="t" r="r" b="b"/>
              <a:pathLst>
                <a:path w="5711825" h="2072639">
                  <a:moveTo>
                    <a:pt x="5549645" y="0"/>
                  </a:moveTo>
                  <a:lnTo>
                    <a:pt x="161797" y="0"/>
                  </a:lnTo>
                  <a:lnTo>
                    <a:pt x="118744" y="5841"/>
                  </a:lnTo>
                  <a:lnTo>
                    <a:pt x="80137" y="22098"/>
                  </a:lnTo>
                  <a:lnTo>
                    <a:pt x="47370" y="47371"/>
                  </a:lnTo>
                  <a:lnTo>
                    <a:pt x="22097" y="80137"/>
                  </a:lnTo>
                  <a:lnTo>
                    <a:pt x="5714" y="118872"/>
                  </a:lnTo>
                  <a:lnTo>
                    <a:pt x="0" y="161925"/>
                  </a:lnTo>
                  <a:lnTo>
                    <a:pt x="0" y="1910461"/>
                  </a:lnTo>
                  <a:lnTo>
                    <a:pt x="5714" y="1953514"/>
                  </a:lnTo>
                  <a:lnTo>
                    <a:pt x="22097" y="1992249"/>
                  </a:lnTo>
                  <a:lnTo>
                    <a:pt x="47370" y="2025015"/>
                  </a:lnTo>
                  <a:lnTo>
                    <a:pt x="80137" y="2050288"/>
                  </a:lnTo>
                  <a:lnTo>
                    <a:pt x="118744" y="2066544"/>
                  </a:lnTo>
                  <a:lnTo>
                    <a:pt x="161797" y="2072386"/>
                  </a:lnTo>
                  <a:lnTo>
                    <a:pt x="5549645" y="2072386"/>
                  </a:lnTo>
                  <a:lnTo>
                    <a:pt x="5592698" y="2066544"/>
                  </a:lnTo>
                  <a:lnTo>
                    <a:pt x="5631307" y="2050288"/>
                  </a:lnTo>
                  <a:lnTo>
                    <a:pt x="5664072" y="2025015"/>
                  </a:lnTo>
                  <a:lnTo>
                    <a:pt x="5689345" y="1992249"/>
                  </a:lnTo>
                  <a:lnTo>
                    <a:pt x="5705728" y="1953514"/>
                  </a:lnTo>
                  <a:lnTo>
                    <a:pt x="5711444" y="1910461"/>
                  </a:lnTo>
                  <a:lnTo>
                    <a:pt x="5711444" y="161925"/>
                  </a:lnTo>
                  <a:lnTo>
                    <a:pt x="5705728" y="118872"/>
                  </a:lnTo>
                  <a:lnTo>
                    <a:pt x="5689345" y="80137"/>
                  </a:lnTo>
                  <a:lnTo>
                    <a:pt x="5664072" y="47371"/>
                  </a:lnTo>
                  <a:lnTo>
                    <a:pt x="5631307" y="22098"/>
                  </a:lnTo>
                  <a:lnTo>
                    <a:pt x="5592698" y="5841"/>
                  </a:lnTo>
                  <a:lnTo>
                    <a:pt x="55496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80232" y="2468879"/>
              <a:ext cx="5711825" cy="399415"/>
            </a:xfrm>
            <a:custGeom>
              <a:avLst/>
              <a:gdLst/>
              <a:ahLst/>
              <a:cxnLst/>
              <a:rect l="l" t="t" r="r" b="b"/>
              <a:pathLst>
                <a:path w="5711825" h="399414">
                  <a:moveTo>
                    <a:pt x="571144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1444" y="398907"/>
                  </a:lnTo>
                  <a:lnTo>
                    <a:pt x="57114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80232" y="2468879"/>
            <a:ext cx="5711825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200025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aws-ec2.tf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0920" y="2566416"/>
            <a:ext cx="204215" cy="2042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0021823" y="2813304"/>
            <a:ext cx="1182370" cy="1320165"/>
            <a:chOff x="10021823" y="2813304"/>
            <a:chExt cx="1182370" cy="13201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4911" y="3118104"/>
              <a:ext cx="545592" cy="6583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2511" y="3078480"/>
              <a:ext cx="880872" cy="8321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24872" y="281635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3004"/>
                  </a:moveTo>
                  <a:lnTo>
                    <a:pt x="1166876" y="368300"/>
                  </a:lnTo>
                  <a:lnTo>
                    <a:pt x="1149731" y="327660"/>
                  </a:lnTo>
                  <a:lnTo>
                    <a:pt x="1122553" y="292735"/>
                  </a:lnTo>
                  <a:lnTo>
                    <a:pt x="1117346" y="288734"/>
                  </a:lnTo>
                  <a:lnTo>
                    <a:pt x="1117346" y="413004"/>
                  </a:lnTo>
                  <a:lnTo>
                    <a:pt x="1117346" y="897636"/>
                  </a:lnTo>
                  <a:lnTo>
                    <a:pt x="1101725" y="956056"/>
                  </a:lnTo>
                  <a:lnTo>
                    <a:pt x="1059053" y="997966"/>
                  </a:lnTo>
                  <a:lnTo>
                    <a:pt x="644906" y="1240282"/>
                  </a:lnTo>
                  <a:lnTo>
                    <a:pt x="586486" y="1254887"/>
                  </a:lnTo>
                  <a:lnTo>
                    <a:pt x="556514" y="1251204"/>
                  </a:lnTo>
                  <a:lnTo>
                    <a:pt x="113919" y="997966"/>
                  </a:lnTo>
                  <a:lnTo>
                    <a:pt x="71247" y="956056"/>
                  </a:lnTo>
                  <a:lnTo>
                    <a:pt x="55626" y="897636"/>
                  </a:lnTo>
                  <a:lnTo>
                    <a:pt x="55626" y="413004"/>
                  </a:lnTo>
                  <a:lnTo>
                    <a:pt x="71247" y="354457"/>
                  </a:lnTo>
                  <a:lnTo>
                    <a:pt x="113919" y="312674"/>
                  </a:lnTo>
                  <a:lnTo>
                    <a:pt x="528066" y="70358"/>
                  </a:lnTo>
                  <a:lnTo>
                    <a:pt x="586486" y="55753"/>
                  </a:lnTo>
                  <a:lnTo>
                    <a:pt x="616458" y="59436"/>
                  </a:lnTo>
                  <a:lnTo>
                    <a:pt x="644906" y="70358"/>
                  </a:lnTo>
                  <a:lnTo>
                    <a:pt x="1059053" y="312674"/>
                  </a:lnTo>
                  <a:lnTo>
                    <a:pt x="1101725" y="354457"/>
                  </a:lnTo>
                  <a:lnTo>
                    <a:pt x="1117346" y="413004"/>
                  </a:lnTo>
                  <a:lnTo>
                    <a:pt x="1117346" y="288734"/>
                  </a:lnTo>
                  <a:lnTo>
                    <a:pt x="1086866" y="265303"/>
                  </a:lnTo>
                  <a:lnTo>
                    <a:pt x="728726" y="55753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6096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6096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106" y="1045337"/>
                  </a:lnTo>
                  <a:lnTo>
                    <a:pt x="500380" y="1287653"/>
                  </a:lnTo>
                  <a:lnTo>
                    <a:pt x="542163" y="1304798"/>
                  </a:lnTo>
                  <a:lnTo>
                    <a:pt x="586486" y="1310640"/>
                  </a:lnTo>
                  <a:lnTo>
                    <a:pt x="630809" y="1304798"/>
                  </a:lnTo>
                  <a:lnTo>
                    <a:pt x="672592" y="1287653"/>
                  </a:lnTo>
                  <a:lnTo>
                    <a:pt x="728726" y="1254887"/>
                  </a:lnTo>
                  <a:lnTo>
                    <a:pt x="1086866" y="1045337"/>
                  </a:lnTo>
                  <a:lnTo>
                    <a:pt x="1122553" y="1017905"/>
                  </a:lnTo>
                  <a:lnTo>
                    <a:pt x="1149731" y="982980"/>
                  </a:lnTo>
                  <a:lnTo>
                    <a:pt x="1166876" y="942213"/>
                  </a:lnTo>
                  <a:lnTo>
                    <a:pt x="1172972" y="897636"/>
                  </a:lnTo>
                  <a:lnTo>
                    <a:pt x="1172972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026395" y="2817876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636"/>
                  </a:moveTo>
                  <a:lnTo>
                    <a:pt x="1172972" y="617474"/>
                  </a:lnTo>
                  <a:lnTo>
                    <a:pt x="1172972" y="473583"/>
                  </a:lnTo>
                  <a:lnTo>
                    <a:pt x="1172972" y="420497"/>
                  </a:lnTo>
                  <a:lnTo>
                    <a:pt x="1172972" y="413003"/>
                  </a:lnTo>
                  <a:lnTo>
                    <a:pt x="1166876" y="368300"/>
                  </a:lnTo>
                  <a:lnTo>
                    <a:pt x="1149730" y="327660"/>
                  </a:lnTo>
                  <a:lnTo>
                    <a:pt x="1122552" y="292735"/>
                  </a:lnTo>
                  <a:lnTo>
                    <a:pt x="1086865" y="265302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2" y="5714"/>
                  </a:lnTo>
                  <a:lnTo>
                    <a:pt x="500379" y="22987"/>
                  </a:lnTo>
                  <a:lnTo>
                    <a:pt x="260857" y="163068"/>
                  </a:lnTo>
                  <a:lnTo>
                    <a:pt x="137922" y="234950"/>
                  </a:lnTo>
                  <a:lnTo>
                    <a:pt x="92582" y="261493"/>
                  </a:lnTo>
                  <a:lnTo>
                    <a:pt x="50419" y="292735"/>
                  </a:lnTo>
                  <a:lnTo>
                    <a:pt x="23240" y="327660"/>
                  </a:lnTo>
                  <a:lnTo>
                    <a:pt x="6096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7"/>
                  </a:lnTo>
                  <a:lnTo>
                    <a:pt x="0" y="890016"/>
                  </a:lnTo>
                  <a:lnTo>
                    <a:pt x="0" y="897636"/>
                  </a:lnTo>
                  <a:lnTo>
                    <a:pt x="6096" y="942213"/>
                  </a:lnTo>
                  <a:lnTo>
                    <a:pt x="23240" y="982980"/>
                  </a:lnTo>
                  <a:lnTo>
                    <a:pt x="50419" y="1017905"/>
                  </a:lnTo>
                  <a:lnTo>
                    <a:pt x="86105" y="1045337"/>
                  </a:lnTo>
                  <a:lnTo>
                    <a:pt x="325627" y="1185418"/>
                  </a:lnTo>
                  <a:lnTo>
                    <a:pt x="448563" y="1257300"/>
                  </a:lnTo>
                  <a:lnTo>
                    <a:pt x="493902" y="1283843"/>
                  </a:lnTo>
                  <a:lnTo>
                    <a:pt x="500379" y="1287653"/>
                  </a:lnTo>
                  <a:lnTo>
                    <a:pt x="542162" y="1304798"/>
                  </a:lnTo>
                  <a:lnTo>
                    <a:pt x="586485" y="1310640"/>
                  </a:lnTo>
                  <a:lnTo>
                    <a:pt x="630808" y="1304798"/>
                  </a:lnTo>
                  <a:lnTo>
                    <a:pt x="672592" y="1287653"/>
                  </a:lnTo>
                  <a:lnTo>
                    <a:pt x="912113" y="1147572"/>
                  </a:lnTo>
                  <a:lnTo>
                    <a:pt x="1035050" y="1075563"/>
                  </a:lnTo>
                  <a:lnTo>
                    <a:pt x="1080388" y="1049147"/>
                  </a:lnTo>
                  <a:lnTo>
                    <a:pt x="1086865" y="1045337"/>
                  </a:lnTo>
                  <a:lnTo>
                    <a:pt x="1122552" y="1017905"/>
                  </a:lnTo>
                  <a:lnTo>
                    <a:pt x="1149730" y="982980"/>
                  </a:lnTo>
                  <a:lnTo>
                    <a:pt x="1166876" y="942213"/>
                  </a:lnTo>
                  <a:lnTo>
                    <a:pt x="1172972" y="897636"/>
                  </a:lnTo>
                  <a:close/>
                </a:path>
                <a:path w="1173479" h="1310639">
                  <a:moveTo>
                    <a:pt x="1059052" y="312674"/>
                  </a:moveTo>
                  <a:lnTo>
                    <a:pt x="1083436" y="330708"/>
                  </a:lnTo>
                  <a:lnTo>
                    <a:pt x="1101725" y="354457"/>
                  </a:lnTo>
                  <a:lnTo>
                    <a:pt x="1113281" y="382397"/>
                  </a:lnTo>
                  <a:lnTo>
                    <a:pt x="1117346" y="413003"/>
                  </a:lnTo>
                  <a:lnTo>
                    <a:pt x="1117346" y="693165"/>
                  </a:lnTo>
                  <a:lnTo>
                    <a:pt x="1117346" y="837057"/>
                  </a:lnTo>
                  <a:lnTo>
                    <a:pt x="1117346" y="890016"/>
                  </a:lnTo>
                  <a:lnTo>
                    <a:pt x="1117346" y="897636"/>
                  </a:lnTo>
                  <a:lnTo>
                    <a:pt x="1113281" y="928116"/>
                  </a:lnTo>
                  <a:lnTo>
                    <a:pt x="1083436" y="979932"/>
                  </a:lnTo>
                  <a:lnTo>
                    <a:pt x="819657" y="1138047"/>
                  </a:lnTo>
                  <a:lnTo>
                    <a:pt x="696722" y="1209929"/>
                  </a:lnTo>
                  <a:lnTo>
                    <a:pt x="651382" y="1236472"/>
                  </a:lnTo>
                  <a:lnTo>
                    <a:pt x="644905" y="1240282"/>
                  </a:lnTo>
                  <a:lnTo>
                    <a:pt x="616457" y="1251204"/>
                  </a:lnTo>
                  <a:lnTo>
                    <a:pt x="586485" y="1254887"/>
                  </a:lnTo>
                  <a:lnTo>
                    <a:pt x="556513" y="1251204"/>
                  </a:lnTo>
                  <a:lnTo>
                    <a:pt x="528065" y="1240282"/>
                  </a:lnTo>
                  <a:lnTo>
                    <a:pt x="288671" y="1100201"/>
                  </a:lnTo>
                  <a:lnTo>
                    <a:pt x="165734" y="1028192"/>
                  </a:lnTo>
                  <a:lnTo>
                    <a:pt x="120396" y="1001776"/>
                  </a:lnTo>
                  <a:lnTo>
                    <a:pt x="71247" y="956056"/>
                  </a:lnTo>
                  <a:lnTo>
                    <a:pt x="55625" y="897636"/>
                  </a:lnTo>
                  <a:lnTo>
                    <a:pt x="55625" y="617474"/>
                  </a:lnTo>
                  <a:lnTo>
                    <a:pt x="55625" y="473583"/>
                  </a:lnTo>
                  <a:lnTo>
                    <a:pt x="55625" y="420497"/>
                  </a:lnTo>
                  <a:lnTo>
                    <a:pt x="55625" y="413003"/>
                  </a:lnTo>
                  <a:lnTo>
                    <a:pt x="59689" y="382397"/>
                  </a:lnTo>
                  <a:lnTo>
                    <a:pt x="71247" y="354457"/>
                  </a:lnTo>
                  <a:lnTo>
                    <a:pt x="89534" y="330708"/>
                  </a:lnTo>
                  <a:lnTo>
                    <a:pt x="113919" y="312674"/>
                  </a:lnTo>
                  <a:lnTo>
                    <a:pt x="353313" y="172593"/>
                  </a:lnTo>
                  <a:lnTo>
                    <a:pt x="476250" y="100584"/>
                  </a:lnTo>
                  <a:lnTo>
                    <a:pt x="521588" y="74168"/>
                  </a:lnTo>
                  <a:lnTo>
                    <a:pt x="528065" y="70358"/>
                  </a:lnTo>
                  <a:lnTo>
                    <a:pt x="556513" y="59436"/>
                  </a:lnTo>
                  <a:lnTo>
                    <a:pt x="586485" y="55752"/>
                  </a:lnTo>
                  <a:lnTo>
                    <a:pt x="616457" y="59436"/>
                  </a:lnTo>
                  <a:lnTo>
                    <a:pt x="644905" y="70358"/>
                  </a:lnTo>
                  <a:lnTo>
                    <a:pt x="884301" y="210438"/>
                  </a:lnTo>
                  <a:lnTo>
                    <a:pt x="1007236" y="282321"/>
                  </a:lnTo>
                  <a:lnTo>
                    <a:pt x="1052576" y="308863"/>
                  </a:lnTo>
                  <a:lnTo>
                    <a:pt x="1059052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33038" y="3053537"/>
            <a:ext cx="51828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2000" spc="-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"aws_instance"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ami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"ami-0c2f25c1f66a1ff4d"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20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2967" y="2319527"/>
            <a:ext cx="6105525" cy="2146300"/>
            <a:chOff x="3172967" y="2319527"/>
            <a:chExt cx="6105525" cy="2146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2967" y="2319527"/>
              <a:ext cx="6105144" cy="21457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88207" y="2328671"/>
              <a:ext cx="6019800" cy="2069464"/>
            </a:xfrm>
            <a:custGeom>
              <a:avLst/>
              <a:gdLst/>
              <a:ahLst/>
              <a:cxnLst/>
              <a:rect l="l" t="t" r="r" b="b"/>
              <a:pathLst>
                <a:path w="6019800" h="2069464">
                  <a:moveTo>
                    <a:pt x="5858002" y="0"/>
                  </a:moveTo>
                  <a:lnTo>
                    <a:pt x="161797" y="0"/>
                  </a:lnTo>
                  <a:lnTo>
                    <a:pt x="118744" y="5714"/>
                  </a:lnTo>
                  <a:lnTo>
                    <a:pt x="80137" y="22098"/>
                  </a:lnTo>
                  <a:lnTo>
                    <a:pt x="47371" y="47370"/>
                  </a:lnTo>
                  <a:lnTo>
                    <a:pt x="22098" y="80010"/>
                  </a:lnTo>
                  <a:lnTo>
                    <a:pt x="5715" y="118617"/>
                  </a:lnTo>
                  <a:lnTo>
                    <a:pt x="0" y="161670"/>
                  </a:lnTo>
                  <a:lnTo>
                    <a:pt x="0" y="1907666"/>
                  </a:lnTo>
                  <a:lnTo>
                    <a:pt x="5715" y="1950720"/>
                  </a:lnTo>
                  <a:lnTo>
                    <a:pt x="22098" y="1989327"/>
                  </a:lnTo>
                  <a:lnTo>
                    <a:pt x="47371" y="2021966"/>
                  </a:lnTo>
                  <a:lnTo>
                    <a:pt x="80137" y="2047239"/>
                  </a:lnTo>
                  <a:lnTo>
                    <a:pt x="118744" y="2063622"/>
                  </a:lnTo>
                  <a:lnTo>
                    <a:pt x="161797" y="2069338"/>
                  </a:lnTo>
                  <a:lnTo>
                    <a:pt x="5858002" y="2069338"/>
                  </a:lnTo>
                  <a:lnTo>
                    <a:pt x="5901055" y="2063622"/>
                  </a:lnTo>
                  <a:lnTo>
                    <a:pt x="5939663" y="2047239"/>
                  </a:lnTo>
                  <a:lnTo>
                    <a:pt x="5972429" y="2021966"/>
                  </a:lnTo>
                  <a:lnTo>
                    <a:pt x="5997702" y="1989327"/>
                  </a:lnTo>
                  <a:lnTo>
                    <a:pt x="6014085" y="1950720"/>
                  </a:lnTo>
                  <a:lnTo>
                    <a:pt x="6019800" y="1907666"/>
                  </a:lnTo>
                  <a:lnTo>
                    <a:pt x="6019800" y="161670"/>
                  </a:lnTo>
                  <a:lnTo>
                    <a:pt x="6014085" y="118617"/>
                  </a:lnTo>
                  <a:lnTo>
                    <a:pt x="5997702" y="80010"/>
                  </a:lnTo>
                  <a:lnTo>
                    <a:pt x="5972429" y="47370"/>
                  </a:lnTo>
                  <a:lnTo>
                    <a:pt x="5939663" y="22098"/>
                  </a:lnTo>
                  <a:lnTo>
                    <a:pt x="5901055" y="5714"/>
                  </a:lnTo>
                  <a:lnTo>
                    <a:pt x="58580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88207" y="2319527"/>
              <a:ext cx="6019800" cy="399415"/>
            </a:xfrm>
            <a:custGeom>
              <a:avLst/>
              <a:gdLst/>
              <a:ahLst/>
              <a:cxnLst/>
              <a:rect l="l" t="t" r="r" b="b"/>
              <a:pathLst>
                <a:path w="6019800" h="399414">
                  <a:moveTo>
                    <a:pt x="6019800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019800" y="398907"/>
                  </a:lnTo>
                  <a:lnTo>
                    <a:pt x="601980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88207" y="2319527"/>
            <a:ext cx="60198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80645" algn="ctr">
              <a:lnSpc>
                <a:spcPct val="100000"/>
              </a:lnSpc>
              <a:spcBef>
                <a:spcPts val="140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aws-s3.tf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43072" y="2414016"/>
            <a:ext cx="5867400" cy="1779905"/>
            <a:chOff x="3243072" y="2414016"/>
            <a:chExt cx="5867400" cy="17799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360" y="2414016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43072" y="2859024"/>
              <a:ext cx="5867400" cy="1334770"/>
            </a:xfrm>
            <a:custGeom>
              <a:avLst/>
              <a:gdLst/>
              <a:ahLst/>
              <a:cxnLst/>
              <a:rect l="l" t="t" r="r" b="b"/>
              <a:pathLst>
                <a:path w="5867400" h="1334770">
                  <a:moveTo>
                    <a:pt x="5827649" y="0"/>
                  </a:moveTo>
                  <a:lnTo>
                    <a:pt x="39369" y="0"/>
                  </a:lnTo>
                  <a:lnTo>
                    <a:pt x="24002" y="3048"/>
                  </a:lnTo>
                  <a:lnTo>
                    <a:pt x="11556" y="11556"/>
                  </a:lnTo>
                  <a:lnTo>
                    <a:pt x="3047" y="24002"/>
                  </a:lnTo>
                  <a:lnTo>
                    <a:pt x="0" y="39370"/>
                  </a:lnTo>
                  <a:lnTo>
                    <a:pt x="0" y="1295273"/>
                  </a:lnTo>
                  <a:lnTo>
                    <a:pt x="3047" y="1310639"/>
                  </a:lnTo>
                  <a:lnTo>
                    <a:pt x="11556" y="1323086"/>
                  </a:lnTo>
                  <a:lnTo>
                    <a:pt x="24002" y="1331595"/>
                  </a:lnTo>
                  <a:lnTo>
                    <a:pt x="39369" y="1334643"/>
                  </a:lnTo>
                  <a:lnTo>
                    <a:pt x="5827649" y="1334643"/>
                  </a:lnTo>
                  <a:lnTo>
                    <a:pt x="5843016" y="1331595"/>
                  </a:lnTo>
                  <a:lnTo>
                    <a:pt x="5855461" y="1323086"/>
                  </a:lnTo>
                  <a:lnTo>
                    <a:pt x="5863971" y="1310639"/>
                  </a:lnTo>
                  <a:lnTo>
                    <a:pt x="5867019" y="1295273"/>
                  </a:lnTo>
                  <a:lnTo>
                    <a:pt x="5867019" y="39370"/>
                  </a:lnTo>
                  <a:lnTo>
                    <a:pt x="5863971" y="24002"/>
                  </a:lnTo>
                  <a:lnTo>
                    <a:pt x="5855461" y="11556"/>
                  </a:lnTo>
                  <a:lnTo>
                    <a:pt x="5843016" y="3048"/>
                  </a:lnTo>
                  <a:lnTo>
                    <a:pt x="582764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32226" y="2877438"/>
            <a:ext cx="5603875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90"/>
              </a:spcBef>
              <a:tabLst>
                <a:tab pos="1548765" algn="l"/>
                <a:tab pos="3637279" algn="l"/>
                <a:tab pos="4749800" algn="l"/>
              </a:tabLst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2000" spc="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"aws_s3_bucket"	"data"	</a:t>
            </a: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2000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000" spc="5" dirty="0">
                <a:solidFill>
                  <a:srgbClr val="D2D2D2"/>
                </a:solidFill>
                <a:latin typeface="Consolas"/>
                <a:cs typeface="Consolas"/>
              </a:rPr>
              <a:t>bucket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"webserver-bucket-org-2207"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acl	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"private"</a:t>
            </a:r>
            <a:endParaRPr sz="2000">
              <a:latin typeface="Consolas"/>
              <a:cs typeface="Consolas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805416" y="2511551"/>
            <a:ext cx="1329055" cy="1472565"/>
            <a:chOff x="9805416" y="2511551"/>
            <a:chExt cx="1329055" cy="147256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4704" y="2895599"/>
              <a:ext cx="545592" cy="658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05416" y="2511551"/>
              <a:ext cx="1328927" cy="14721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887712" y="25968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89236" y="25984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3" y="53085"/>
                  </a:lnTo>
                  <a:lnTo>
                    <a:pt x="677418" y="26669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9" y="1042669"/>
                  </a:lnTo>
                  <a:lnTo>
                    <a:pt x="324739" y="1182369"/>
                  </a:lnTo>
                  <a:lnTo>
                    <a:pt x="447421" y="1254124"/>
                  </a:lnTo>
                  <a:lnTo>
                    <a:pt x="492506" y="1280540"/>
                  </a:lnTo>
                  <a:lnTo>
                    <a:pt x="498983" y="1284350"/>
                  </a:lnTo>
                  <a:lnTo>
                    <a:pt x="540639" y="1301495"/>
                  </a:lnTo>
                  <a:lnTo>
                    <a:pt x="584962" y="1307210"/>
                  </a:lnTo>
                  <a:lnTo>
                    <a:pt x="629285" y="1301495"/>
                  </a:lnTo>
                  <a:lnTo>
                    <a:pt x="670941" y="1284350"/>
                  </a:lnTo>
                  <a:lnTo>
                    <a:pt x="909701" y="1144650"/>
                  </a:lnTo>
                  <a:lnTo>
                    <a:pt x="1032383" y="1072895"/>
                  </a:lnTo>
                  <a:lnTo>
                    <a:pt x="1077468" y="1046352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5"/>
                  </a:lnTo>
                  <a:lnTo>
                    <a:pt x="694817" y="1207007"/>
                  </a:lnTo>
                  <a:lnTo>
                    <a:pt x="649732" y="1233423"/>
                  </a:lnTo>
                  <a:lnTo>
                    <a:pt x="643255" y="1237233"/>
                  </a:lnTo>
                  <a:lnTo>
                    <a:pt x="614934" y="1248028"/>
                  </a:lnTo>
                  <a:lnTo>
                    <a:pt x="584962" y="1251711"/>
                  </a:lnTo>
                  <a:lnTo>
                    <a:pt x="554990" y="1248028"/>
                  </a:lnTo>
                  <a:lnTo>
                    <a:pt x="526669" y="1237233"/>
                  </a:lnTo>
                  <a:lnTo>
                    <a:pt x="287909" y="1097406"/>
                  </a:lnTo>
                  <a:lnTo>
                    <a:pt x="165227" y="1025651"/>
                  </a:lnTo>
                  <a:lnTo>
                    <a:pt x="120015" y="999235"/>
                  </a:lnTo>
                  <a:lnTo>
                    <a:pt x="70993" y="953769"/>
                  </a:lnTo>
                  <a:lnTo>
                    <a:pt x="55499" y="895350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3351" y="3160776"/>
            <a:ext cx="8117205" cy="3477895"/>
            <a:chOff x="1673351" y="3160776"/>
            <a:chExt cx="8117205" cy="3477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3351" y="3160776"/>
              <a:ext cx="8116824" cy="34777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48839" y="3389376"/>
              <a:ext cx="7117080" cy="2468880"/>
            </a:xfrm>
            <a:custGeom>
              <a:avLst/>
              <a:gdLst/>
              <a:ahLst/>
              <a:cxnLst/>
              <a:rect l="l" t="t" r="r" b="b"/>
              <a:pathLst>
                <a:path w="7117080" h="2468879">
                  <a:moveTo>
                    <a:pt x="7025259" y="0"/>
                  </a:moveTo>
                  <a:lnTo>
                    <a:pt x="91312" y="0"/>
                  </a:lnTo>
                  <a:lnTo>
                    <a:pt x="55753" y="7238"/>
                  </a:lnTo>
                  <a:lnTo>
                    <a:pt x="26797" y="26797"/>
                  </a:lnTo>
                  <a:lnTo>
                    <a:pt x="7239" y="55752"/>
                  </a:lnTo>
                  <a:lnTo>
                    <a:pt x="0" y="91312"/>
                  </a:lnTo>
                  <a:lnTo>
                    <a:pt x="0" y="2377211"/>
                  </a:lnTo>
                  <a:lnTo>
                    <a:pt x="7239" y="2412796"/>
                  </a:lnTo>
                  <a:lnTo>
                    <a:pt x="26797" y="2441854"/>
                  </a:lnTo>
                  <a:lnTo>
                    <a:pt x="55753" y="2461437"/>
                  </a:lnTo>
                  <a:lnTo>
                    <a:pt x="91312" y="2468626"/>
                  </a:lnTo>
                  <a:lnTo>
                    <a:pt x="7025259" y="2468626"/>
                  </a:lnTo>
                  <a:lnTo>
                    <a:pt x="7060819" y="2461437"/>
                  </a:lnTo>
                  <a:lnTo>
                    <a:pt x="7089775" y="2441854"/>
                  </a:lnTo>
                  <a:lnTo>
                    <a:pt x="7109333" y="2412796"/>
                  </a:lnTo>
                  <a:lnTo>
                    <a:pt x="7116571" y="2377211"/>
                  </a:lnTo>
                  <a:lnTo>
                    <a:pt x="7116571" y="91312"/>
                  </a:lnTo>
                  <a:lnTo>
                    <a:pt x="7109333" y="55752"/>
                  </a:lnTo>
                  <a:lnTo>
                    <a:pt x="7089775" y="26797"/>
                  </a:lnTo>
                  <a:lnTo>
                    <a:pt x="7060819" y="7238"/>
                  </a:lnTo>
                  <a:lnTo>
                    <a:pt x="7025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4280" y="4096511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711" y="301625"/>
                  </a:moveTo>
                  <a:lnTo>
                    <a:pt x="68580" y="301625"/>
                  </a:lnTo>
                  <a:lnTo>
                    <a:pt x="68580" y="324358"/>
                  </a:lnTo>
                  <a:lnTo>
                    <a:pt x="77851" y="324358"/>
                  </a:lnTo>
                  <a:lnTo>
                    <a:pt x="100711" y="301625"/>
                  </a:lnTo>
                  <a:close/>
                </a:path>
                <a:path w="313689" h="401954">
                  <a:moveTo>
                    <a:pt x="142798" y="165074"/>
                  </a:moveTo>
                  <a:lnTo>
                    <a:pt x="68580" y="165074"/>
                  </a:lnTo>
                  <a:lnTo>
                    <a:pt x="68580" y="187833"/>
                  </a:lnTo>
                  <a:lnTo>
                    <a:pt x="142798" y="187833"/>
                  </a:lnTo>
                  <a:lnTo>
                    <a:pt x="142798" y="165074"/>
                  </a:lnTo>
                  <a:close/>
                </a:path>
                <a:path w="313689" h="401954">
                  <a:moveTo>
                    <a:pt x="146431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571" y="278765"/>
                  </a:lnTo>
                  <a:lnTo>
                    <a:pt x="146431" y="256032"/>
                  </a:lnTo>
                  <a:close/>
                </a:path>
                <a:path w="313689" h="401954">
                  <a:moveTo>
                    <a:pt x="192151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291" y="233299"/>
                  </a:lnTo>
                  <a:lnTo>
                    <a:pt x="192151" y="210566"/>
                  </a:lnTo>
                  <a:close/>
                </a:path>
                <a:path w="313689" h="401954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507"/>
                  </a:lnTo>
                  <a:lnTo>
                    <a:pt x="211201" y="119507"/>
                  </a:lnTo>
                  <a:lnTo>
                    <a:pt x="211201" y="48387"/>
                  </a:lnTo>
                  <a:lnTo>
                    <a:pt x="282575" y="119507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670"/>
                  </a:lnTo>
                  <a:lnTo>
                    <a:pt x="249301" y="153670"/>
                  </a:lnTo>
                  <a:lnTo>
                    <a:pt x="283591" y="119507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8896" y="3880103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412877"/>
                  </a:move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114806" y="288721"/>
                  </a:lnTo>
                  <a:lnTo>
                    <a:pt x="1114806" y="412877"/>
                  </a:lnTo>
                  <a:lnTo>
                    <a:pt x="1114806" y="897509"/>
                  </a:lnTo>
                  <a:lnTo>
                    <a:pt x="1099185" y="955929"/>
                  </a:lnTo>
                  <a:lnTo>
                    <a:pt x="1056386" y="997712"/>
                  </a:lnTo>
                  <a:lnTo>
                    <a:pt x="643255" y="1240028"/>
                  </a:lnTo>
                  <a:lnTo>
                    <a:pt x="585089" y="1254633"/>
                  </a:lnTo>
                  <a:lnTo>
                    <a:pt x="555244" y="1250950"/>
                  </a:lnTo>
                  <a:lnTo>
                    <a:pt x="113792" y="99771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412877"/>
                  </a:lnTo>
                  <a:lnTo>
                    <a:pt x="70993" y="354330"/>
                  </a:lnTo>
                  <a:lnTo>
                    <a:pt x="113792" y="312547"/>
                  </a:lnTo>
                  <a:lnTo>
                    <a:pt x="526923" y="70231"/>
                  </a:lnTo>
                  <a:lnTo>
                    <a:pt x="585089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386" y="312547"/>
                  </a:lnTo>
                  <a:lnTo>
                    <a:pt x="1099185" y="354330"/>
                  </a:lnTo>
                  <a:lnTo>
                    <a:pt x="1114806" y="412877"/>
                  </a:lnTo>
                  <a:lnTo>
                    <a:pt x="1114806" y="288721"/>
                  </a:lnTo>
                  <a:lnTo>
                    <a:pt x="1084199" y="265303"/>
                  </a:lnTo>
                  <a:lnTo>
                    <a:pt x="726821" y="55626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9" y="0"/>
                  </a:lnTo>
                  <a:lnTo>
                    <a:pt x="540766" y="5715"/>
                  </a:lnTo>
                  <a:lnTo>
                    <a:pt x="499110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9110" y="1287399"/>
                  </a:lnTo>
                  <a:lnTo>
                    <a:pt x="540766" y="1304544"/>
                  </a:lnTo>
                  <a:lnTo>
                    <a:pt x="585089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726821" y="1254633"/>
                  </a:lnTo>
                  <a:lnTo>
                    <a:pt x="1084199" y="104508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8" y="897509"/>
                  </a:lnTo>
                  <a:lnTo>
                    <a:pt x="1170178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7495" y="4596384"/>
              <a:ext cx="701039" cy="3992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715639" y="4606544"/>
            <a:ext cx="4521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Init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498591" y="4096511"/>
            <a:ext cx="664845" cy="899160"/>
            <a:chOff x="5498591" y="4096511"/>
            <a:chExt cx="664845" cy="899160"/>
          </a:xfrm>
        </p:grpSpPr>
        <p:sp>
          <p:nvSpPr>
            <p:cNvPr id="10" name="object 10"/>
            <p:cNvSpPr/>
            <p:nvPr/>
          </p:nvSpPr>
          <p:spPr>
            <a:xfrm>
              <a:off x="5666232" y="4096511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89" h="401954">
                  <a:moveTo>
                    <a:pt x="100838" y="301625"/>
                  </a:moveTo>
                  <a:lnTo>
                    <a:pt x="68580" y="301625"/>
                  </a:lnTo>
                  <a:lnTo>
                    <a:pt x="68580" y="324358"/>
                  </a:lnTo>
                  <a:lnTo>
                    <a:pt x="77978" y="324358"/>
                  </a:lnTo>
                  <a:lnTo>
                    <a:pt x="100838" y="301625"/>
                  </a:lnTo>
                  <a:close/>
                </a:path>
                <a:path w="313689" h="401954">
                  <a:moveTo>
                    <a:pt x="142849" y="165074"/>
                  </a:moveTo>
                  <a:lnTo>
                    <a:pt x="68580" y="165074"/>
                  </a:lnTo>
                  <a:lnTo>
                    <a:pt x="68580" y="187833"/>
                  </a:lnTo>
                  <a:lnTo>
                    <a:pt x="142849" y="187833"/>
                  </a:lnTo>
                  <a:lnTo>
                    <a:pt x="142849" y="165074"/>
                  </a:lnTo>
                  <a:close/>
                </a:path>
                <a:path w="313689" h="401954">
                  <a:moveTo>
                    <a:pt x="146558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698" y="278765"/>
                  </a:lnTo>
                  <a:lnTo>
                    <a:pt x="146558" y="256032"/>
                  </a:lnTo>
                  <a:close/>
                </a:path>
                <a:path w="313689" h="401954">
                  <a:moveTo>
                    <a:pt x="192278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418" y="233299"/>
                  </a:lnTo>
                  <a:lnTo>
                    <a:pt x="192278" y="210566"/>
                  </a:lnTo>
                  <a:close/>
                </a:path>
                <a:path w="313689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507"/>
                  </a:lnTo>
                  <a:lnTo>
                    <a:pt x="211455" y="119507"/>
                  </a:lnTo>
                  <a:lnTo>
                    <a:pt x="211455" y="48387"/>
                  </a:lnTo>
                  <a:lnTo>
                    <a:pt x="282829" y="119507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670"/>
                  </a:lnTo>
                  <a:lnTo>
                    <a:pt x="249428" y="153670"/>
                  </a:lnTo>
                  <a:lnTo>
                    <a:pt x="283718" y="119507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8591" y="4596383"/>
              <a:ext cx="664463" cy="39928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605653" y="4606544"/>
            <a:ext cx="4521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Plan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42369" y="3876865"/>
            <a:ext cx="3094355" cy="1320165"/>
            <a:chOff x="5242369" y="3876865"/>
            <a:chExt cx="3094355" cy="1320165"/>
          </a:xfrm>
        </p:grpSpPr>
        <p:sp>
          <p:nvSpPr>
            <p:cNvPr id="14" name="object 14"/>
            <p:cNvSpPr/>
            <p:nvPr/>
          </p:nvSpPr>
          <p:spPr>
            <a:xfrm>
              <a:off x="5245608" y="388010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47132" y="388162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509"/>
                  </a:moveTo>
                  <a:lnTo>
                    <a:pt x="1169923" y="617347"/>
                  </a:lnTo>
                  <a:lnTo>
                    <a:pt x="1169923" y="473456"/>
                  </a:lnTo>
                  <a:lnTo>
                    <a:pt x="1169923" y="420497"/>
                  </a:lnTo>
                  <a:lnTo>
                    <a:pt x="1169923" y="412877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4" y="265303"/>
                  </a:lnTo>
                  <a:lnTo>
                    <a:pt x="845184" y="125222"/>
                  </a:lnTo>
                  <a:lnTo>
                    <a:pt x="722502" y="53213"/>
                  </a:lnTo>
                  <a:lnTo>
                    <a:pt x="677417" y="26797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5" y="261493"/>
                  </a:lnTo>
                  <a:lnTo>
                    <a:pt x="85978" y="26530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8" y="1185164"/>
                  </a:lnTo>
                  <a:lnTo>
                    <a:pt x="447420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8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0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7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3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2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8" y="927989"/>
                  </a:lnTo>
                  <a:lnTo>
                    <a:pt x="1080642" y="979678"/>
                  </a:lnTo>
                  <a:lnTo>
                    <a:pt x="817498" y="1137793"/>
                  </a:lnTo>
                  <a:lnTo>
                    <a:pt x="694816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89" y="1250950"/>
                  </a:lnTo>
                  <a:lnTo>
                    <a:pt x="526668" y="1240028"/>
                  </a:lnTo>
                  <a:lnTo>
                    <a:pt x="287908" y="1099947"/>
                  </a:lnTo>
                  <a:lnTo>
                    <a:pt x="165226" y="1028065"/>
                  </a:lnTo>
                  <a:lnTo>
                    <a:pt x="120014" y="1001522"/>
                  </a:lnTo>
                  <a:lnTo>
                    <a:pt x="70992" y="955929"/>
                  </a:lnTo>
                  <a:lnTo>
                    <a:pt x="55498" y="897509"/>
                  </a:lnTo>
                  <a:lnTo>
                    <a:pt x="55498" y="617347"/>
                  </a:lnTo>
                  <a:lnTo>
                    <a:pt x="55498" y="473456"/>
                  </a:lnTo>
                  <a:lnTo>
                    <a:pt x="55498" y="420497"/>
                  </a:lnTo>
                  <a:lnTo>
                    <a:pt x="55498" y="412877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4"/>
                  </a:lnTo>
                  <a:lnTo>
                    <a:pt x="520191" y="74041"/>
                  </a:lnTo>
                  <a:lnTo>
                    <a:pt x="526668" y="70231"/>
                  </a:lnTo>
                  <a:lnTo>
                    <a:pt x="554989" y="59309"/>
                  </a:lnTo>
                  <a:lnTo>
                    <a:pt x="584962" y="55626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4" y="210312"/>
                  </a:lnTo>
                  <a:lnTo>
                    <a:pt x="1004696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68184" y="4096512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4">
                  <a:moveTo>
                    <a:pt x="100838" y="301625"/>
                  </a:moveTo>
                  <a:lnTo>
                    <a:pt x="68580" y="301625"/>
                  </a:lnTo>
                  <a:lnTo>
                    <a:pt x="68580" y="324358"/>
                  </a:lnTo>
                  <a:lnTo>
                    <a:pt x="77978" y="324358"/>
                  </a:lnTo>
                  <a:lnTo>
                    <a:pt x="100838" y="301625"/>
                  </a:lnTo>
                  <a:close/>
                </a:path>
                <a:path w="313690" h="401954">
                  <a:moveTo>
                    <a:pt x="142849" y="165074"/>
                  </a:moveTo>
                  <a:lnTo>
                    <a:pt x="68580" y="165074"/>
                  </a:lnTo>
                  <a:lnTo>
                    <a:pt x="68580" y="187833"/>
                  </a:lnTo>
                  <a:lnTo>
                    <a:pt x="142849" y="187833"/>
                  </a:lnTo>
                  <a:lnTo>
                    <a:pt x="142849" y="165074"/>
                  </a:lnTo>
                  <a:close/>
                </a:path>
                <a:path w="313690" h="401954">
                  <a:moveTo>
                    <a:pt x="146558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698" y="278765"/>
                  </a:lnTo>
                  <a:lnTo>
                    <a:pt x="146558" y="256032"/>
                  </a:lnTo>
                  <a:close/>
                </a:path>
                <a:path w="313690" h="401954">
                  <a:moveTo>
                    <a:pt x="192278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418" y="233299"/>
                  </a:lnTo>
                  <a:lnTo>
                    <a:pt x="192278" y="210566"/>
                  </a:lnTo>
                  <a:close/>
                </a:path>
                <a:path w="313690" h="401954">
                  <a:moveTo>
                    <a:pt x="313690" y="89662"/>
                  </a:moveTo>
                  <a:lnTo>
                    <a:pt x="282829" y="62611"/>
                  </a:lnTo>
                  <a:lnTo>
                    <a:pt x="282829" y="119507"/>
                  </a:lnTo>
                  <a:lnTo>
                    <a:pt x="211455" y="119507"/>
                  </a:lnTo>
                  <a:lnTo>
                    <a:pt x="211455" y="48387"/>
                  </a:lnTo>
                  <a:lnTo>
                    <a:pt x="282829" y="119507"/>
                  </a:lnTo>
                  <a:lnTo>
                    <a:pt x="282829" y="62611"/>
                  </a:lnTo>
                  <a:lnTo>
                    <a:pt x="266573" y="48387"/>
                  </a:lnTo>
                  <a:lnTo>
                    <a:pt x="250317" y="34163"/>
                  </a:lnTo>
                  <a:lnTo>
                    <a:pt x="211455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165" y="34163"/>
                  </a:lnTo>
                  <a:lnTo>
                    <a:pt x="177165" y="153670"/>
                  </a:lnTo>
                  <a:lnTo>
                    <a:pt x="249428" y="153670"/>
                  </a:lnTo>
                  <a:lnTo>
                    <a:pt x="283718" y="119507"/>
                  </a:lnTo>
                  <a:lnTo>
                    <a:pt x="313690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56704" y="3880104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412877"/>
                  </a:moveTo>
                  <a:lnTo>
                    <a:pt x="1167257" y="368300"/>
                  </a:lnTo>
                  <a:lnTo>
                    <a:pt x="1149985" y="327533"/>
                  </a:lnTo>
                  <a:lnTo>
                    <a:pt x="1122807" y="292608"/>
                  </a:lnTo>
                  <a:lnTo>
                    <a:pt x="1117727" y="288747"/>
                  </a:lnTo>
                  <a:lnTo>
                    <a:pt x="1117727" y="412877"/>
                  </a:lnTo>
                  <a:lnTo>
                    <a:pt x="1117727" y="897509"/>
                  </a:lnTo>
                  <a:lnTo>
                    <a:pt x="1101979" y="955929"/>
                  </a:lnTo>
                  <a:lnTo>
                    <a:pt x="1059180" y="997712"/>
                  </a:lnTo>
                  <a:lnTo>
                    <a:pt x="644906" y="1240028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114046" y="997712"/>
                  </a:lnTo>
                  <a:lnTo>
                    <a:pt x="71247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1247" y="354330"/>
                  </a:lnTo>
                  <a:lnTo>
                    <a:pt x="114046" y="312547"/>
                  </a:lnTo>
                  <a:lnTo>
                    <a:pt x="528193" y="70231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6" y="70231"/>
                  </a:lnTo>
                  <a:lnTo>
                    <a:pt x="1059180" y="312547"/>
                  </a:lnTo>
                  <a:lnTo>
                    <a:pt x="1101979" y="354330"/>
                  </a:lnTo>
                  <a:lnTo>
                    <a:pt x="1117727" y="412877"/>
                  </a:lnTo>
                  <a:lnTo>
                    <a:pt x="1117727" y="288747"/>
                  </a:lnTo>
                  <a:lnTo>
                    <a:pt x="1086993" y="265303"/>
                  </a:lnTo>
                  <a:lnTo>
                    <a:pt x="728726" y="55626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233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728726" y="1254633"/>
                  </a:lnTo>
                  <a:lnTo>
                    <a:pt x="1086993" y="1045083"/>
                  </a:lnTo>
                  <a:lnTo>
                    <a:pt x="1122807" y="1017651"/>
                  </a:lnTo>
                  <a:lnTo>
                    <a:pt x="1149985" y="982726"/>
                  </a:lnTo>
                  <a:lnTo>
                    <a:pt x="1167257" y="942086"/>
                  </a:lnTo>
                  <a:lnTo>
                    <a:pt x="1173226" y="897509"/>
                  </a:lnTo>
                  <a:lnTo>
                    <a:pt x="1173226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58227" y="3881628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897509"/>
                  </a:moveTo>
                  <a:lnTo>
                    <a:pt x="1173226" y="617347"/>
                  </a:lnTo>
                  <a:lnTo>
                    <a:pt x="1173226" y="473456"/>
                  </a:lnTo>
                  <a:lnTo>
                    <a:pt x="1173226" y="420497"/>
                  </a:lnTo>
                  <a:lnTo>
                    <a:pt x="1173226" y="412877"/>
                  </a:lnTo>
                  <a:lnTo>
                    <a:pt x="1167256" y="368300"/>
                  </a:lnTo>
                  <a:lnTo>
                    <a:pt x="1149985" y="327533"/>
                  </a:lnTo>
                  <a:lnTo>
                    <a:pt x="1122806" y="292608"/>
                  </a:lnTo>
                  <a:lnTo>
                    <a:pt x="1086993" y="265303"/>
                  </a:lnTo>
                  <a:lnTo>
                    <a:pt x="847598" y="125222"/>
                  </a:lnTo>
                  <a:lnTo>
                    <a:pt x="724535" y="53213"/>
                  </a:lnTo>
                  <a:lnTo>
                    <a:pt x="679323" y="26797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3068"/>
                  </a:lnTo>
                  <a:lnTo>
                    <a:pt x="137922" y="234950"/>
                  </a:lnTo>
                  <a:lnTo>
                    <a:pt x="92710" y="26149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232" y="1045083"/>
                  </a:lnTo>
                  <a:lnTo>
                    <a:pt x="325627" y="1185164"/>
                  </a:lnTo>
                  <a:lnTo>
                    <a:pt x="448691" y="1257046"/>
                  </a:lnTo>
                  <a:lnTo>
                    <a:pt x="493902" y="1283589"/>
                  </a:lnTo>
                  <a:lnTo>
                    <a:pt x="500379" y="1287399"/>
                  </a:lnTo>
                  <a:lnTo>
                    <a:pt x="542163" y="1304544"/>
                  </a:lnTo>
                  <a:lnTo>
                    <a:pt x="586613" y="1310259"/>
                  </a:lnTo>
                  <a:lnTo>
                    <a:pt x="630936" y="1304544"/>
                  </a:lnTo>
                  <a:lnTo>
                    <a:pt x="672846" y="1287399"/>
                  </a:lnTo>
                  <a:lnTo>
                    <a:pt x="912241" y="1147318"/>
                  </a:lnTo>
                  <a:lnTo>
                    <a:pt x="1035303" y="1075309"/>
                  </a:lnTo>
                  <a:lnTo>
                    <a:pt x="1080516" y="1048893"/>
                  </a:lnTo>
                  <a:lnTo>
                    <a:pt x="1122806" y="1017651"/>
                  </a:lnTo>
                  <a:lnTo>
                    <a:pt x="1149985" y="982726"/>
                  </a:lnTo>
                  <a:lnTo>
                    <a:pt x="1167256" y="942086"/>
                  </a:lnTo>
                  <a:lnTo>
                    <a:pt x="1173226" y="897509"/>
                  </a:lnTo>
                  <a:close/>
                </a:path>
                <a:path w="1173479" h="1310639">
                  <a:moveTo>
                    <a:pt x="1059179" y="312547"/>
                  </a:moveTo>
                  <a:lnTo>
                    <a:pt x="1083564" y="330581"/>
                  </a:lnTo>
                  <a:lnTo>
                    <a:pt x="1101978" y="354330"/>
                  </a:lnTo>
                  <a:lnTo>
                    <a:pt x="1113663" y="382270"/>
                  </a:lnTo>
                  <a:lnTo>
                    <a:pt x="1117727" y="412877"/>
                  </a:lnTo>
                  <a:lnTo>
                    <a:pt x="1117727" y="693039"/>
                  </a:lnTo>
                  <a:lnTo>
                    <a:pt x="1117727" y="836930"/>
                  </a:lnTo>
                  <a:lnTo>
                    <a:pt x="1117727" y="889889"/>
                  </a:lnTo>
                  <a:lnTo>
                    <a:pt x="1117727" y="897509"/>
                  </a:lnTo>
                  <a:lnTo>
                    <a:pt x="1113663" y="927989"/>
                  </a:lnTo>
                  <a:lnTo>
                    <a:pt x="1083564" y="979678"/>
                  </a:lnTo>
                  <a:lnTo>
                    <a:pt x="819657" y="1137793"/>
                  </a:lnTo>
                  <a:lnTo>
                    <a:pt x="696722" y="1209802"/>
                  </a:lnTo>
                  <a:lnTo>
                    <a:pt x="651382" y="1236218"/>
                  </a:lnTo>
                  <a:lnTo>
                    <a:pt x="644905" y="1240028"/>
                  </a:lnTo>
                  <a:lnTo>
                    <a:pt x="616585" y="1250950"/>
                  </a:lnTo>
                  <a:lnTo>
                    <a:pt x="586613" y="1254633"/>
                  </a:lnTo>
                  <a:lnTo>
                    <a:pt x="556641" y="1250950"/>
                  </a:lnTo>
                  <a:lnTo>
                    <a:pt x="528193" y="1240028"/>
                  </a:lnTo>
                  <a:lnTo>
                    <a:pt x="288798" y="1099947"/>
                  </a:lnTo>
                  <a:lnTo>
                    <a:pt x="165862" y="1028065"/>
                  </a:lnTo>
                  <a:lnTo>
                    <a:pt x="120523" y="1001522"/>
                  </a:lnTo>
                  <a:lnTo>
                    <a:pt x="71247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563" y="382270"/>
                  </a:lnTo>
                  <a:lnTo>
                    <a:pt x="89662" y="330581"/>
                  </a:lnTo>
                  <a:lnTo>
                    <a:pt x="353568" y="172466"/>
                  </a:lnTo>
                  <a:lnTo>
                    <a:pt x="476503" y="100584"/>
                  </a:lnTo>
                  <a:lnTo>
                    <a:pt x="521843" y="74041"/>
                  </a:lnTo>
                  <a:lnTo>
                    <a:pt x="528193" y="70231"/>
                  </a:lnTo>
                  <a:lnTo>
                    <a:pt x="556641" y="59309"/>
                  </a:lnTo>
                  <a:lnTo>
                    <a:pt x="586613" y="55626"/>
                  </a:lnTo>
                  <a:lnTo>
                    <a:pt x="616585" y="59309"/>
                  </a:lnTo>
                  <a:lnTo>
                    <a:pt x="644905" y="70231"/>
                  </a:lnTo>
                  <a:lnTo>
                    <a:pt x="884427" y="210312"/>
                  </a:lnTo>
                  <a:lnTo>
                    <a:pt x="1007364" y="282321"/>
                  </a:lnTo>
                  <a:lnTo>
                    <a:pt x="1052702" y="308737"/>
                  </a:lnTo>
                  <a:lnTo>
                    <a:pt x="105917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0920" y="4596384"/>
              <a:ext cx="768096" cy="39928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65314" y="4606544"/>
            <a:ext cx="5543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App</a:t>
            </a:r>
            <a:r>
              <a:rPr sz="1400" spc="-25" dirty="0">
                <a:solidFill>
                  <a:srgbClr val="F0F0F0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F0F0F0"/>
                </a:solidFill>
                <a:latin typeface="Courier New"/>
                <a:cs typeface="Courier New"/>
              </a:rPr>
              <a:t>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35807" y="1115567"/>
            <a:ext cx="5812790" cy="2173605"/>
            <a:chOff x="3035807" y="1115567"/>
            <a:chExt cx="5812790" cy="217360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5807" y="1115567"/>
              <a:ext cx="5812536" cy="21732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60191" y="1139951"/>
              <a:ext cx="5715000" cy="2072639"/>
            </a:xfrm>
            <a:custGeom>
              <a:avLst/>
              <a:gdLst/>
              <a:ahLst/>
              <a:cxnLst/>
              <a:rect l="l" t="t" r="r" b="b"/>
              <a:pathLst>
                <a:path w="5715000" h="2072639">
                  <a:moveTo>
                    <a:pt x="5552566" y="0"/>
                  </a:moveTo>
                  <a:lnTo>
                    <a:pt x="161925" y="0"/>
                  </a:lnTo>
                  <a:lnTo>
                    <a:pt x="118871" y="5842"/>
                  </a:lnTo>
                  <a:lnTo>
                    <a:pt x="80137" y="22098"/>
                  </a:lnTo>
                  <a:lnTo>
                    <a:pt x="47370" y="47371"/>
                  </a:lnTo>
                  <a:lnTo>
                    <a:pt x="22097" y="80137"/>
                  </a:lnTo>
                  <a:lnTo>
                    <a:pt x="5714" y="118872"/>
                  </a:lnTo>
                  <a:lnTo>
                    <a:pt x="0" y="161925"/>
                  </a:lnTo>
                  <a:lnTo>
                    <a:pt x="0" y="1910461"/>
                  </a:lnTo>
                  <a:lnTo>
                    <a:pt x="5714" y="1953514"/>
                  </a:lnTo>
                  <a:lnTo>
                    <a:pt x="22097" y="1992249"/>
                  </a:lnTo>
                  <a:lnTo>
                    <a:pt x="47370" y="2025014"/>
                  </a:lnTo>
                  <a:lnTo>
                    <a:pt x="80137" y="2050288"/>
                  </a:lnTo>
                  <a:lnTo>
                    <a:pt x="118871" y="2066544"/>
                  </a:lnTo>
                  <a:lnTo>
                    <a:pt x="161925" y="2072386"/>
                  </a:lnTo>
                  <a:lnTo>
                    <a:pt x="5552566" y="2072386"/>
                  </a:lnTo>
                  <a:lnTo>
                    <a:pt x="5595619" y="2066544"/>
                  </a:lnTo>
                  <a:lnTo>
                    <a:pt x="5634355" y="2050288"/>
                  </a:lnTo>
                  <a:lnTo>
                    <a:pt x="5667121" y="2025014"/>
                  </a:lnTo>
                  <a:lnTo>
                    <a:pt x="5692393" y="1992249"/>
                  </a:lnTo>
                  <a:lnTo>
                    <a:pt x="5708650" y="1953514"/>
                  </a:lnTo>
                  <a:lnTo>
                    <a:pt x="5714491" y="1910461"/>
                  </a:lnTo>
                  <a:lnTo>
                    <a:pt x="5714491" y="161925"/>
                  </a:lnTo>
                  <a:lnTo>
                    <a:pt x="5708650" y="118872"/>
                  </a:lnTo>
                  <a:lnTo>
                    <a:pt x="5692393" y="80137"/>
                  </a:lnTo>
                  <a:lnTo>
                    <a:pt x="5667121" y="47371"/>
                  </a:lnTo>
                  <a:lnTo>
                    <a:pt x="5634355" y="22098"/>
                  </a:lnTo>
                  <a:lnTo>
                    <a:pt x="5595619" y="5842"/>
                  </a:lnTo>
                  <a:lnTo>
                    <a:pt x="555256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60191" y="1133855"/>
              <a:ext cx="5715000" cy="399415"/>
            </a:xfrm>
            <a:custGeom>
              <a:avLst/>
              <a:gdLst/>
              <a:ahLst/>
              <a:cxnLst/>
              <a:rect l="l" t="t" r="r" b="b"/>
              <a:pathLst>
                <a:path w="5715000" h="399415">
                  <a:moveTo>
                    <a:pt x="57144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714491" y="399161"/>
                  </a:lnTo>
                  <a:lnTo>
                    <a:pt x="57144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060192" y="1133855"/>
            <a:ext cx="571500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4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76016" y="1231391"/>
            <a:ext cx="4858385" cy="1798320"/>
            <a:chOff x="3176016" y="1231391"/>
            <a:chExt cx="4858385" cy="179832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2592" y="1231391"/>
              <a:ext cx="204216" cy="20421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176016" y="1709927"/>
              <a:ext cx="4858385" cy="1320165"/>
            </a:xfrm>
            <a:custGeom>
              <a:avLst/>
              <a:gdLst/>
              <a:ahLst/>
              <a:cxnLst/>
              <a:rect l="l" t="t" r="r" b="b"/>
              <a:pathLst>
                <a:path w="4858384" h="1320164">
                  <a:moveTo>
                    <a:pt x="4858384" y="0"/>
                  </a:moveTo>
                  <a:lnTo>
                    <a:pt x="0" y="0"/>
                  </a:lnTo>
                  <a:lnTo>
                    <a:pt x="0" y="1319657"/>
                  </a:lnTo>
                  <a:lnTo>
                    <a:pt x="4858384" y="1319657"/>
                  </a:lnTo>
                  <a:lnTo>
                    <a:pt x="48583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255390" y="1714881"/>
            <a:ext cx="4088765" cy="1243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2735" marR="5080" indent="-280670" algn="just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content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20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20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31950" y="2134565"/>
            <a:ext cx="119189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Programmati</a:t>
            </a:r>
            <a:endParaRPr sz="1600">
              <a:latin typeface="Arial MT"/>
              <a:cs typeface="Arial MT"/>
            </a:endParaRPr>
          </a:p>
          <a:p>
            <a:pPr marR="5715" algn="ctr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spc="-1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Acc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07528" y="2173986"/>
            <a:ext cx="10890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rodu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ct</a:t>
            </a: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n 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to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882" y="2257170"/>
            <a:ext cx="10388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IAM</a:t>
            </a:r>
            <a:r>
              <a:rPr sz="1600" spc="-8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4169" y="2173350"/>
            <a:ext cx="8940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IAM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with </a:t>
            </a:r>
            <a:r>
              <a:rPr sz="1600" spc="-43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7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f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41381" y="2134565"/>
            <a:ext cx="89408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S3</a:t>
            </a:r>
            <a:r>
              <a:rPr sz="1600" spc="-8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with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6051" y="4379467"/>
            <a:ext cx="130365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rodu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ct</a:t>
            </a: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spc="-10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endParaRPr sz="1600"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DynanoDB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0606" y="4256913"/>
            <a:ext cx="1063625" cy="758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D</a:t>
            </a:r>
            <a:r>
              <a:rPr sz="1600" spc="-40" dirty="0">
                <a:solidFill>
                  <a:srgbClr val="7D7D7D"/>
                </a:solidFill>
                <a:latin typeface="Arial MT"/>
                <a:cs typeface="Arial MT"/>
              </a:rPr>
              <a:t>y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na</a:t>
            </a:r>
            <a:r>
              <a:rPr sz="1600" spc="3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oD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B  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with 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5712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5680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60136" y="1645919"/>
            <a:ext cx="1438275" cy="1588135"/>
          </a:xfrm>
          <a:custGeom>
            <a:avLst/>
            <a:gdLst/>
            <a:ahLst/>
            <a:cxnLst/>
            <a:rect l="l" t="t" r="r" b="b"/>
            <a:pathLst>
              <a:path w="1438275" h="1588135">
                <a:moveTo>
                  <a:pt x="1438148" y="508635"/>
                </a:moveTo>
                <a:lnTo>
                  <a:pt x="1433830" y="464693"/>
                </a:lnTo>
                <a:lnTo>
                  <a:pt x="1420876" y="423291"/>
                </a:lnTo>
                <a:lnTo>
                  <a:pt x="1399921" y="385572"/>
                </a:lnTo>
                <a:lnTo>
                  <a:pt x="1371346" y="352933"/>
                </a:lnTo>
                <a:lnTo>
                  <a:pt x="1371219" y="352844"/>
                </a:lnTo>
                <a:lnTo>
                  <a:pt x="1371219" y="508635"/>
                </a:lnTo>
                <a:lnTo>
                  <a:pt x="1370584" y="1094105"/>
                </a:lnTo>
                <a:lnTo>
                  <a:pt x="1350010" y="1164463"/>
                </a:lnTo>
                <a:lnTo>
                  <a:pt x="1298575" y="1216787"/>
                </a:lnTo>
                <a:lnTo>
                  <a:pt x="788035" y="1502791"/>
                </a:lnTo>
                <a:lnTo>
                  <a:pt x="717550" y="1521841"/>
                </a:lnTo>
                <a:lnTo>
                  <a:pt x="680974" y="1516761"/>
                </a:lnTo>
                <a:lnTo>
                  <a:pt x="136398" y="1202563"/>
                </a:lnTo>
                <a:lnTo>
                  <a:pt x="84582" y="1149985"/>
                </a:lnTo>
                <a:lnTo>
                  <a:pt x="66929" y="1079246"/>
                </a:lnTo>
                <a:lnTo>
                  <a:pt x="67564" y="493776"/>
                </a:lnTo>
                <a:lnTo>
                  <a:pt x="88138" y="423291"/>
                </a:lnTo>
                <a:lnTo>
                  <a:pt x="139573" y="370967"/>
                </a:lnTo>
                <a:lnTo>
                  <a:pt x="650113" y="85090"/>
                </a:lnTo>
                <a:lnTo>
                  <a:pt x="720471" y="65913"/>
                </a:lnTo>
                <a:lnTo>
                  <a:pt x="757047" y="70993"/>
                </a:lnTo>
                <a:lnTo>
                  <a:pt x="791718" y="85598"/>
                </a:lnTo>
                <a:lnTo>
                  <a:pt x="1301750" y="385191"/>
                </a:lnTo>
                <a:lnTo>
                  <a:pt x="1353566" y="437769"/>
                </a:lnTo>
                <a:lnTo>
                  <a:pt x="1371219" y="508635"/>
                </a:lnTo>
                <a:lnTo>
                  <a:pt x="1371219" y="352844"/>
                </a:lnTo>
                <a:lnTo>
                  <a:pt x="1335913" y="326644"/>
                </a:lnTo>
                <a:lnTo>
                  <a:pt x="891908" y="65913"/>
                </a:lnTo>
                <a:lnTo>
                  <a:pt x="826008" y="27178"/>
                </a:lnTo>
                <a:lnTo>
                  <a:pt x="785749" y="9017"/>
                </a:lnTo>
                <a:lnTo>
                  <a:pt x="743458" y="0"/>
                </a:lnTo>
                <a:lnTo>
                  <a:pt x="700405" y="0"/>
                </a:lnTo>
                <a:lnTo>
                  <a:pt x="657987" y="8890"/>
                </a:lnTo>
                <a:lnTo>
                  <a:pt x="617601" y="26543"/>
                </a:lnTo>
                <a:lnTo>
                  <a:pt x="106934" y="312420"/>
                </a:lnTo>
                <a:lnTo>
                  <a:pt x="70993" y="338201"/>
                </a:lnTo>
                <a:lnTo>
                  <a:pt x="41529" y="370586"/>
                </a:lnTo>
                <a:lnTo>
                  <a:pt x="19431" y="408305"/>
                </a:lnTo>
                <a:lnTo>
                  <a:pt x="5461" y="449834"/>
                </a:lnTo>
                <a:lnTo>
                  <a:pt x="508" y="493776"/>
                </a:lnTo>
                <a:lnTo>
                  <a:pt x="0" y="1079246"/>
                </a:lnTo>
                <a:lnTo>
                  <a:pt x="4318" y="1123061"/>
                </a:lnTo>
                <a:lnTo>
                  <a:pt x="17272" y="1164463"/>
                </a:lnTo>
                <a:lnTo>
                  <a:pt x="38227" y="1202182"/>
                </a:lnTo>
                <a:lnTo>
                  <a:pt x="66675" y="1234821"/>
                </a:lnTo>
                <a:lnTo>
                  <a:pt x="102108" y="1260983"/>
                </a:lnTo>
                <a:lnTo>
                  <a:pt x="612140" y="1560576"/>
                </a:lnTo>
                <a:lnTo>
                  <a:pt x="652272" y="1578737"/>
                </a:lnTo>
                <a:lnTo>
                  <a:pt x="694690" y="1587754"/>
                </a:lnTo>
                <a:lnTo>
                  <a:pt x="737743" y="1587754"/>
                </a:lnTo>
                <a:lnTo>
                  <a:pt x="780161" y="1578864"/>
                </a:lnTo>
                <a:lnTo>
                  <a:pt x="820547" y="1561211"/>
                </a:lnTo>
                <a:lnTo>
                  <a:pt x="890905" y="1521841"/>
                </a:lnTo>
                <a:lnTo>
                  <a:pt x="1331214" y="1275207"/>
                </a:lnTo>
                <a:lnTo>
                  <a:pt x="1367155" y="1249553"/>
                </a:lnTo>
                <a:lnTo>
                  <a:pt x="1396492" y="1217168"/>
                </a:lnTo>
                <a:lnTo>
                  <a:pt x="1418590" y="1179449"/>
                </a:lnTo>
                <a:lnTo>
                  <a:pt x="1432560" y="1138047"/>
                </a:lnTo>
                <a:lnTo>
                  <a:pt x="1437513" y="1094105"/>
                </a:lnTo>
                <a:lnTo>
                  <a:pt x="1438148" y="508635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71816" y="1676399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7984" y="1639823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3440" y="3843527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6456" y="3843527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306" y="503682"/>
                </a:moveTo>
                <a:lnTo>
                  <a:pt x="1427607" y="459740"/>
                </a:lnTo>
                <a:lnTo>
                  <a:pt x="1413891" y="418592"/>
                </a:lnTo>
                <a:lnTo>
                  <a:pt x="1392047" y="381254"/>
                </a:lnTo>
                <a:lnTo>
                  <a:pt x="1364488" y="350939"/>
                </a:lnTo>
                <a:lnTo>
                  <a:pt x="1364488" y="503682"/>
                </a:lnTo>
                <a:lnTo>
                  <a:pt x="1364488" y="1096010"/>
                </a:lnTo>
                <a:lnTo>
                  <a:pt x="1345311" y="1167511"/>
                </a:lnTo>
                <a:lnTo>
                  <a:pt x="1293114" y="1218565"/>
                </a:lnTo>
                <a:lnTo>
                  <a:pt x="787400" y="1514856"/>
                </a:lnTo>
                <a:lnTo>
                  <a:pt x="716153" y="1532636"/>
                </a:lnTo>
                <a:lnTo>
                  <a:pt x="679577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818" y="1096010"/>
                </a:lnTo>
                <a:lnTo>
                  <a:pt x="67818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4779" y="84836"/>
                </a:lnTo>
                <a:lnTo>
                  <a:pt x="716153" y="66929"/>
                </a:lnTo>
                <a:lnTo>
                  <a:pt x="752729" y="71374"/>
                </a:lnTo>
                <a:lnTo>
                  <a:pt x="787400" y="84836"/>
                </a:lnTo>
                <a:lnTo>
                  <a:pt x="1293114" y="381127"/>
                </a:lnTo>
                <a:lnTo>
                  <a:pt x="1345311" y="432181"/>
                </a:lnTo>
                <a:lnTo>
                  <a:pt x="1364488" y="503682"/>
                </a:lnTo>
                <a:lnTo>
                  <a:pt x="1364488" y="350939"/>
                </a:lnTo>
                <a:lnTo>
                  <a:pt x="1362837" y="349123"/>
                </a:lnTo>
                <a:lnTo>
                  <a:pt x="1327023" y="323088"/>
                </a:lnTo>
                <a:lnTo>
                  <a:pt x="889635" y="66929"/>
                </a:lnTo>
                <a:lnTo>
                  <a:pt x="821436" y="26924"/>
                </a:lnTo>
                <a:lnTo>
                  <a:pt x="780923" y="9017"/>
                </a:lnTo>
                <a:lnTo>
                  <a:pt x="737997" y="0"/>
                </a:lnTo>
                <a:lnTo>
                  <a:pt x="694309" y="0"/>
                </a:lnTo>
                <a:lnTo>
                  <a:pt x="651383" y="9017"/>
                </a:lnTo>
                <a:lnTo>
                  <a:pt x="610870" y="26924"/>
                </a:lnTo>
                <a:lnTo>
                  <a:pt x="105283" y="323088"/>
                </a:lnTo>
                <a:lnTo>
                  <a:pt x="69469" y="349123"/>
                </a:lnTo>
                <a:lnTo>
                  <a:pt x="40259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259" y="1218311"/>
                </a:lnTo>
                <a:lnTo>
                  <a:pt x="69469" y="1250569"/>
                </a:lnTo>
                <a:lnTo>
                  <a:pt x="105283" y="1276477"/>
                </a:lnTo>
                <a:lnTo>
                  <a:pt x="610870" y="1572641"/>
                </a:lnTo>
                <a:lnTo>
                  <a:pt x="651383" y="1590675"/>
                </a:lnTo>
                <a:lnTo>
                  <a:pt x="694309" y="1599692"/>
                </a:lnTo>
                <a:lnTo>
                  <a:pt x="737997" y="1599692"/>
                </a:lnTo>
                <a:lnTo>
                  <a:pt x="780923" y="1590675"/>
                </a:lnTo>
                <a:lnTo>
                  <a:pt x="821436" y="1572641"/>
                </a:lnTo>
                <a:lnTo>
                  <a:pt x="889635" y="1532636"/>
                </a:lnTo>
                <a:lnTo>
                  <a:pt x="1327023" y="1276477"/>
                </a:lnTo>
                <a:lnTo>
                  <a:pt x="1362837" y="1250569"/>
                </a:lnTo>
                <a:lnTo>
                  <a:pt x="1392047" y="1218311"/>
                </a:lnTo>
                <a:lnTo>
                  <a:pt x="1413891" y="1181100"/>
                </a:lnTo>
                <a:lnTo>
                  <a:pt x="1427607" y="1139952"/>
                </a:lnTo>
                <a:lnTo>
                  <a:pt x="1432306" y="1096010"/>
                </a:lnTo>
                <a:lnTo>
                  <a:pt x="1432306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48478" y="403986"/>
            <a:ext cx="149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2200" y="1033271"/>
            <a:ext cx="1173480" cy="1310640"/>
          </a:xfrm>
          <a:custGeom>
            <a:avLst/>
            <a:gdLst/>
            <a:ahLst/>
            <a:cxnLst/>
            <a:rect l="l" t="t" r="r" b="b"/>
            <a:pathLst>
              <a:path w="1173479" h="1310639">
                <a:moveTo>
                  <a:pt x="1172972" y="412877"/>
                </a:moveTo>
                <a:lnTo>
                  <a:pt x="1166876" y="368300"/>
                </a:lnTo>
                <a:lnTo>
                  <a:pt x="1149731" y="327533"/>
                </a:lnTo>
                <a:lnTo>
                  <a:pt x="1122553" y="292608"/>
                </a:lnTo>
                <a:lnTo>
                  <a:pt x="1117346" y="288632"/>
                </a:lnTo>
                <a:lnTo>
                  <a:pt x="1117346" y="412877"/>
                </a:lnTo>
                <a:lnTo>
                  <a:pt x="1117346" y="897509"/>
                </a:lnTo>
                <a:lnTo>
                  <a:pt x="1101725" y="955929"/>
                </a:lnTo>
                <a:lnTo>
                  <a:pt x="1059053" y="997712"/>
                </a:lnTo>
                <a:lnTo>
                  <a:pt x="644906" y="1240028"/>
                </a:lnTo>
                <a:lnTo>
                  <a:pt x="586486" y="1254633"/>
                </a:lnTo>
                <a:lnTo>
                  <a:pt x="556514" y="1250950"/>
                </a:lnTo>
                <a:lnTo>
                  <a:pt x="113919" y="997712"/>
                </a:lnTo>
                <a:lnTo>
                  <a:pt x="71247" y="955929"/>
                </a:lnTo>
                <a:lnTo>
                  <a:pt x="55626" y="897509"/>
                </a:lnTo>
                <a:lnTo>
                  <a:pt x="55626" y="412877"/>
                </a:lnTo>
                <a:lnTo>
                  <a:pt x="71247" y="354330"/>
                </a:lnTo>
                <a:lnTo>
                  <a:pt x="113919" y="312547"/>
                </a:lnTo>
                <a:lnTo>
                  <a:pt x="528066" y="70231"/>
                </a:lnTo>
                <a:lnTo>
                  <a:pt x="586486" y="55626"/>
                </a:lnTo>
                <a:lnTo>
                  <a:pt x="616458" y="59309"/>
                </a:lnTo>
                <a:lnTo>
                  <a:pt x="644906" y="70231"/>
                </a:lnTo>
                <a:lnTo>
                  <a:pt x="1059053" y="312547"/>
                </a:lnTo>
                <a:lnTo>
                  <a:pt x="1101725" y="354330"/>
                </a:lnTo>
                <a:lnTo>
                  <a:pt x="1117346" y="412877"/>
                </a:lnTo>
                <a:lnTo>
                  <a:pt x="1117346" y="288632"/>
                </a:lnTo>
                <a:lnTo>
                  <a:pt x="1086866" y="265303"/>
                </a:lnTo>
                <a:lnTo>
                  <a:pt x="728599" y="55626"/>
                </a:lnTo>
                <a:lnTo>
                  <a:pt x="672592" y="22987"/>
                </a:lnTo>
                <a:lnTo>
                  <a:pt x="630809" y="5715"/>
                </a:lnTo>
                <a:lnTo>
                  <a:pt x="586486" y="0"/>
                </a:lnTo>
                <a:lnTo>
                  <a:pt x="542163" y="5715"/>
                </a:lnTo>
                <a:lnTo>
                  <a:pt x="500380" y="22987"/>
                </a:lnTo>
                <a:lnTo>
                  <a:pt x="86106" y="265303"/>
                </a:lnTo>
                <a:lnTo>
                  <a:pt x="50419" y="292608"/>
                </a:lnTo>
                <a:lnTo>
                  <a:pt x="23241" y="327533"/>
                </a:lnTo>
                <a:lnTo>
                  <a:pt x="6096" y="368300"/>
                </a:lnTo>
                <a:lnTo>
                  <a:pt x="0" y="412877"/>
                </a:lnTo>
                <a:lnTo>
                  <a:pt x="0" y="897509"/>
                </a:lnTo>
                <a:lnTo>
                  <a:pt x="6096" y="942086"/>
                </a:lnTo>
                <a:lnTo>
                  <a:pt x="23241" y="982726"/>
                </a:lnTo>
                <a:lnTo>
                  <a:pt x="50419" y="1017651"/>
                </a:lnTo>
                <a:lnTo>
                  <a:pt x="86106" y="1045083"/>
                </a:lnTo>
                <a:lnTo>
                  <a:pt x="500380" y="1287399"/>
                </a:lnTo>
                <a:lnTo>
                  <a:pt x="542163" y="1304544"/>
                </a:lnTo>
                <a:lnTo>
                  <a:pt x="586486" y="1310259"/>
                </a:lnTo>
                <a:lnTo>
                  <a:pt x="630809" y="1304544"/>
                </a:lnTo>
                <a:lnTo>
                  <a:pt x="672592" y="1287399"/>
                </a:lnTo>
                <a:lnTo>
                  <a:pt x="728599" y="1254633"/>
                </a:lnTo>
                <a:lnTo>
                  <a:pt x="1086866" y="1045083"/>
                </a:lnTo>
                <a:lnTo>
                  <a:pt x="1122553" y="1017651"/>
                </a:lnTo>
                <a:lnTo>
                  <a:pt x="1149731" y="982726"/>
                </a:lnTo>
                <a:lnTo>
                  <a:pt x="1166876" y="942086"/>
                </a:lnTo>
                <a:lnTo>
                  <a:pt x="1172972" y="897509"/>
                </a:lnTo>
                <a:lnTo>
                  <a:pt x="1172972" y="412877"/>
                </a:lnTo>
                <a:close/>
              </a:path>
            </a:pathLst>
          </a:custGeom>
          <a:solidFill>
            <a:srgbClr val="F9E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767839" y="2523742"/>
            <a:ext cx="7821295" cy="4312920"/>
            <a:chOff x="1767839" y="2523742"/>
            <a:chExt cx="7821295" cy="431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39" y="2523742"/>
              <a:ext cx="7821167" cy="4312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6127" y="2529839"/>
              <a:ext cx="7736205" cy="4236720"/>
            </a:xfrm>
            <a:custGeom>
              <a:avLst/>
              <a:gdLst/>
              <a:ahLst/>
              <a:cxnLst/>
              <a:rect l="l" t="t" r="r" b="b"/>
              <a:pathLst>
                <a:path w="7736205" h="4236720">
                  <a:moveTo>
                    <a:pt x="7404989" y="0"/>
                  </a:moveTo>
                  <a:lnTo>
                    <a:pt x="330708" y="0"/>
                  </a:lnTo>
                  <a:lnTo>
                    <a:pt x="281940" y="3556"/>
                  </a:lnTo>
                  <a:lnTo>
                    <a:pt x="235204" y="13970"/>
                  </a:lnTo>
                  <a:lnTo>
                    <a:pt x="191262" y="30734"/>
                  </a:lnTo>
                  <a:lnTo>
                    <a:pt x="150622" y="53339"/>
                  </a:lnTo>
                  <a:lnTo>
                    <a:pt x="113792" y="81152"/>
                  </a:lnTo>
                  <a:lnTo>
                    <a:pt x="81153" y="113792"/>
                  </a:lnTo>
                  <a:lnTo>
                    <a:pt x="53340" y="150622"/>
                  </a:lnTo>
                  <a:lnTo>
                    <a:pt x="30734" y="191388"/>
                  </a:lnTo>
                  <a:lnTo>
                    <a:pt x="13970" y="235331"/>
                  </a:lnTo>
                  <a:lnTo>
                    <a:pt x="3556" y="281939"/>
                  </a:lnTo>
                  <a:lnTo>
                    <a:pt x="0" y="330835"/>
                  </a:lnTo>
                  <a:lnTo>
                    <a:pt x="0" y="3905834"/>
                  </a:lnTo>
                  <a:lnTo>
                    <a:pt x="3556" y="3954729"/>
                  </a:lnTo>
                  <a:lnTo>
                    <a:pt x="13970" y="4001401"/>
                  </a:lnTo>
                  <a:lnTo>
                    <a:pt x="30734" y="4045331"/>
                  </a:lnTo>
                  <a:lnTo>
                    <a:pt x="53340" y="4085996"/>
                  </a:lnTo>
                  <a:lnTo>
                    <a:pt x="81153" y="4122915"/>
                  </a:lnTo>
                  <a:lnTo>
                    <a:pt x="113792" y="4155554"/>
                  </a:lnTo>
                  <a:lnTo>
                    <a:pt x="150622" y="4183405"/>
                  </a:lnTo>
                  <a:lnTo>
                    <a:pt x="191262" y="4205965"/>
                  </a:lnTo>
                  <a:lnTo>
                    <a:pt x="235204" y="4222709"/>
                  </a:lnTo>
                  <a:lnTo>
                    <a:pt x="281940" y="4233132"/>
                  </a:lnTo>
                  <a:lnTo>
                    <a:pt x="330708" y="4236718"/>
                  </a:lnTo>
                  <a:lnTo>
                    <a:pt x="7404989" y="4236718"/>
                  </a:lnTo>
                  <a:lnTo>
                    <a:pt x="7453757" y="4233132"/>
                  </a:lnTo>
                  <a:lnTo>
                    <a:pt x="7500493" y="4222709"/>
                  </a:lnTo>
                  <a:lnTo>
                    <a:pt x="7544435" y="4205965"/>
                  </a:lnTo>
                  <a:lnTo>
                    <a:pt x="7585075" y="4183405"/>
                  </a:lnTo>
                  <a:lnTo>
                    <a:pt x="7621905" y="4155554"/>
                  </a:lnTo>
                  <a:lnTo>
                    <a:pt x="7654544" y="4122915"/>
                  </a:lnTo>
                  <a:lnTo>
                    <a:pt x="7682357" y="4085996"/>
                  </a:lnTo>
                  <a:lnTo>
                    <a:pt x="7704963" y="4045331"/>
                  </a:lnTo>
                  <a:lnTo>
                    <a:pt x="7721727" y="4001401"/>
                  </a:lnTo>
                  <a:lnTo>
                    <a:pt x="7732141" y="3954729"/>
                  </a:lnTo>
                  <a:lnTo>
                    <a:pt x="7735697" y="3905834"/>
                  </a:lnTo>
                  <a:lnTo>
                    <a:pt x="7735697" y="330835"/>
                  </a:lnTo>
                  <a:lnTo>
                    <a:pt x="7732141" y="281939"/>
                  </a:lnTo>
                  <a:lnTo>
                    <a:pt x="7721727" y="235331"/>
                  </a:lnTo>
                  <a:lnTo>
                    <a:pt x="7704963" y="191388"/>
                  </a:lnTo>
                  <a:lnTo>
                    <a:pt x="7682357" y="150622"/>
                  </a:lnTo>
                  <a:lnTo>
                    <a:pt x="7654544" y="113792"/>
                  </a:lnTo>
                  <a:lnTo>
                    <a:pt x="7621905" y="81152"/>
                  </a:lnTo>
                  <a:lnTo>
                    <a:pt x="7585075" y="53339"/>
                  </a:lnTo>
                  <a:lnTo>
                    <a:pt x="7544435" y="30734"/>
                  </a:lnTo>
                  <a:lnTo>
                    <a:pt x="7500493" y="13970"/>
                  </a:lnTo>
                  <a:lnTo>
                    <a:pt x="7453757" y="3556"/>
                  </a:lnTo>
                  <a:lnTo>
                    <a:pt x="740498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6127" y="2523743"/>
              <a:ext cx="7736205" cy="402590"/>
            </a:xfrm>
            <a:custGeom>
              <a:avLst/>
              <a:gdLst/>
              <a:ahLst/>
              <a:cxnLst/>
              <a:rect l="l" t="t" r="r" b="b"/>
              <a:pathLst>
                <a:path w="7736205" h="402589">
                  <a:moveTo>
                    <a:pt x="773569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7735697" y="402209"/>
                  </a:lnTo>
                  <a:lnTo>
                    <a:pt x="773569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86128" y="2962909"/>
              <a:ext cx="7498080" cy="3550920"/>
            </a:xfrm>
            <a:custGeom>
              <a:avLst/>
              <a:gdLst/>
              <a:ahLst/>
              <a:cxnLst/>
              <a:rect l="l" t="t" r="r" b="b"/>
              <a:pathLst>
                <a:path w="7498080" h="3550920">
                  <a:moveTo>
                    <a:pt x="7498080" y="320040"/>
                  </a:moveTo>
                  <a:lnTo>
                    <a:pt x="6603492" y="320040"/>
                  </a:lnTo>
                  <a:lnTo>
                    <a:pt x="6603492" y="0"/>
                  </a:lnTo>
                  <a:lnTo>
                    <a:pt x="0" y="0"/>
                  </a:lnTo>
                  <a:lnTo>
                    <a:pt x="0" y="320040"/>
                  </a:lnTo>
                  <a:lnTo>
                    <a:pt x="0" y="3550920"/>
                  </a:lnTo>
                  <a:lnTo>
                    <a:pt x="7498080" y="3550920"/>
                  </a:lnTo>
                  <a:lnTo>
                    <a:pt x="7498080" y="32004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044951" y="301752"/>
            <a:ext cx="5797550" cy="2146300"/>
            <a:chOff x="3044951" y="301752"/>
            <a:chExt cx="5797550" cy="21463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4951" y="301752"/>
              <a:ext cx="5797296" cy="21457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63239" y="307848"/>
              <a:ext cx="5711825" cy="2072639"/>
            </a:xfrm>
            <a:custGeom>
              <a:avLst/>
              <a:gdLst/>
              <a:ahLst/>
              <a:cxnLst/>
              <a:rect l="l" t="t" r="r" b="b"/>
              <a:pathLst>
                <a:path w="5711825" h="2072639">
                  <a:moveTo>
                    <a:pt x="5549645" y="0"/>
                  </a:moveTo>
                  <a:lnTo>
                    <a:pt x="161798" y="0"/>
                  </a:lnTo>
                  <a:lnTo>
                    <a:pt x="118745" y="5842"/>
                  </a:lnTo>
                  <a:lnTo>
                    <a:pt x="80137" y="22098"/>
                  </a:lnTo>
                  <a:lnTo>
                    <a:pt x="47371" y="47371"/>
                  </a:lnTo>
                  <a:lnTo>
                    <a:pt x="22098" y="80137"/>
                  </a:lnTo>
                  <a:lnTo>
                    <a:pt x="5715" y="118872"/>
                  </a:lnTo>
                  <a:lnTo>
                    <a:pt x="0" y="161925"/>
                  </a:lnTo>
                  <a:lnTo>
                    <a:pt x="0" y="1910461"/>
                  </a:lnTo>
                  <a:lnTo>
                    <a:pt x="5715" y="1953514"/>
                  </a:lnTo>
                  <a:lnTo>
                    <a:pt x="22098" y="1992249"/>
                  </a:lnTo>
                  <a:lnTo>
                    <a:pt x="47371" y="2025014"/>
                  </a:lnTo>
                  <a:lnTo>
                    <a:pt x="80137" y="2050288"/>
                  </a:lnTo>
                  <a:lnTo>
                    <a:pt x="118745" y="2066543"/>
                  </a:lnTo>
                  <a:lnTo>
                    <a:pt x="161798" y="2072386"/>
                  </a:lnTo>
                  <a:lnTo>
                    <a:pt x="5549645" y="2072386"/>
                  </a:lnTo>
                  <a:lnTo>
                    <a:pt x="5592699" y="2066543"/>
                  </a:lnTo>
                  <a:lnTo>
                    <a:pt x="5631307" y="2050288"/>
                  </a:lnTo>
                  <a:lnTo>
                    <a:pt x="5664073" y="2025014"/>
                  </a:lnTo>
                  <a:lnTo>
                    <a:pt x="5689345" y="1992249"/>
                  </a:lnTo>
                  <a:lnTo>
                    <a:pt x="5705729" y="1953514"/>
                  </a:lnTo>
                  <a:lnTo>
                    <a:pt x="5711444" y="1910461"/>
                  </a:lnTo>
                  <a:lnTo>
                    <a:pt x="5711444" y="161925"/>
                  </a:lnTo>
                  <a:lnTo>
                    <a:pt x="5705729" y="118872"/>
                  </a:lnTo>
                  <a:lnTo>
                    <a:pt x="5689345" y="80137"/>
                  </a:lnTo>
                  <a:lnTo>
                    <a:pt x="5664073" y="47371"/>
                  </a:lnTo>
                  <a:lnTo>
                    <a:pt x="5631307" y="22098"/>
                  </a:lnTo>
                  <a:lnTo>
                    <a:pt x="5592699" y="5842"/>
                  </a:lnTo>
                  <a:lnTo>
                    <a:pt x="55496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3239" y="301752"/>
              <a:ext cx="5711825" cy="399415"/>
            </a:xfrm>
            <a:custGeom>
              <a:avLst/>
              <a:gdLst/>
              <a:ahLst/>
              <a:cxnLst/>
              <a:rect l="l" t="t" r="r" b="b"/>
              <a:pathLst>
                <a:path w="5711825" h="399415">
                  <a:moveTo>
                    <a:pt x="5711444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711444" y="398907"/>
                  </a:lnTo>
                  <a:lnTo>
                    <a:pt x="57114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63239" y="301752"/>
            <a:ext cx="571182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325" algn="ctr">
              <a:lnSpc>
                <a:spcPct val="100000"/>
              </a:lnSpc>
              <a:spcBef>
                <a:spcPts val="13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76016" y="399288"/>
            <a:ext cx="4858385" cy="1798320"/>
            <a:chOff x="3176016" y="399288"/>
            <a:chExt cx="4858385" cy="17983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2592" y="399288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76016" y="877824"/>
              <a:ext cx="4858385" cy="1320165"/>
            </a:xfrm>
            <a:custGeom>
              <a:avLst/>
              <a:gdLst/>
              <a:ahLst/>
              <a:cxnLst/>
              <a:rect l="l" t="t" r="r" b="b"/>
              <a:pathLst>
                <a:path w="4858384" h="1320164">
                  <a:moveTo>
                    <a:pt x="4858384" y="0"/>
                  </a:moveTo>
                  <a:lnTo>
                    <a:pt x="0" y="0"/>
                  </a:lnTo>
                  <a:lnTo>
                    <a:pt x="0" y="1319656"/>
                  </a:lnTo>
                  <a:lnTo>
                    <a:pt x="4858384" y="1319656"/>
                  </a:lnTo>
                  <a:lnTo>
                    <a:pt x="48583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86127" y="881633"/>
            <a:ext cx="7736205" cy="1993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64030" marR="2181225" indent="-283845" algn="just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content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20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20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2000">
              <a:latin typeface="Consolas"/>
              <a:cs typeface="Consolas"/>
            </a:endParaRPr>
          </a:p>
          <a:p>
            <a:pPr marL="1480185">
              <a:lnSpc>
                <a:spcPct val="100000"/>
              </a:lnSpc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Consolas"/>
              <a:cs typeface="Consolas"/>
            </a:endParaRPr>
          </a:p>
          <a:p>
            <a:pPr marL="90170">
              <a:lnSpc>
                <a:spcPct val="100000"/>
              </a:lnSpc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63979" y="2909443"/>
            <a:ext cx="6510020" cy="34956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of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hashicorp/local...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Installing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v1.4.0...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v1.4.0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 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prevent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new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breaking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recommend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adding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required_providers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strings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suggested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hashicorp/local: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"~&gt;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1.4.0"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been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90632" y="1447799"/>
            <a:ext cx="353695" cy="457200"/>
          </a:xfrm>
          <a:custGeom>
            <a:avLst/>
            <a:gdLst/>
            <a:ahLst/>
            <a:cxnLst/>
            <a:rect l="l" t="t" r="r" b="b"/>
            <a:pathLst>
              <a:path w="353695" h="457200">
                <a:moveTo>
                  <a:pt x="142544" y="165506"/>
                </a:moveTo>
                <a:lnTo>
                  <a:pt x="68453" y="165506"/>
                </a:lnTo>
                <a:lnTo>
                  <a:pt x="68453" y="188341"/>
                </a:lnTo>
                <a:lnTo>
                  <a:pt x="142544" y="188341"/>
                </a:lnTo>
                <a:lnTo>
                  <a:pt x="142544" y="165506"/>
                </a:lnTo>
                <a:close/>
              </a:path>
              <a:path w="353695" h="457200">
                <a:moveTo>
                  <a:pt x="285038" y="348259"/>
                </a:moveTo>
                <a:lnTo>
                  <a:pt x="68453" y="348259"/>
                </a:lnTo>
                <a:lnTo>
                  <a:pt x="68453" y="371094"/>
                </a:lnTo>
                <a:lnTo>
                  <a:pt x="285038" y="371094"/>
                </a:lnTo>
                <a:lnTo>
                  <a:pt x="285038" y="348259"/>
                </a:lnTo>
                <a:close/>
              </a:path>
              <a:path w="353695" h="457200">
                <a:moveTo>
                  <a:pt x="285038" y="302539"/>
                </a:moveTo>
                <a:lnTo>
                  <a:pt x="68453" y="302539"/>
                </a:lnTo>
                <a:lnTo>
                  <a:pt x="68453" y="325374"/>
                </a:lnTo>
                <a:lnTo>
                  <a:pt x="285038" y="325374"/>
                </a:lnTo>
                <a:lnTo>
                  <a:pt x="285038" y="302539"/>
                </a:lnTo>
                <a:close/>
              </a:path>
              <a:path w="353695" h="457200">
                <a:moveTo>
                  <a:pt x="285038" y="256946"/>
                </a:moveTo>
                <a:lnTo>
                  <a:pt x="68453" y="256946"/>
                </a:lnTo>
                <a:lnTo>
                  <a:pt x="68453" y="279781"/>
                </a:lnTo>
                <a:lnTo>
                  <a:pt x="285038" y="279781"/>
                </a:lnTo>
                <a:lnTo>
                  <a:pt x="285038" y="256946"/>
                </a:lnTo>
                <a:close/>
              </a:path>
              <a:path w="353695" h="457200">
                <a:moveTo>
                  <a:pt x="285038" y="211226"/>
                </a:moveTo>
                <a:lnTo>
                  <a:pt x="68453" y="211226"/>
                </a:lnTo>
                <a:lnTo>
                  <a:pt x="68453" y="234061"/>
                </a:lnTo>
                <a:lnTo>
                  <a:pt x="285038" y="234061"/>
                </a:lnTo>
                <a:lnTo>
                  <a:pt x="285038" y="211226"/>
                </a:lnTo>
                <a:close/>
              </a:path>
              <a:path w="353695" h="457200">
                <a:moveTo>
                  <a:pt x="353441" y="125603"/>
                </a:moveTo>
                <a:lnTo>
                  <a:pt x="319278" y="95504"/>
                </a:lnTo>
                <a:lnTo>
                  <a:pt x="319278" y="154178"/>
                </a:lnTo>
                <a:lnTo>
                  <a:pt x="319278" y="422402"/>
                </a:lnTo>
                <a:lnTo>
                  <a:pt x="34163" y="422402"/>
                </a:lnTo>
                <a:lnTo>
                  <a:pt x="34163" y="34290"/>
                </a:lnTo>
                <a:lnTo>
                  <a:pt x="176657" y="34290"/>
                </a:lnTo>
                <a:lnTo>
                  <a:pt x="176657" y="154178"/>
                </a:lnTo>
                <a:lnTo>
                  <a:pt x="319278" y="154178"/>
                </a:lnTo>
                <a:lnTo>
                  <a:pt x="319278" y="95504"/>
                </a:lnTo>
                <a:lnTo>
                  <a:pt x="282194" y="62865"/>
                </a:lnTo>
                <a:lnTo>
                  <a:pt x="282194" y="119888"/>
                </a:lnTo>
                <a:lnTo>
                  <a:pt x="210947" y="119888"/>
                </a:lnTo>
                <a:lnTo>
                  <a:pt x="210947" y="48514"/>
                </a:lnTo>
                <a:lnTo>
                  <a:pt x="282194" y="119888"/>
                </a:lnTo>
                <a:lnTo>
                  <a:pt x="282194" y="62865"/>
                </a:lnTo>
                <a:lnTo>
                  <a:pt x="265925" y="48514"/>
                </a:lnTo>
                <a:lnTo>
                  <a:pt x="249796" y="34290"/>
                </a:lnTo>
                <a:lnTo>
                  <a:pt x="210947" y="0"/>
                </a:lnTo>
                <a:lnTo>
                  <a:pt x="0" y="0"/>
                </a:lnTo>
                <a:lnTo>
                  <a:pt x="0" y="456692"/>
                </a:lnTo>
                <a:lnTo>
                  <a:pt x="353441" y="456692"/>
                </a:lnTo>
                <a:lnTo>
                  <a:pt x="353441" y="422402"/>
                </a:lnTo>
                <a:lnTo>
                  <a:pt x="353441" y="1256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61744" y="4023359"/>
            <a:ext cx="4983480" cy="475615"/>
          </a:xfrm>
          <a:custGeom>
            <a:avLst/>
            <a:gdLst/>
            <a:ahLst/>
            <a:cxnLst/>
            <a:rect l="l" t="t" r="r" b="b"/>
            <a:pathLst>
              <a:path w="4983480" h="475614">
                <a:moveTo>
                  <a:pt x="0" y="79120"/>
                </a:moveTo>
                <a:lnTo>
                  <a:pt x="6223" y="48387"/>
                </a:lnTo>
                <a:lnTo>
                  <a:pt x="23113" y="23113"/>
                </a:lnTo>
                <a:lnTo>
                  <a:pt x="48260" y="6222"/>
                </a:lnTo>
                <a:lnTo>
                  <a:pt x="78993" y="0"/>
                </a:lnTo>
                <a:lnTo>
                  <a:pt x="4904232" y="0"/>
                </a:lnTo>
                <a:lnTo>
                  <a:pt x="4934965" y="6222"/>
                </a:lnTo>
                <a:lnTo>
                  <a:pt x="4960111" y="23113"/>
                </a:lnTo>
                <a:lnTo>
                  <a:pt x="4977003" y="48387"/>
                </a:lnTo>
                <a:lnTo>
                  <a:pt x="4983226" y="79120"/>
                </a:lnTo>
                <a:lnTo>
                  <a:pt x="4983226" y="395858"/>
                </a:lnTo>
                <a:lnTo>
                  <a:pt x="4977003" y="426719"/>
                </a:lnTo>
                <a:lnTo>
                  <a:pt x="4960111" y="451992"/>
                </a:lnTo>
                <a:lnTo>
                  <a:pt x="4934965" y="468883"/>
                </a:lnTo>
                <a:lnTo>
                  <a:pt x="4904232" y="475106"/>
                </a:lnTo>
                <a:lnTo>
                  <a:pt x="78993" y="475106"/>
                </a:lnTo>
                <a:lnTo>
                  <a:pt x="48260" y="468883"/>
                </a:lnTo>
                <a:lnTo>
                  <a:pt x="23113" y="451992"/>
                </a:lnTo>
                <a:lnTo>
                  <a:pt x="6223" y="426719"/>
                </a:lnTo>
                <a:lnTo>
                  <a:pt x="0" y="395858"/>
                </a:lnTo>
                <a:lnTo>
                  <a:pt x="0" y="79120"/>
                </a:lnTo>
                <a:close/>
              </a:path>
            </a:pathLst>
          </a:custGeom>
          <a:ln w="12192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39" y="408430"/>
            <a:ext cx="7821295" cy="6449695"/>
            <a:chOff x="1767839" y="408430"/>
            <a:chExt cx="7821295" cy="6449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39" y="408430"/>
              <a:ext cx="7821167" cy="64495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6127" y="417575"/>
              <a:ext cx="7736205" cy="6440170"/>
            </a:xfrm>
            <a:custGeom>
              <a:avLst/>
              <a:gdLst/>
              <a:ahLst/>
              <a:cxnLst/>
              <a:rect l="l" t="t" r="r" b="b"/>
              <a:pathLst>
                <a:path w="7736205" h="6440170">
                  <a:moveTo>
                    <a:pt x="7490333" y="0"/>
                  </a:moveTo>
                  <a:lnTo>
                    <a:pt x="245364" y="0"/>
                  </a:lnTo>
                  <a:lnTo>
                    <a:pt x="195834" y="4952"/>
                  </a:lnTo>
                  <a:lnTo>
                    <a:pt x="149860" y="19303"/>
                  </a:lnTo>
                  <a:lnTo>
                    <a:pt x="108204" y="41910"/>
                  </a:lnTo>
                  <a:lnTo>
                    <a:pt x="71882" y="71882"/>
                  </a:lnTo>
                  <a:lnTo>
                    <a:pt x="41910" y="108203"/>
                  </a:lnTo>
                  <a:lnTo>
                    <a:pt x="19304" y="149860"/>
                  </a:lnTo>
                  <a:lnTo>
                    <a:pt x="4953" y="195961"/>
                  </a:lnTo>
                  <a:lnTo>
                    <a:pt x="0" y="245363"/>
                  </a:lnTo>
                  <a:lnTo>
                    <a:pt x="0" y="6339464"/>
                  </a:lnTo>
                  <a:lnTo>
                    <a:pt x="4953" y="6388910"/>
                  </a:lnTo>
                  <a:lnTo>
                    <a:pt x="19304" y="6434964"/>
                  </a:lnTo>
                  <a:lnTo>
                    <a:pt x="21971" y="6440038"/>
                  </a:lnTo>
                  <a:lnTo>
                    <a:pt x="7713726" y="6440038"/>
                  </a:lnTo>
                  <a:lnTo>
                    <a:pt x="7716393" y="6434964"/>
                  </a:lnTo>
                  <a:lnTo>
                    <a:pt x="7730744" y="6388910"/>
                  </a:lnTo>
                  <a:lnTo>
                    <a:pt x="7735697" y="6339464"/>
                  </a:lnTo>
                  <a:lnTo>
                    <a:pt x="7735697" y="245363"/>
                  </a:lnTo>
                  <a:lnTo>
                    <a:pt x="7730744" y="195961"/>
                  </a:lnTo>
                  <a:lnTo>
                    <a:pt x="7716393" y="149860"/>
                  </a:lnTo>
                  <a:lnTo>
                    <a:pt x="7693787" y="108203"/>
                  </a:lnTo>
                  <a:lnTo>
                    <a:pt x="7663815" y="71882"/>
                  </a:lnTo>
                  <a:lnTo>
                    <a:pt x="7627493" y="41910"/>
                  </a:lnTo>
                  <a:lnTo>
                    <a:pt x="7585837" y="19303"/>
                  </a:lnTo>
                  <a:lnTo>
                    <a:pt x="7539863" y="4952"/>
                  </a:lnTo>
                  <a:lnTo>
                    <a:pt x="749033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86127" y="411479"/>
              <a:ext cx="7736205" cy="399415"/>
            </a:xfrm>
            <a:custGeom>
              <a:avLst/>
              <a:gdLst/>
              <a:ahLst/>
              <a:cxnLst/>
              <a:rect l="l" t="t" r="r" b="b"/>
              <a:pathLst>
                <a:path w="7736205" h="399415">
                  <a:moveTo>
                    <a:pt x="7735697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7735697" y="399161"/>
                  </a:lnTo>
                  <a:lnTo>
                    <a:pt x="773569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63979" y="417398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2704" y="822960"/>
            <a:ext cx="6531609" cy="368935"/>
          </a:xfrm>
          <a:custGeom>
            <a:avLst/>
            <a:gdLst/>
            <a:ahLst/>
            <a:cxnLst/>
            <a:rect l="l" t="t" r="r" b="b"/>
            <a:pathLst>
              <a:path w="6531609" h="368934">
                <a:moveTo>
                  <a:pt x="6531483" y="0"/>
                </a:moveTo>
                <a:lnTo>
                  <a:pt x="0" y="0"/>
                </a:lnTo>
                <a:lnTo>
                  <a:pt x="0" y="368426"/>
                </a:lnTo>
                <a:lnTo>
                  <a:pt x="6531483" y="368426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1698" y="833754"/>
            <a:ext cx="201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2704" y="1152141"/>
            <a:ext cx="6531609" cy="5706110"/>
          </a:xfrm>
          <a:custGeom>
            <a:avLst/>
            <a:gdLst/>
            <a:ahLst/>
            <a:cxnLst/>
            <a:rect l="l" t="t" r="r" b="b"/>
            <a:pathLst>
              <a:path w="6531609" h="5706109">
                <a:moveTo>
                  <a:pt x="6531483" y="0"/>
                </a:moveTo>
                <a:lnTo>
                  <a:pt x="0" y="0"/>
                </a:lnTo>
                <a:lnTo>
                  <a:pt x="0" y="5705602"/>
                </a:lnTo>
                <a:lnTo>
                  <a:pt x="6531483" y="5705602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38847" y="1349705"/>
            <a:ext cx="6978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1698" y="1167129"/>
            <a:ext cx="50736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in-memory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prior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plan...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refreshed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calculate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this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persisted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local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remote state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14144" y="2209800"/>
            <a:ext cx="6056630" cy="3487420"/>
            <a:chOff x="1914144" y="2209800"/>
            <a:chExt cx="6056630" cy="3487420"/>
          </a:xfrm>
        </p:grpSpPr>
        <p:sp>
          <p:nvSpPr>
            <p:cNvPr id="13" name="object 13"/>
            <p:cNvSpPr/>
            <p:nvPr/>
          </p:nvSpPr>
          <p:spPr>
            <a:xfrm>
              <a:off x="1914144" y="2215895"/>
              <a:ext cx="6056630" cy="3474720"/>
            </a:xfrm>
            <a:custGeom>
              <a:avLst/>
              <a:gdLst/>
              <a:ahLst/>
              <a:cxnLst/>
              <a:rect l="l" t="t" r="r" b="b"/>
              <a:pathLst>
                <a:path w="6056630" h="3474720">
                  <a:moveTo>
                    <a:pt x="0" y="0"/>
                  </a:moveTo>
                  <a:lnTo>
                    <a:pt x="588263" y="0"/>
                  </a:lnTo>
                </a:path>
                <a:path w="6056630" h="3474720">
                  <a:moveTo>
                    <a:pt x="588263" y="0"/>
                  </a:moveTo>
                  <a:lnTo>
                    <a:pt x="1008888" y="0"/>
                  </a:lnTo>
                </a:path>
                <a:path w="6056630" h="3474720">
                  <a:moveTo>
                    <a:pt x="1008888" y="0"/>
                  </a:moveTo>
                  <a:lnTo>
                    <a:pt x="1344168" y="0"/>
                  </a:lnTo>
                </a:path>
                <a:path w="6056630" h="3474720">
                  <a:moveTo>
                    <a:pt x="1344168" y="0"/>
                  </a:moveTo>
                  <a:lnTo>
                    <a:pt x="1511808" y="0"/>
                  </a:lnTo>
                </a:path>
                <a:path w="6056630" h="3474720">
                  <a:moveTo>
                    <a:pt x="1514856" y="0"/>
                  </a:moveTo>
                  <a:lnTo>
                    <a:pt x="2100072" y="0"/>
                  </a:lnTo>
                </a:path>
                <a:path w="6056630" h="3474720">
                  <a:moveTo>
                    <a:pt x="2103120" y="0"/>
                  </a:moveTo>
                  <a:lnTo>
                    <a:pt x="2520696" y="0"/>
                  </a:lnTo>
                </a:path>
                <a:path w="6056630" h="3474720">
                  <a:moveTo>
                    <a:pt x="2523744" y="0"/>
                  </a:moveTo>
                  <a:lnTo>
                    <a:pt x="2859023" y="0"/>
                  </a:lnTo>
                </a:path>
                <a:path w="6056630" h="3474720">
                  <a:moveTo>
                    <a:pt x="2859023" y="0"/>
                  </a:moveTo>
                  <a:lnTo>
                    <a:pt x="3026664" y="0"/>
                  </a:lnTo>
                </a:path>
                <a:path w="6056630" h="3474720">
                  <a:moveTo>
                    <a:pt x="3029711" y="0"/>
                  </a:moveTo>
                  <a:lnTo>
                    <a:pt x="3614928" y="0"/>
                  </a:lnTo>
                </a:path>
                <a:path w="6056630" h="3474720">
                  <a:moveTo>
                    <a:pt x="3617976" y="0"/>
                  </a:moveTo>
                  <a:lnTo>
                    <a:pt x="4035552" y="0"/>
                  </a:lnTo>
                </a:path>
                <a:path w="6056630" h="3474720">
                  <a:moveTo>
                    <a:pt x="4038600" y="0"/>
                  </a:moveTo>
                  <a:lnTo>
                    <a:pt x="4373880" y="0"/>
                  </a:lnTo>
                </a:path>
                <a:path w="6056630" h="3474720">
                  <a:moveTo>
                    <a:pt x="4373880" y="0"/>
                  </a:moveTo>
                  <a:lnTo>
                    <a:pt x="4541520" y="0"/>
                  </a:lnTo>
                </a:path>
                <a:path w="6056630" h="3474720">
                  <a:moveTo>
                    <a:pt x="4541520" y="0"/>
                  </a:moveTo>
                  <a:lnTo>
                    <a:pt x="5129783" y="0"/>
                  </a:lnTo>
                </a:path>
                <a:path w="6056630" h="3474720">
                  <a:moveTo>
                    <a:pt x="5129783" y="0"/>
                  </a:moveTo>
                  <a:lnTo>
                    <a:pt x="5550408" y="0"/>
                  </a:lnTo>
                </a:path>
                <a:path w="6056630" h="3474720">
                  <a:moveTo>
                    <a:pt x="5550408" y="0"/>
                  </a:moveTo>
                  <a:lnTo>
                    <a:pt x="5885687" y="0"/>
                  </a:lnTo>
                </a:path>
                <a:path w="6056630" h="3474720">
                  <a:moveTo>
                    <a:pt x="5888735" y="0"/>
                  </a:moveTo>
                  <a:lnTo>
                    <a:pt x="6056376" y="0"/>
                  </a:lnTo>
                </a:path>
                <a:path w="6056630" h="3474720">
                  <a:moveTo>
                    <a:pt x="0" y="3474719"/>
                  </a:moveTo>
                  <a:lnTo>
                    <a:pt x="588263" y="3474719"/>
                  </a:lnTo>
                </a:path>
                <a:path w="6056630" h="3474720">
                  <a:moveTo>
                    <a:pt x="588263" y="3474719"/>
                  </a:moveTo>
                  <a:lnTo>
                    <a:pt x="1008888" y="3474719"/>
                  </a:lnTo>
                </a:path>
                <a:path w="6056630" h="3474720">
                  <a:moveTo>
                    <a:pt x="1008888" y="3474719"/>
                  </a:moveTo>
                  <a:lnTo>
                    <a:pt x="1344168" y="3474719"/>
                  </a:lnTo>
                </a:path>
                <a:path w="6056630" h="3474720">
                  <a:moveTo>
                    <a:pt x="1344168" y="3474719"/>
                  </a:moveTo>
                  <a:lnTo>
                    <a:pt x="1511808" y="3474719"/>
                  </a:lnTo>
                </a:path>
                <a:path w="6056630" h="3474720">
                  <a:moveTo>
                    <a:pt x="1514856" y="3474719"/>
                  </a:moveTo>
                  <a:lnTo>
                    <a:pt x="2100072" y="3474719"/>
                  </a:lnTo>
                </a:path>
                <a:path w="6056630" h="3474720">
                  <a:moveTo>
                    <a:pt x="2103120" y="3474719"/>
                  </a:moveTo>
                  <a:lnTo>
                    <a:pt x="2520696" y="3474719"/>
                  </a:lnTo>
                </a:path>
                <a:path w="6056630" h="3474720">
                  <a:moveTo>
                    <a:pt x="2523744" y="3474719"/>
                  </a:moveTo>
                  <a:lnTo>
                    <a:pt x="2859023" y="3474719"/>
                  </a:lnTo>
                </a:path>
                <a:path w="6056630" h="3474720">
                  <a:moveTo>
                    <a:pt x="2859023" y="3474719"/>
                  </a:moveTo>
                  <a:lnTo>
                    <a:pt x="3026664" y="3474719"/>
                  </a:lnTo>
                </a:path>
                <a:path w="6056630" h="3474720">
                  <a:moveTo>
                    <a:pt x="3029711" y="3474719"/>
                  </a:moveTo>
                  <a:lnTo>
                    <a:pt x="3614928" y="3474719"/>
                  </a:lnTo>
                </a:path>
                <a:path w="6056630" h="3474720">
                  <a:moveTo>
                    <a:pt x="3617976" y="3474719"/>
                  </a:moveTo>
                  <a:lnTo>
                    <a:pt x="4035552" y="3474719"/>
                  </a:lnTo>
                </a:path>
                <a:path w="6056630" h="3474720">
                  <a:moveTo>
                    <a:pt x="4038600" y="3474719"/>
                  </a:moveTo>
                  <a:lnTo>
                    <a:pt x="4373880" y="3474719"/>
                  </a:lnTo>
                </a:path>
                <a:path w="6056630" h="3474720">
                  <a:moveTo>
                    <a:pt x="4373880" y="3474719"/>
                  </a:moveTo>
                  <a:lnTo>
                    <a:pt x="4541520" y="3474719"/>
                  </a:lnTo>
                </a:path>
                <a:path w="6056630" h="3474720">
                  <a:moveTo>
                    <a:pt x="4541520" y="3474719"/>
                  </a:moveTo>
                  <a:lnTo>
                    <a:pt x="5129783" y="3474719"/>
                  </a:lnTo>
                </a:path>
                <a:path w="6056630" h="3474720">
                  <a:moveTo>
                    <a:pt x="5129783" y="3474719"/>
                  </a:moveTo>
                  <a:lnTo>
                    <a:pt x="5550408" y="3474719"/>
                  </a:lnTo>
                </a:path>
                <a:path w="6056630" h="3474720">
                  <a:moveTo>
                    <a:pt x="5550408" y="3474719"/>
                  </a:moveTo>
                  <a:lnTo>
                    <a:pt x="5885687" y="3474719"/>
                  </a:lnTo>
                </a:path>
                <a:path w="6056630" h="3474720">
                  <a:moveTo>
                    <a:pt x="5888735" y="3474719"/>
                  </a:moveTo>
                  <a:lnTo>
                    <a:pt x="6056376" y="3474719"/>
                  </a:lnTo>
                </a:path>
              </a:pathLst>
            </a:custGeom>
            <a:ln w="12192">
              <a:solidFill>
                <a:srgbClr val="FDFDFD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3762" y="3910329"/>
              <a:ext cx="85725" cy="12700"/>
            </a:xfrm>
            <a:custGeom>
              <a:avLst/>
              <a:gdLst/>
              <a:ahLst/>
              <a:cxnLst/>
              <a:rect l="l" t="t" r="r" b="b"/>
              <a:pathLst>
                <a:path w="85725" h="12700">
                  <a:moveTo>
                    <a:pt x="36575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6575" y="12192"/>
                  </a:lnTo>
                  <a:lnTo>
                    <a:pt x="36575" y="0"/>
                  </a:lnTo>
                  <a:close/>
                </a:path>
                <a:path w="85725" h="12700">
                  <a:moveTo>
                    <a:pt x="85343" y="0"/>
                  </a:moveTo>
                  <a:lnTo>
                    <a:pt x="60960" y="0"/>
                  </a:lnTo>
                  <a:lnTo>
                    <a:pt x="60960" y="12192"/>
                  </a:lnTo>
                  <a:lnTo>
                    <a:pt x="85343" y="12192"/>
                  </a:lnTo>
                  <a:lnTo>
                    <a:pt x="85343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01698" y="2447925"/>
            <a:ext cx="490156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execution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been generated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</a:t>
            </a:r>
            <a:r>
              <a:rPr sz="1200" u="dash" spc="-5" dirty="0">
                <a:solidFill>
                  <a:srgbClr val="FFFFFF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source</a:t>
            </a:r>
            <a:r>
              <a:rPr sz="1200" u="dash" spc="5" dirty="0">
                <a:solidFill>
                  <a:srgbClr val="FFFFFF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 </a:t>
            </a:r>
            <a:r>
              <a:rPr sz="1200" u="dash" spc="-5" dirty="0">
                <a:solidFill>
                  <a:srgbClr val="FFFFFF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act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ions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actions: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4984">
              <a:lnSpc>
                <a:spcPct val="100000"/>
              </a:lnSpc>
              <a:tabLst>
                <a:tab pos="2451100" algn="l"/>
              </a:tabLst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200">
              <a:latin typeface="Consolas"/>
              <a:cs typeface="Consolas"/>
            </a:endParaRPr>
          </a:p>
          <a:p>
            <a:pPr marL="514984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4617" y="4278248"/>
            <a:ext cx="1446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9844" y="4278248"/>
            <a:ext cx="1785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1698" y="4826584"/>
            <a:ext cx="355663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34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Plan: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add,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change, 0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698" y="5925108"/>
            <a:ext cx="55803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Note: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You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didn't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specify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"-out"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parameter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save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plan,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endParaRPr sz="1200">
              <a:latin typeface="Consolas"/>
              <a:cs typeface="Consolas"/>
            </a:endParaRPr>
          </a:p>
          <a:p>
            <a:pPr marL="12700" marR="25336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can't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guarantee that exactly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performed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if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"terraform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apply"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subsequently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run.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939528" y="1030224"/>
            <a:ext cx="1216660" cy="1319530"/>
            <a:chOff x="9939528" y="1030224"/>
            <a:chExt cx="1216660" cy="1319530"/>
          </a:xfrm>
        </p:grpSpPr>
        <p:sp>
          <p:nvSpPr>
            <p:cNvPr id="21" name="object 21"/>
            <p:cNvSpPr/>
            <p:nvPr/>
          </p:nvSpPr>
          <p:spPr>
            <a:xfrm>
              <a:off x="9942576" y="1033272"/>
              <a:ext cx="1213485" cy="1310640"/>
            </a:xfrm>
            <a:custGeom>
              <a:avLst/>
              <a:gdLst/>
              <a:ahLst/>
              <a:cxnLst/>
              <a:rect l="l" t="t" r="r" b="b"/>
              <a:pathLst>
                <a:path w="1213484" h="1310639">
                  <a:moveTo>
                    <a:pt x="585977" y="0"/>
                  </a:moveTo>
                  <a:lnTo>
                    <a:pt x="541654" y="5714"/>
                  </a:lnTo>
                  <a:lnTo>
                    <a:pt x="499872" y="22987"/>
                  </a:lnTo>
                  <a:lnTo>
                    <a:pt x="86105" y="265302"/>
                  </a:lnTo>
                  <a:lnTo>
                    <a:pt x="50419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5" y="1045082"/>
                  </a:lnTo>
                  <a:lnTo>
                    <a:pt x="499872" y="1287399"/>
                  </a:lnTo>
                  <a:lnTo>
                    <a:pt x="541654" y="1304543"/>
                  </a:lnTo>
                  <a:lnTo>
                    <a:pt x="585977" y="1310258"/>
                  </a:lnTo>
                  <a:lnTo>
                    <a:pt x="606551" y="1307718"/>
                  </a:lnTo>
                  <a:lnTo>
                    <a:pt x="646825" y="1307718"/>
                  </a:lnTo>
                  <a:lnTo>
                    <a:pt x="671449" y="1304543"/>
                  </a:lnTo>
                  <a:lnTo>
                    <a:pt x="713231" y="1287399"/>
                  </a:lnTo>
                  <a:lnTo>
                    <a:pt x="773450" y="1252092"/>
                  </a:lnTo>
                  <a:lnTo>
                    <a:pt x="606551" y="1252092"/>
                  </a:lnTo>
                  <a:lnTo>
                    <a:pt x="568832" y="1240027"/>
                  </a:lnTo>
                  <a:lnTo>
                    <a:pt x="155067" y="997712"/>
                  </a:lnTo>
                  <a:lnTo>
                    <a:pt x="112395" y="955928"/>
                  </a:lnTo>
                  <a:lnTo>
                    <a:pt x="96774" y="897508"/>
                  </a:lnTo>
                  <a:lnTo>
                    <a:pt x="96774" y="412876"/>
                  </a:lnTo>
                  <a:lnTo>
                    <a:pt x="112395" y="354329"/>
                  </a:lnTo>
                  <a:lnTo>
                    <a:pt x="155067" y="312547"/>
                  </a:lnTo>
                  <a:lnTo>
                    <a:pt x="568832" y="70230"/>
                  </a:lnTo>
                  <a:lnTo>
                    <a:pt x="606551" y="58165"/>
                  </a:lnTo>
                  <a:lnTo>
                    <a:pt x="773446" y="58165"/>
                  </a:lnTo>
                  <a:lnTo>
                    <a:pt x="713231" y="22987"/>
                  </a:lnTo>
                  <a:lnTo>
                    <a:pt x="671449" y="5714"/>
                  </a:lnTo>
                  <a:lnTo>
                    <a:pt x="647810" y="2666"/>
                  </a:lnTo>
                  <a:lnTo>
                    <a:pt x="606551" y="2666"/>
                  </a:lnTo>
                  <a:lnTo>
                    <a:pt x="585977" y="0"/>
                  </a:lnTo>
                  <a:close/>
                </a:path>
                <a:path w="1213484" h="1310639">
                  <a:moveTo>
                    <a:pt x="646825" y="1307718"/>
                  </a:moveTo>
                  <a:lnTo>
                    <a:pt x="606551" y="1307718"/>
                  </a:lnTo>
                  <a:lnTo>
                    <a:pt x="627126" y="1310258"/>
                  </a:lnTo>
                  <a:lnTo>
                    <a:pt x="646825" y="1307718"/>
                  </a:lnTo>
                  <a:close/>
                </a:path>
                <a:path w="1213484" h="1310639">
                  <a:moveTo>
                    <a:pt x="1116329" y="259079"/>
                  </a:moveTo>
                  <a:lnTo>
                    <a:pt x="1116329" y="897508"/>
                  </a:lnTo>
                  <a:lnTo>
                    <a:pt x="1100708" y="955928"/>
                  </a:lnTo>
                  <a:lnTo>
                    <a:pt x="1058037" y="997712"/>
                  </a:lnTo>
                  <a:lnTo>
                    <a:pt x="644271" y="1240027"/>
                  </a:lnTo>
                  <a:lnTo>
                    <a:pt x="606551" y="1252092"/>
                  </a:lnTo>
                  <a:lnTo>
                    <a:pt x="773450" y="1252092"/>
                  </a:lnTo>
                  <a:lnTo>
                    <a:pt x="1126998" y="1045082"/>
                  </a:lnTo>
                  <a:lnTo>
                    <a:pt x="1162684" y="1017651"/>
                  </a:lnTo>
                  <a:lnTo>
                    <a:pt x="1189863" y="982726"/>
                  </a:lnTo>
                  <a:lnTo>
                    <a:pt x="1207007" y="942086"/>
                  </a:lnTo>
                  <a:lnTo>
                    <a:pt x="1213103" y="897508"/>
                  </a:lnTo>
                  <a:lnTo>
                    <a:pt x="1213103" y="412876"/>
                  </a:lnTo>
                  <a:lnTo>
                    <a:pt x="1207007" y="368300"/>
                  </a:lnTo>
                  <a:lnTo>
                    <a:pt x="1189863" y="327532"/>
                  </a:lnTo>
                  <a:lnTo>
                    <a:pt x="1162684" y="292607"/>
                  </a:lnTo>
                  <a:lnTo>
                    <a:pt x="1126998" y="265302"/>
                  </a:lnTo>
                  <a:lnTo>
                    <a:pt x="1116329" y="259079"/>
                  </a:lnTo>
                  <a:close/>
                </a:path>
                <a:path w="1213484" h="1310639">
                  <a:moveTo>
                    <a:pt x="773446" y="58165"/>
                  </a:moveTo>
                  <a:lnTo>
                    <a:pt x="606551" y="58165"/>
                  </a:lnTo>
                  <a:lnTo>
                    <a:pt x="615950" y="59308"/>
                  </a:lnTo>
                  <a:lnTo>
                    <a:pt x="1058037" y="312547"/>
                  </a:lnTo>
                  <a:lnTo>
                    <a:pt x="1100708" y="354329"/>
                  </a:lnTo>
                  <a:lnTo>
                    <a:pt x="1116329" y="412876"/>
                  </a:lnTo>
                  <a:lnTo>
                    <a:pt x="1116329" y="259079"/>
                  </a:lnTo>
                  <a:lnTo>
                    <a:pt x="773446" y="58165"/>
                  </a:lnTo>
                  <a:close/>
                </a:path>
                <a:path w="1213484" h="1310639">
                  <a:moveTo>
                    <a:pt x="627126" y="0"/>
                  </a:moveTo>
                  <a:lnTo>
                    <a:pt x="606551" y="2666"/>
                  </a:lnTo>
                  <a:lnTo>
                    <a:pt x="647810" y="2666"/>
                  </a:lnTo>
                  <a:lnTo>
                    <a:pt x="627126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44100" y="103479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8"/>
                  </a:moveTo>
                  <a:lnTo>
                    <a:pt x="1169924" y="617346"/>
                  </a:lnTo>
                  <a:lnTo>
                    <a:pt x="1169924" y="473455"/>
                  </a:lnTo>
                  <a:lnTo>
                    <a:pt x="1169924" y="420496"/>
                  </a:lnTo>
                  <a:lnTo>
                    <a:pt x="1169924" y="412876"/>
                  </a:lnTo>
                  <a:lnTo>
                    <a:pt x="1163954" y="368300"/>
                  </a:lnTo>
                  <a:lnTo>
                    <a:pt x="1146682" y="327532"/>
                  </a:lnTo>
                  <a:lnTo>
                    <a:pt x="1119631" y="292607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5" y="261492"/>
                  </a:lnTo>
                  <a:lnTo>
                    <a:pt x="50292" y="292607"/>
                  </a:lnTo>
                  <a:lnTo>
                    <a:pt x="23241" y="327532"/>
                  </a:lnTo>
                  <a:lnTo>
                    <a:pt x="5969" y="368300"/>
                  </a:lnTo>
                  <a:lnTo>
                    <a:pt x="0" y="412876"/>
                  </a:lnTo>
                  <a:lnTo>
                    <a:pt x="0" y="693038"/>
                  </a:lnTo>
                  <a:lnTo>
                    <a:pt x="0" y="836929"/>
                  </a:lnTo>
                  <a:lnTo>
                    <a:pt x="0" y="889888"/>
                  </a:lnTo>
                  <a:lnTo>
                    <a:pt x="0" y="897508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2"/>
                  </a:lnTo>
                  <a:lnTo>
                    <a:pt x="324739" y="1185164"/>
                  </a:lnTo>
                  <a:lnTo>
                    <a:pt x="447421" y="1257045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3"/>
                  </a:lnTo>
                  <a:lnTo>
                    <a:pt x="584961" y="1310258"/>
                  </a:lnTo>
                  <a:lnTo>
                    <a:pt x="629284" y="1304543"/>
                  </a:lnTo>
                  <a:lnTo>
                    <a:pt x="670941" y="1287399"/>
                  </a:lnTo>
                  <a:lnTo>
                    <a:pt x="909701" y="1147317"/>
                  </a:lnTo>
                  <a:lnTo>
                    <a:pt x="1032382" y="1075308"/>
                  </a:lnTo>
                  <a:lnTo>
                    <a:pt x="1077468" y="1048892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8"/>
                  </a:lnTo>
                  <a:close/>
                </a:path>
                <a:path w="1170304" h="1310639">
                  <a:moveTo>
                    <a:pt x="1056258" y="312546"/>
                  </a:moveTo>
                  <a:lnTo>
                    <a:pt x="1080643" y="330580"/>
                  </a:lnTo>
                  <a:lnTo>
                    <a:pt x="1098930" y="354329"/>
                  </a:lnTo>
                  <a:lnTo>
                    <a:pt x="1110488" y="382269"/>
                  </a:lnTo>
                  <a:lnTo>
                    <a:pt x="1114425" y="412876"/>
                  </a:lnTo>
                  <a:lnTo>
                    <a:pt x="1114425" y="693038"/>
                  </a:lnTo>
                  <a:lnTo>
                    <a:pt x="1114425" y="836929"/>
                  </a:lnTo>
                  <a:lnTo>
                    <a:pt x="1114425" y="889888"/>
                  </a:lnTo>
                  <a:lnTo>
                    <a:pt x="1114425" y="897508"/>
                  </a:lnTo>
                  <a:lnTo>
                    <a:pt x="1110488" y="927988"/>
                  </a:lnTo>
                  <a:lnTo>
                    <a:pt x="1080643" y="979677"/>
                  </a:lnTo>
                  <a:lnTo>
                    <a:pt x="817499" y="1137792"/>
                  </a:lnTo>
                  <a:lnTo>
                    <a:pt x="694817" y="1209802"/>
                  </a:lnTo>
                  <a:lnTo>
                    <a:pt x="649731" y="1236217"/>
                  </a:lnTo>
                  <a:lnTo>
                    <a:pt x="643254" y="1240027"/>
                  </a:lnTo>
                  <a:lnTo>
                    <a:pt x="614933" y="1250950"/>
                  </a:lnTo>
                  <a:lnTo>
                    <a:pt x="584961" y="1254632"/>
                  </a:lnTo>
                  <a:lnTo>
                    <a:pt x="554990" y="1250950"/>
                  </a:lnTo>
                  <a:lnTo>
                    <a:pt x="526669" y="1240027"/>
                  </a:lnTo>
                  <a:lnTo>
                    <a:pt x="287908" y="1099946"/>
                  </a:lnTo>
                  <a:lnTo>
                    <a:pt x="165226" y="1028064"/>
                  </a:lnTo>
                  <a:lnTo>
                    <a:pt x="120015" y="1001521"/>
                  </a:lnTo>
                  <a:lnTo>
                    <a:pt x="70993" y="955928"/>
                  </a:lnTo>
                  <a:lnTo>
                    <a:pt x="55499" y="897508"/>
                  </a:lnTo>
                  <a:lnTo>
                    <a:pt x="55499" y="617346"/>
                  </a:lnTo>
                  <a:lnTo>
                    <a:pt x="55499" y="473455"/>
                  </a:lnTo>
                  <a:lnTo>
                    <a:pt x="55499" y="420496"/>
                  </a:lnTo>
                  <a:lnTo>
                    <a:pt x="55499" y="412876"/>
                  </a:lnTo>
                  <a:lnTo>
                    <a:pt x="59435" y="382269"/>
                  </a:lnTo>
                  <a:lnTo>
                    <a:pt x="89280" y="330580"/>
                  </a:lnTo>
                  <a:lnTo>
                    <a:pt x="352425" y="172465"/>
                  </a:lnTo>
                  <a:lnTo>
                    <a:pt x="475106" y="100583"/>
                  </a:lnTo>
                  <a:lnTo>
                    <a:pt x="520192" y="74040"/>
                  </a:lnTo>
                  <a:lnTo>
                    <a:pt x="526669" y="70230"/>
                  </a:lnTo>
                  <a:lnTo>
                    <a:pt x="554990" y="59308"/>
                  </a:lnTo>
                  <a:lnTo>
                    <a:pt x="584961" y="55625"/>
                  </a:lnTo>
                  <a:lnTo>
                    <a:pt x="614933" y="59308"/>
                  </a:lnTo>
                  <a:lnTo>
                    <a:pt x="643254" y="70230"/>
                  </a:lnTo>
                  <a:lnTo>
                    <a:pt x="882015" y="210312"/>
                  </a:lnTo>
                  <a:lnTo>
                    <a:pt x="1004697" y="282320"/>
                  </a:lnTo>
                  <a:lnTo>
                    <a:pt x="1049908" y="308737"/>
                  </a:lnTo>
                  <a:lnTo>
                    <a:pt x="1056258" y="31254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90632" y="1447799"/>
              <a:ext cx="353695" cy="457200"/>
            </a:xfrm>
            <a:custGeom>
              <a:avLst/>
              <a:gdLst/>
              <a:ahLst/>
              <a:cxnLst/>
              <a:rect l="l" t="t" r="r" b="b"/>
              <a:pathLst>
                <a:path w="353695" h="457200">
                  <a:moveTo>
                    <a:pt x="142544" y="165506"/>
                  </a:moveTo>
                  <a:lnTo>
                    <a:pt x="68453" y="165506"/>
                  </a:lnTo>
                  <a:lnTo>
                    <a:pt x="68453" y="188341"/>
                  </a:lnTo>
                  <a:lnTo>
                    <a:pt x="142544" y="188341"/>
                  </a:lnTo>
                  <a:lnTo>
                    <a:pt x="142544" y="165506"/>
                  </a:lnTo>
                  <a:close/>
                </a:path>
                <a:path w="353695" h="457200">
                  <a:moveTo>
                    <a:pt x="285038" y="348259"/>
                  </a:moveTo>
                  <a:lnTo>
                    <a:pt x="68453" y="348259"/>
                  </a:lnTo>
                  <a:lnTo>
                    <a:pt x="68453" y="371094"/>
                  </a:lnTo>
                  <a:lnTo>
                    <a:pt x="285038" y="371094"/>
                  </a:lnTo>
                  <a:lnTo>
                    <a:pt x="285038" y="348259"/>
                  </a:lnTo>
                  <a:close/>
                </a:path>
                <a:path w="353695" h="457200">
                  <a:moveTo>
                    <a:pt x="285038" y="302539"/>
                  </a:moveTo>
                  <a:lnTo>
                    <a:pt x="68453" y="302539"/>
                  </a:lnTo>
                  <a:lnTo>
                    <a:pt x="68453" y="325374"/>
                  </a:lnTo>
                  <a:lnTo>
                    <a:pt x="285038" y="325374"/>
                  </a:lnTo>
                  <a:lnTo>
                    <a:pt x="285038" y="302539"/>
                  </a:lnTo>
                  <a:close/>
                </a:path>
                <a:path w="353695" h="457200">
                  <a:moveTo>
                    <a:pt x="285038" y="256946"/>
                  </a:moveTo>
                  <a:lnTo>
                    <a:pt x="68453" y="256946"/>
                  </a:lnTo>
                  <a:lnTo>
                    <a:pt x="68453" y="279781"/>
                  </a:lnTo>
                  <a:lnTo>
                    <a:pt x="285038" y="279781"/>
                  </a:lnTo>
                  <a:lnTo>
                    <a:pt x="285038" y="256946"/>
                  </a:lnTo>
                  <a:close/>
                </a:path>
                <a:path w="353695" h="457200">
                  <a:moveTo>
                    <a:pt x="285038" y="211226"/>
                  </a:moveTo>
                  <a:lnTo>
                    <a:pt x="68453" y="211226"/>
                  </a:lnTo>
                  <a:lnTo>
                    <a:pt x="68453" y="234061"/>
                  </a:lnTo>
                  <a:lnTo>
                    <a:pt x="285038" y="234061"/>
                  </a:lnTo>
                  <a:lnTo>
                    <a:pt x="285038" y="211226"/>
                  </a:lnTo>
                  <a:close/>
                </a:path>
                <a:path w="353695" h="457200">
                  <a:moveTo>
                    <a:pt x="353441" y="125603"/>
                  </a:moveTo>
                  <a:lnTo>
                    <a:pt x="319278" y="95504"/>
                  </a:lnTo>
                  <a:lnTo>
                    <a:pt x="319278" y="154178"/>
                  </a:lnTo>
                  <a:lnTo>
                    <a:pt x="319278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657" y="34290"/>
                  </a:lnTo>
                  <a:lnTo>
                    <a:pt x="176657" y="154178"/>
                  </a:lnTo>
                  <a:lnTo>
                    <a:pt x="319278" y="154178"/>
                  </a:lnTo>
                  <a:lnTo>
                    <a:pt x="319278" y="95504"/>
                  </a:lnTo>
                  <a:lnTo>
                    <a:pt x="282194" y="62865"/>
                  </a:lnTo>
                  <a:lnTo>
                    <a:pt x="282194" y="119888"/>
                  </a:lnTo>
                  <a:lnTo>
                    <a:pt x="210947" y="119888"/>
                  </a:lnTo>
                  <a:lnTo>
                    <a:pt x="210947" y="48514"/>
                  </a:lnTo>
                  <a:lnTo>
                    <a:pt x="282194" y="119888"/>
                  </a:lnTo>
                  <a:lnTo>
                    <a:pt x="282194" y="62865"/>
                  </a:lnTo>
                  <a:lnTo>
                    <a:pt x="265925" y="48514"/>
                  </a:lnTo>
                  <a:lnTo>
                    <a:pt x="249796" y="34290"/>
                  </a:lnTo>
                  <a:lnTo>
                    <a:pt x="210947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441" y="456692"/>
                  </a:lnTo>
                  <a:lnTo>
                    <a:pt x="353441" y="422402"/>
                  </a:lnTo>
                  <a:lnTo>
                    <a:pt x="353441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67839" y="408430"/>
            <a:ext cx="7821295" cy="6449695"/>
            <a:chOff x="1767839" y="408430"/>
            <a:chExt cx="7821295" cy="6449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39" y="408430"/>
              <a:ext cx="7821167" cy="64495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6127" y="417575"/>
              <a:ext cx="7736205" cy="6440170"/>
            </a:xfrm>
            <a:custGeom>
              <a:avLst/>
              <a:gdLst/>
              <a:ahLst/>
              <a:cxnLst/>
              <a:rect l="l" t="t" r="r" b="b"/>
              <a:pathLst>
                <a:path w="7736205" h="6440170">
                  <a:moveTo>
                    <a:pt x="7490333" y="0"/>
                  </a:moveTo>
                  <a:lnTo>
                    <a:pt x="245364" y="0"/>
                  </a:lnTo>
                  <a:lnTo>
                    <a:pt x="195834" y="4952"/>
                  </a:lnTo>
                  <a:lnTo>
                    <a:pt x="149860" y="19303"/>
                  </a:lnTo>
                  <a:lnTo>
                    <a:pt x="108204" y="41910"/>
                  </a:lnTo>
                  <a:lnTo>
                    <a:pt x="71882" y="71882"/>
                  </a:lnTo>
                  <a:lnTo>
                    <a:pt x="41910" y="108203"/>
                  </a:lnTo>
                  <a:lnTo>
                    <a:pt x="19304" y="149860"/>
                  </a:lnTo>
                  <a:lnTo>
                    <a:pt x="4953" y="195961"/>
                  </a:lnTo>
                  <a:lnTo>
                    <a:pt x="0" y="245363"/>
                  </a:lnTo>
                  <a:lnTo>
                    <a:pt x="0" y="6339464"/>
                  </a:lnTo>
                  <a:lnTo>
                    <a:pt x="4953" y="6388910"/>
                  </a:lnTo>
                  <a:lnTo>
                    <a:pt x="19304" y="6434964"/>
                  </a:lnTo>
                  <a:lnTo>
                    <a:pt x="21971" y="6440038"/>
                  </a:lnTo>
                  <a:lnTo>
                    <a:pt x="7713726" y="6440038"/>
                  </a:lnTo>
                  <a:lnTo>
                    <a:pt x="7716393" y="6434964"/>
                  </a:lnTo>
                  <a:lnTo>
                    <a:pt x="7730744" y="6388910"/>
                  </a:lnTo>
                  <a:lnTo>
                    <a:pt x="7735697" y="6339464"/>
                  </a:lnTo>
                  <a:lnTo>
                    <a:pt x="7735697" y="245363"/>
                  </a:lnTo>
                  <a:lnTo>
                    <a:pt x="7730744" y="195961"/>
                  </a:lnTo>
                  <a:lnTo>
                    <a:pt x="7716393" y="149860"/>
                  </a:lnTo>
                  <a:lnTo>
                    <a:pt x="7693787" y="108203"/>
                  </a:lnTo>
                  <a:lnTo>
                    <a:pt x="7663815" y="71882"/>
                  </a:lnTo>
                  <a:lnTo>
                    <a:pt x="7627493" y="41910"/>
                  </a:lnTo>
                  <a:lnTo>
                    <a:pt x="7585837" y="19303"/>
                  </a:lnTo>
                  <a:lnTo>
                    <a:pt x="7539863" y="4952"/>
                  </a:lnTo>
                  <a:lnTo>
                    <a:pt x="749033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86127" y="411480"/>
            <a:ext cx="773620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9279" y="871727"/>
            <a:ext cx="6531609" cy="368935"/>
          </a:xfrm>
          <a:custGeom>
            <a:avLst/>
            <a:gdLst/>
            <a:ahLst/>
            <a:cxnLst/>
            <a:rect l="l" t="t" r="r" b="b"/>
            <a:pathLst>
              <a:path w="6531609" h="368934">
                <a:moveTo>
                  <a:pt x="6531483" y="0"/>
                </a:moveTo>
                <a:lnTo>
                  <a:pt x="0" y="0"/>
                </a:lnTo>
                <a:lnTo>
                  <a:pt x="0" y="368426"/>
                </a:lnTo>
                <a:lnTo>
                  <a:pt x="6531483" y="368426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38654" y="880109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9279" y="1197863"/>
            <a:ext cx="6531609" cy="5078095"/>
          </a:xfrm>
          <a:custGeom>
            <a:avLst/>
            <a:gdLst/>
            <a:ahLst/>
            <a:cxnLst/>
            <a:rect l="l" t="t" r="r" b="b"/>
            <a:pathLst>
              <a:path w="6531609" h="5078095">
                <a:moveTo>
                  <a:pt x="6531483" y="0"/>
                </a:moveTo>
                <a:lnTo>
                  <a:pt x="0" y="0"/>
                </a:lnTo>
                <a:lnTo>
                  <a:pt x="0" y="5077841"/>
                </a:lnTo>
                <a:lnTo>
                  <a:pt x="6531483" y="5077841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38654" y="1213484"/>
            <a:ext cx="491236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execution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200">
              <a:latin typeface="Consolas"/>
              <a:cs typeface="Consolas"/>
            </a:endParaRPr>
          </a:p>
          <a:p>
            <a:pPr marL="179705" marR="1111250" indent="-167640">
              <a:lnSpc>
                <a:spcPts val="2910"/>
              </a:lnSpc>
              <a:spcBef>
                <a:spcPts val="219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actions: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local_file.pet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created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ts val="119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514984">
              <a:lnSpc>
                <a:spcPts val="1415"/>
              </a:lnSpc>
              <a:tabLst>
                <a:tab pos="2451100" algn="l"/>
              </a:tabLst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 content	=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200">
              <a:latin typeface="Consolas"/>
              <a:cs typeface="Consolas"/>
            </a:endParaRPr>
          </a:p>
          <a:p>
            <a:pPr marL="514984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directory_permission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1575" y="3043554"/>
            <a:ext cx="14465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2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6673" y="3043554"/>
            <a:ext cx="17862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59279" y="6166103"/>
            <a:ext cx="2548255" cy="612775"/>
          </a:xfrm>
          <a:custGeom>
            <a:avLst/>
            <a:gdLst/>
            <a:ahLst/>
            <a:cxnLst/>
            <a:rect l="l" t="t" r="r" b="b"/>
            <a:pathLst>
              <a:path w="2548254" h="612775">
                <a:moveTo>
                  <a:pt x="2548000" y="0"/>
                </a:moveTo>
                <a:lnTo>
                  <a:pt x="0" y="0"/>
                </a:lnTo>
                <a:lnTo>
                  <a:pt x="0" y="612521"/>
                </a:lnTo>
                <a:lnTo>
                  <a:pt x="2548000" y="612521"/>
                </a:lnTo>
                <a:lnTo>
                  <a:pt x="2548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38654" y="3592195"/>
            <a:ext cx="4992370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Plan: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you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actions?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409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perform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actions described above.</a:t>
            </a: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accepted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 marR="2282190" indent="1676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Enter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 value: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yes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local_file.new_file: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2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tabLst>
                <a:tab pos="4973955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local_file.new_file: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u="dash" dirty="0">
                <a:solidFill>
                  <a:srgbClr val="FFFFFF"/>
                </a:solidFill>
                <a:uFill>
                  <a:solidFill>
                    <a:srgbClr val="A3A3A3"/>
                  </a:solidFill>
                </a:uFill>
                <a:latin typeface="Consolas"/>
                <a:cs typeface="Consolas"/>
              </a:rPr>
              <a:t>[id=521c5c732c78cb42cc9513ecc7c0638c4a115b55] 	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Apply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1 added,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changed,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 destroyed.</a:t>
            </a:r>
            <a:endParaRPr sz="1200">
              <a:latin typeface="Consolas"/>
              <a:cs typeface="Consolas"/>
            </a:endParaRPr>
          </a:p>
          <a:p>
            <a:pPr marL="12700" marR="3007995">
              <a:lnSpc>
                <a:spcPct val="141400"/>
              </a:lnSpc>
              <a:spcBef>
                <a:spcPts val="98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cat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/root/pets.txt </a:t>
            </a:r>
            <a:r>
              <a:rPr sz="1400" spc="-7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pets!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2911" y="2346960"/>
            <a:ext cx="2892425" cy="2947035"/>
          </a:xfrm>
          <a:custGeom>
            <a:avLst/>
            <a:gdLst/>
            <a:ahLst/>
            <a:cxnLst/>
            <a:rect l="l" t="t" r="r" b="b"/>
            <a:pathLst>
              <a:path w="2892425" h="2947035">
                <a:moveTo>
                  <a:pt x="0" y="63500"/>
                </a:moveTo>
                <a:lnTo>
                  <a:pt x="4952" y="38862"/>
                </a:lnTo>
                <a:lnTo>
                  <a:pt x="18668" y="18668"/>
                </a:lnTo>
                <a:lnTo>
                  <a:pt x="38862" y="4952"/>
                </a:lnTo>
                <a:lnTo>
                  <a:pt x="63500" y="0"/>
                </a:lnTo>
                <a:lnTo>
                  <a:pt x="2828671" y="0"/>
                </a:lnTo>
                <a:lnTo>
                  <a:pt x="2853309" y="4952"/>
                </a:lnTo>
                <a:lnTo>
                  <a:pt x="2873502" y="18668"/>
                </a:lnTo>
                <a:lnTo>
                  <a:pt x="2887217" y="38862"/>
                </a:lnTo>
                <a:lnTo>
                  <a:pt x="2892171" y="63500"/>
                </a:lnTo>
                <a:lnTo>
                  <a:pt x="2892171" y="317626"/>
                </a:lnTo>
                <a:lnTo>
                  <a:pt x="2887217" y="342264"/>
                </a:lnTo>
                <a:lnTo>
                  <a:pt x="2873502" y="362457"/>
                </a:lnTo>
                <a:lnTo>
                  <a:pt x="2853309" y="376174"/>
                </a:lnTo>
                <a:lnTo>
                  <a:pt x="2828671" y="381126"/>
                </a:lnTo>
                <a:lnTo>
                  <a:pt x="63500" y="381126"/>
                </a:lnTo>
                <a:lnTo>
                  <a:pt x="38862" y="376174"/>
                </a:lnTo>
                <a:lnTo>
                  <a:pt x="18668" y="362457"/>
                </a:lnTo>
                <a:lnTo>
                  <a:pt x="4952" y="342264"/>
                </a:lnTo>
                <a:lnTo>
                  <a:pt x="0" y="317626"/>
                </a:lnTo>
                <a:lnTo>
                  <a:pt x="0" y="63500"/>
                </a:lnTo>
                <a:close/>
              </a:path>
              <a:path w="2892425" h="2947035">
                <a:moveTo>
                  <a:pt x="0" y="2775458"/>
                </a:moveTo>
                <a:lnTo>
                  <a:pt x="2667" y="2761996"/>
                </a:lnTo>
                <a:lnTo>
                  <a:pt x="10032" y="2751201"/>
                </a:lnTo>
                <a:lnTo>
                  <a:pt x="20955" y="2743835"/>
                </a:lnTo>
                <a:lnTo>
                  <a:pt x="34289" y="2741041"/>
                </a:lnTo>
                <a:lnTo>
                  <a:pt x="1875536" y="2741041"/>
                </a:lnTo>
                <a:lnTo>
                  <a:pt x="1888871" y="2743835"/>
                </a:lnTo>
                <a:lnTo>
                  <a:pt x="1899792" y="2751201"/>
                </a:lnTo>
                <a:lnTo>
                  <a:pt x="1907159" y="2761996"/>
                </a:lnTo>
                <a:lnTo>
                  <a:pt x="1909826" y="2775458"/>
                </a:lnTo>
                <a:lnTo>
                  <a:pt x="1909826" y="2912617"/>
                </a:lnTo>
                <a:lnTo>
                  <a:pt x="1907159" y="2925953"/>
                </a:lnTo>
                <a:lnTo>
                  <a:pt x="1899792" y="2936875"/>
                </a:lnTo>
                <a:lnTo>
                  <a:pt x="1888871" y="2944241"/>
                </a:lnTo>
                <a:lnTo>
                  <a:pt x="1875536" y="2946908"/>
                </a:lnTo>
                <a:lnTo>
                  <a:pt x="34289" y="2946908"/>
                </a:lnTo>
                <a:lnTo>
                  <a:pt x="20955" y="2944241"/>
                </a:lnTo>
                <a:lnTo>
                  <a:pt x="10032" y="2936875"/>
                </a:lnTo>
                <a:lnTo>
                  <a:pt x="2667" y="2925953"/>
                </a:lnTo>
                <a:lnTo>
                  <a:pt x="0" y="2912617"/>
                </a:lnTo>
                <a:lnTo>
                  <a:pt x="0" y="2775458"/>
                </a:lnTo>
                <a:close/>
              </a:path>
            </a:pathLst>
          </a:custGeom>
          <a:ln w="12192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80" y="1014983"/>
            <a:ext cx="1216152" cy="133197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736" y="691895"/>
            <a:ext cx="9638030" cy="3667125"/>
            <a:chOff x="173736" y="691895"/>
            <a:chExt cx="9638030" cy="36671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6" y="691895"/>
              <a:ext cx="9637776" cy="3666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2024" y="701040"/>
              <a:ext cx="9552305" cy="3587750"/>
            </a:xfrm>
            <a:custGeom>
              <a:avLst/>
              <a:gdLst/>
              <a:ahLst/>
              <a:cxnLst/>
              <a:rect l="l" t="t" r="r" b="b"/>
              <a:pathLst>
                <a:path w="9552305" h="3587750">
                  <a:moveTo>
                    <a:pt x="9418574" y="0"/>
                  </a:moveTo>
                  <a:lnTo>
                    <a:pt x="133756" y="0"/>
                  </a:lnTo>
                  <a:lnTo>
                    <a:pt x="91478" y="6858"/>
                  </a:lnTo>
                  <a:lnTo>
                    <a:pt x="54749" y="25781"/>
                  </a:lnTo>
                  <a:lnTo>
                    <a:pt x="25806" y="54737"/>
                  </a:lnTo>
                  <a:lnTo>
                    <a:pt x="6819" y="91439"/>
                  </a:lnTo>
                  <a:lnTo>
                    <a:pt x="0" y="133731"/>
                  </a:lnTo>
                  <a:lnTo>
                    <a:pt x="0" y="3453765"/>
                  </a:lnTo>
                  <a:lnTo>
                    <a:pt x="6819" y="3496055"/>
                  </a:lnTo>
                  <a:lnTo>
                    <a:pt x="25806" y="3532759"/>
                  </a:lnTo>
                  <a:lnTo>
                    <a:pt x="54749" y="3561715"/>
                  </a:lnTo>
                  <a:lnTo>
                    <a:pt x="91478" y="3580638"/>
                  </a:lnTo>
                  <a:lnTo>
                    <a:pt x="133756" y="3587496"/>
                  </a:lnTo>
                  <a:lnTo>
                    <a:pt x="9418574" y="3587496"/>
                  </a:lnTo>
                  <a:lnTo>
                    <a:pt x="9460865" y="3580638"/>
                  </a:lnTo>
                  <a:lnTo>
                    <a:pt x="9497568" y="3561715"/>
                  </a:lnTo>
                  <a:lnTo>
                    <a:pt x="9526524" y="3532759"/>
                  </a:lnTo>
                  <a:lnTo>
                    <a:pt x="9545447" y="3496055"/>
                  </a:lnTo>
                  <a:lnTo>
                    <a:pt x="9552305" y="3453765"/>
                  </a:lnTo>
                  <a:lnTo>
                    <a:pt x="9552305" y="133731"/>
                  </a:lnTo>
                  <a:lnTo>
                    <a:pt x="9545447" y="91439"/>
                  </a:lnTo>
                  <a:lnTo>
                    <a:pt x="9526524" y="54737"/>
                  </a:lnTo>
                  <a:lnTo>
                    <a:pt x="9497568" y="25781"/>
                  </a:lnTo>
                  <a:lnTo>
                    <a:pt x="9460865" y="6858"/>
                  </a:lnTo>
                  <a:lnTo>
                    <a:pt x="941857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2024" y="691896"/>
              <a:ext cx="9552305" cy="399415"/>
            </a:xfrm>
            <a:custGeom>
              <a:avLst/>
              <a:gdLst/>
              <a:ahLst/>
              <a:cxnLst/>
              <a:rect l="l" t="t" r="r" b="b"/>
              <a:pathLst>
                <a:path w="9552305" h="399415">
                  <a:moveTo>
                    <a:pt x="9552305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9552305" y="399161"/>
                  </a:lnTo>
                  <a:lnTo>
                    <a:pt x="95523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016" y="1151889"/>
              <a:ext cx="8854440" cy="2636520"/>
            </a:xfrm>
            <a:custGeom>
              <a:avLst/>
              <a:gdLst/>
              <a:ahLst/>
              <a:cxnLst/>
              <a:rect l="l" t="t" r="r" b="b"/>
              <a:pathLst>
                <a:path w="8854440" h="2636520">
                  <a:moveTo>
                    <a:pt x="8854440" y="327660"/>
                  </a:moveTo>
                  <a:lnTo>
                    <a:pt x="6531864" y="327660"/>
                  </a:lnTo>
                  <a:lnTo>
                    <a:pt x="6531864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0" y="2636520"/>
                  </a:lnTo>
                  <a:lnTo>
                    <a:pt x="8854440" y="2636520"/>
                  </a:lnTo>
                  <a:lnTo>
                    <a:pt x="8854440" y="32766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2023" y="536886"/>
            <a:ext cx="9552305" cy="208026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5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 marL="789305" marR="6642100">
              <a:lnSpc>
                <a:spcPct val="119000"/>
              </a:lnSpc>
              <a:spcBef>
                <a:spcPts val="73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 show </a:t>
            </a:r>
            <a:r>
              <a:rPr sz="1800" spc="-9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800" spc="-20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endParaRPr sz="1800">
              <a:latin typeface="Consolas"/>
              <a:cs typeface="Consolas"/>
            </a:endParaRPr>
          </a:p>
          <a:p>
            <a:pPr marL="789305">
              <a:lnSpc>
                <a:spcPct val="100000"/>
              </a:lnSpc>
              <a:spcBef>
                <a:spcPts val="165"/>
              </a:spcBef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“pet"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289050">
              <a:lnSpc>
                <a:spcPct val="100000"/>
              </a:lnSpc>
              <a:tabLst>
                <a:tab pos="3929379" algn="l"/>
              </a:tabLst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8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8905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8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103" y="2586050"/>
            <a:ext cx="190436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800">
              <a:latin typeface="Consolas"/>
              <a:cs typeface="Consolas"/>
            </a:endParaRPr>
          </a:p>
          <a:p>
            <a:pPr marL="12700" marR="8813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filename  id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2100" y="2586050"/>
            <a:ext cx="55346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8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841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"cba595b7d9f94ba1107a46f3f731912d95fb3d2c"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7232" y="3409264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1520952"/>
            <a:ext cx="8720455" cy="2307590"/>
          </a:xfrm>
          <a:custGeom>
            <a:avLst/>
            <a:gdLst/>
            <a:ahLst/>
            <a:cxnLst/>
            <a:rect l="l" t="t" r="r" b="b"/>
            <a:pathLst>
              <a:path w="8720455" h="2307590">
                <a:moveTo>
                  <a:pt x="0" y="384556"/>
                </a:moveTo>
                <a:lnTo>
                  <a:pt x="2997" y="336296"/>
                </a:lnTo>
                <a:lnTo>
                  <a:pt x="11747" y="289813"/>
                </a:lnTo>
                <a:lnTo>
                  <a:pt x="25882" y="245618"/>
                </a:lnTo>
                <a:lnTo>
                  <a:pt x="45059" y="203708"/>
                </a:lnTo>
                <a:lnTo>
                  <a:pt x="68897" y="164846"/>
                </a:lnTo>
                <a:lnTo>
                  <a:pt x="97053" y="129159"/>
                </a:lnTo>
                <a:lnTo>
                  <a:pt x="129159" y="97027"/>
                </a:lnTo>
                <a:lnTo>
                  <a:pt x="164845" y="68961"/>
                </a:lnTo>
                <a:lnTo>
                  <a:pt x="203771" y="45085"/>
                </a:lnTo>
                <a:lnTo>
                  <a:pt x="245567" y="25908"/>
                </a:lnTo>
                <a:lnTo>
                  <a:pt x="289864" y="11684"/>
                </a:lnTo>
                <a:lnTo>
                  <a:pt x="336308" y="3048"/>
                </a:lnTo>
                <a:lnTo>
                  <a:pt x="384556" y="0"/>
                </a:lnTo>
                <a:lnTo>
                  <a:pt x="8335645" y="0"/>
                </a:lnTo>
                <a:lnTo>
                  <a:pt x="8383905" y="3048"/>
                </a:lnTo>
                <a:lnTo>
                  <a:pt x="8430260" y="11684"/>
                </a:lnTo>
                <a:lnTo>
                  <a:pt x="8474583" y="25908"/>
                </a:lnTo>
                <a:lnTo>
                  <a:pt x="8516366" y="45085"/>
                </a:lnTo>
                <a:lnTo>
                  <a:pt x="8555355" y="68961"/>
                </a:lnTo>
                <a:lnTo>
                  <a:pt x="8591041" y="97027"/>
                </a:lnTo>
                <a:lnTo>
                  <a:pt x="8623173" y="129159"/>
                </a:lnTo>
                <a:lnTo>
                  <a:pt x="8651240" y="164846"/>
                </a:lnTo>
                <a:lnTo>
                  <a:pt x="8675116" y="203708"/>
                </a:lnTo>
                <a:lnTo>
                  <a:pt x="8694292" y="245618"/>
                </a:lnTo>
                <a:lnTo>
                  <a:pt x="8708390" y="289813"/>
                </a:lnTo>
                <a:lnTo>
                  <a:pt x="8717153" y="336296"/>
                </a:lnTo>
                <a:lnTo>
                  <a:pt x="8720201" y="384556"/>
                </a:lnTo>
                <a:lnTo>
                  <a:pt x="8720201" y="1922526"/>
                </a:lnTo>
                <a:lnTo>
                  <a:pt x="8717153" y="1970786"/>
                </a:lnTo>
                <a:lnTo>
                  <a:pt x="8708390" y="2017268"/>
                </a:lnTo>
                <a:lnTo>
                  <a:pt x="8694292" y="2061464"/>
                </a:lnTo>
                <a:lnTo>
                  <a:pt x="8675116" y="2103374"/>
                </a:lnTo>
                <a:lnTo>
                  <a:pt x="8651240" y="2142236"/>
                </a:lnTo>
                <a:lnTo>
                  <a:pt x="8623173" y="2177923"/>
                </a:lnTo>
                <a:lnTo>
                  <a:pt x="8591041" y="2210054"/>
                </a:lnTo>
                <a:lnTo>
                  <a:pt x="8555355" y="2238121"/>
                </a:lnTo>
                <a:lnTo>
                  <a:pt x="8516366" y="2261997"/>
                </a:lnTo>
                <a:lnTo>
                  <a:pt x="8474583" y="2281174"/>
                </a:lnTo>
                <a:lnTo>
                  <a:pt x="8430260" y="2295398"/>
                </a:lnTo>
                <a:lnTo>
                  <a:pt x="8383905" y="2304034"/>
                </a:lnTo>
                <a:lnTo>
                  <a:pt x="8335645" y="2307082"/>
                </a:lnTo>
                <a:lnTo>
                  <a:pt x="384556" y="2307082"/>
                </a:lnTo>
                <a:lnTo>
                  <a:pt x="336308" y="2304034"/>
                </a:lnTo>
                <a:lnTo>
                  <a:pt x="289864" y="2295398"/>
                </a:lnTo>
                <a:lnTo>
                  <a:pt x="245567" y="2281174"/>
                </a:lnTo>
                <a:lnTo>
                  <a:pt x="203771" y="2261997"/>
                </a:lnTo>
                <a:lnTo>
                  <a:pt x="164845" y="2238121"/>
                </a:lnTo>
                <a:lnTo>
                  <a:pt x="129159" y="2210054"/>
                </a:lnTo>
                <a:lnTo>
                  <a:pt x="97053" y="2177923"/>
                </a:lnTo>
                <a:lnTo>
                  <a:pt x="68897" y="2142236"/>
                </a:lnTo>
                <a:lnTo>
                  <a:pt x="45059" y="2103374"/>
                </a:lnTo>
                <a:lnTo>
                  <a:pt x="25882" y="2061464"/>
                </a:lnTo>
                <a:lnTo>
                  <a:pt x="11747" y="2017268"/>
                </a:lnTo>
                <a:lnTo>
                  <a:pt x="2997" y="1970786"/>
                </a:lnTo>
                <a:lnTo>
                  <a:pt x="0" y="1922526"/>
                </a:lnTo>
                <a:lnTo>
                  <a:pt x="0" y="384556"/>
                </a:lnTo>
                <a:close/>
              </a:path>
            </a:pathLst>
          </a:custGeom>
          <a:ln w="12192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0256" y="1484375"/>
            <a:ext cx="1219200" cy="13319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4951" y="1874520"/>
            <a:ext cx="5797550" cy="2148840"/>
            <a:chOff x="3044951" y="1874520"/>
            <a:chExt cx="5797550" cy="2148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4951" y="1874520"/>
              <a:ext cx="5797296" cy="21488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63239" y="1883664"/>
              <a:ext cx="5711825" cy="2072639"/>
            </a:xfrm>
            <a:custGeom>
              <a:avLst/>
              <a:gdLst/>
              <a:ahLst/>
              <a:cxnLst/>
              <a:rect l="l" t="t" r="r" b="b"/>
              <a:pathLst>
                <a:path w="5711825" h="2072639">
                  <a:moveTo>
                    <a:pt x="5549645" y="0"/>
                  </a:moveTo>
                  <a:lnTo>
                    <a:pt x="161798" y="0"/>
                  </a:lnTo>
                  <a:lnTo>
                    <a:pt x="118745" y="5841"/>
                  </a:lnTo>
                  <a:lnTo>
                    <a:pt x="80137" y="22098"/>
                  </a:lnTo>
                  <a:lnTo>
                    <a:pt x="47371" y="47371"/>
                  </a:lnTo>
                  <a:lnTo>
                    <a:pt x="22098" y="80137"/>
                  </a:lnTo>
                  <a:lnTo>
                    <a:pt x="5715" y="118872"/>
                  </a:lnTo>
                  <a:lnTo>
                    <a:pt x="0" y="161925"/>
                  </a:lnTo>
                  <a:lnTo>
                    <a:pt x="0" y="1910461"/>
                  </a:lnTo>
                  <a:lnTo>
                    <a:pt x="5715" y="1953514"/>
                  </a:lnTo>
                  <a:lnTo>
                    <a:pt x="22098" y="1992249"/>
                  </a:lnTo>
                  <a:lnTo>
                    <a:pt x="47371" y="2025015"/>
                  </a:lnTo>
                  <a:lnTo>
                    <a:pt x="80137" y="2050288"/>
                  </a:lnTo>
                  <a:lnTo>
                    <a:pt x="118745" y="2066544"/>
                  </a:lnTo>
                  <a:lnTo>
                    <a:pt x="161798" y="2072386"/>
                  </a:lnTo>
                  <a:lnTo>
                    <a:pt x="5549645" y="2072386"/>
                  </a:lnTo>
                  <a:lnTo>
                    <a:pt x="5592699" y="2066544"/>
                  </a:lnTo>
                  <a:lnTo>
                    <a:pt x="5631307" y="2050288"/>
                  </a:lnTo>
                  <a:lnTo>
                    <a:pt x="5664073" y="2025015"/>
                  </a:lnTo>
                  <a:lnTo>
                    <a:pt x="5689345" y="1992249"/>
                  </a:lnTo>
                  <a:lnTo>
                    <a:pt x="5705729" y="1953514"/>
                  </a:lnTo>
                  <a:lnTo>
                    <a:pt x="5711444" y="1910461"/>
                  </a:lnTo>
                  <a:lnTo>
                    <a:pt x="5711444" y="161925"/>
                  </a:lnTo>
                  <a:lnTo>
                    <a:pt x="5705729" y="118872"/>
                  </a:lnTo>
                  <a:lnTo>
                    <a:pt x="5689345" y="80137"/>
                  </a:lnTo>
                  <a:lnTo>
                    <a:pt x="5664073" y="47371"/>
                  </a:lnTo>
                  <a:lnTo>
                    <a:pt x="5631307" y="22098"/>
                  </a:lnTo>
                  <a:lnTo>
                    <a:pt x="5592699" y="5841"/>
                  </a:lnTo>
                  <a:lnTo>
                    <a:pt x="554964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3239" y="1877568"/>
              <a:ext cx="5711825" cy="396240"/>
            </a:xfrm>
            <a:custGeom>
              <a:avLst/>
              <a:gdLst/>
              <a:ahLst/>
              <a:cxnLst/>
              <a:rect l="l" t="t" r="r" b="b"/>
              <a:pathLst>
                <a:path w="5711825" h="396239">
                  <a:moveTo>
                    <a:pt x="5711444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711444" y="395859"/>
                  </a:lnTo>
                  <a:lnTo>
                    <a:pt x="571144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67401" y="1877567"/>
            <a:ext cx="340741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651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30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76016" y="1972055"/>
            <a:ext cx="4858385" cy="1801495"/>
            <a:chOff x="3176016" y="1972055"/>
            <a:chExt cx="4858385" cy="18014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2592" y="1972055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76016" y="2450591"/>
              <a:ext cx="4858385" cy="1322705"/>
            </a:xfrm>
            <a:custGeom>
              <a:avLst/>
              <a:gdLst/>
              <a:ahLst/>
              <a:cxnLst/>
              <a:rect l="l" t="t" r="r" b="b"/>
              <a:pathLst>
                <a:path w="4858384" h="1322704">
                  <a:moveTo>
                    <a:pt x="4858384" y="0"/>
                  </a:moveTo>
                  <a:lnTo>
                    <a:pt x="0" y="0"/>
                  </a:lnTo>
                  <a:lnTo>
                    <a:pt x="0" y="1322704"/>
                  </a:lnTo>
                  <a:lnTo>
                    <a:pt x="4858384" y="1322704"/>
                  </a:lnTo>
                  <a:lnTo>
                    <a:pt x="48583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55390" y="2456764"/>
            <a:ext cx="408876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 algn="just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2000" spc="-10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2000" spc="-2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20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36480" y="2377439"/>
            <a:ext cx="1216152" cy="133197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416552" y="950975"/>
            <a:ext cx="1828800" cy="1852930"/>
            <a:chOff x="4416552" y="950975"/>
            <a:chExt cx="1828800" cy="1852930"/>
          </a:xfrm>
        </p:grpSpPr>
        <p:sp>
          <p:nvSpPr>
            <p:cNvPr id="13" name="object 13"/>
            <p:cNvSpPr/>
            <p:nvPr/>
          </p:nvSpPr>
          <p:spPr>
            <a:xfrm>
              <a:off x="4422648" y="1453895"/>
              <a:ext cx="1816735" cy="1343660"/>
            </a:xfrm>
            <a:custGeom>
              <a:avLst/>
              <a:gdLst/>
              <a:ahLst/>
              <a:cxnLst/>
              <a:rect l="l" t="t" r="r" b="b"/>
              <a:pathLst>
                <a:path w="1816735" h="1343660">
                  <a:moveTo>
                    <a:pt x="0" y="1095120"/>
                  </a:moveTo>
                  <a:lnTo>
                    <a:pt x="3937" y="1075816"/>
                  </a:lnTo>
                  <a:lnTo>
                    <a:pt x="14604" y="1059941"/>
                  </a:lnTo>
                  <a:lnTo>
                    <a:pt x="30479" y="1049274"/>
                  </a:lnTo>
                  <a:lnTo>
                    <a:pt x="49784" y="1045463"/>
                  </a:lnTo>
                  <a:lnTo>
                    <a:pt x="1766697" y="1045463"/>
                  </a:lnTo>
                  <a:lnTo>
                    <a:pt x="1786001" y="1049274"/>
                  </a:lnTo>
                  <a:lnTo>
                    <a:pt x="1801876" y="1059941"/>
                  </a:lnTo>
                  <a:lnTo>
                    <a:pt x="1812543" y="1075816"/>
                  </a:lnTo>
                  <a:lnTo>
                    <a:pt x="1816480" y="1095120"/>
                  </a:lnTo>
                  <a:lnTo>
                    <a:pt x="1816480" y="1294002"/>
                  </a:lnTo>
                  <a:lnTo>
                    <a:pt x="1812543" y="1313306"/>
                  </a:lnTo>
                  <a:lnTo>
                    <a:pt x="1801876" y="1329054"/>
                  </a:lnTo>
                  <a:lnTo>
                    <a:pt x="1786001" y="1339723"/>
                  </a:lnTo>
                  <a:lnTo>
                    <a:pt x="1766697" y="1343659"/>
                  </a:lnTo>
                  <a:lnTo>
                    <a:pt x="49784" y="1343659"/>
                  </a:lnTo>
                  <a:lnTo>
                    <a:pt x="30479" y="1339723"/>
                  </a:lnTo>
                  <a:lnTo>
                    <a:pt x="14604" y="1329054"/>
                  </a:lnTo>
                  <a:lnTo>
                    <a:pt x="3937" y="1313306"/>
                  </a:lnTo>
                  <a:lnTo>
                    <a:pt x="0" y="1294002"/>
                  </a:lnTo>
                  <a:lnTo>
                    <a:pt x="0" y="1095120"/>
                  </a:lnTo>
                  <a:close/>
                </a:path>
                <a:path w="1816735" h="1343660">
                  <a:moveTo>
                    <a:pt x="938656" y="968375"/>
                  </a:moveTo>
                  <a:lnTo>
                    <a:pt x="938656" y="0"/>
                  </a:lnTo>
                </a:path>
              </a:pathLst>
            </a:custGeom>
            <a:ln w="12192">
              <a:solidFill>
                <a:srgbClr val="9DC3E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5360" y="950975"/>
              <a:ext cx="1151890" cy="502920"/>
            </a:xfrm>
            <a:custGeom>
              <a:avLst/>
              <a:gdLst/>
              <a:ahLst/>
              <a:cxnLst/>
              <a:rect l="l" t="t" r="r" b="b"/>
              <a:pathLst>
                <a:path w="1151889" h="502919">
                  <a:moveTo>
                    <a:pt x="1100836" y="0"/>
                  </a:moveTo>
                  <a:lnTo>
                    <a:pt x="50926" y="0"/>
                  </a:lnTo>
                  <a:lnTo>
                    <a:pt x="31114" y="3937"/>
                  </a:lnTo>
                  <a:lnTo>
                    <a:pt x="14859" y="14859"/>
                  </a:lnTo>
                  <a:lnTo>
                    <a:pt x="3937" y="31114"/>
                  </a:lnTo>
                  <a:lnTo>
                    <a:pt x="0" y="50926"/>
                  </a:lnTo>
                  <a:lnTo>
                    <a:pt x="0" y="451993"/>
                  </a:lnTo>
                  <a:lnTo>
                    <a:pt x="3937" y="471804"/>
                  </a:lnTo>
                  <a:lnTo>
                    <a:pt x="14859" y="488061"/>
                  </a:lnTo>
                  <a:lnTo>
                    <a:pt x="31114" y="498983"/>
                  </a:lnTo>
                  <a:lnTo>
                    <a:pt x="50926" y="502920"/>
                  </a:lnTo>
                  <a:lnTo>
                    <a:pt x="1100836" y="502920"/>
                  </a:lnTo>
                  <a:lnTo>
                    <a:pt x="1120648" y="498983"/>
                  </a:lnTo>
                  <a:lnTo>
                    <a:pt x="1136903" y="488061"/>
                  </a:lnTo>
                  <a:lnTo>
                    <a:pt x="1147826" y="471804"/>
                  </a:lnTo>
                  <a:lnTo>
                    <a:pt x="1151763" y="451993"/>
                  </a:lnTo>
                  <a:lnTo>
                    <a:pt x="1151763" y="50926"/>
                  </a:lnTo>
                  <a:lnTo>
                    <a:pt x="1147826" y="31114"/>
                  </a:lnTo>
                  <a:lnTo>
                    <a:pt x="1136903" y="14859"/>
                  </a:lnTo>
                  <a:lnTo>
                    <a:pt x="1120648" y="3937"/>
                  </a:lnTo>
                  <a:lnTo>
                    <a:pt x="1100836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4626864" y="387095"/>
            <a:ext cx="1469390" cy="502920"/>
          </a:xfrm>
          <a:custGeom>
            <a:avLst/>
            <a:gdLst/>
            <a:ahLst/>
            <a:cxnLst/>
            <a:rect l="l" t="t" r="r" b="b"/>
            <a:pathLst>
              <a:path w="1469389" h="502919">
                <a:moveTo>
                  <a:pt x="1417955" y="0"/>
                </a:moveTo>
                <a:lnTo>
                  <a:pt x="50926" y="0"/>
                </a:lnTo>
                <a:lnTo>
                  <a:pt x="31114" y="3937"/>
                </a:lnTo>
                <a:lnTo>
                  <a:pt x="14859" y="14858"/>
                </a:lnTo>
                <a:lnTo>
                  <a:pt x="3937" y="31114"/>
                </a:lnTo>
                <a:lnTo>
                  <a:pt x="0" y="50926"/>
                </a:lnTo>
                <a:lnTo>
                  <a:pt x="0" y="451992"/>
                </a:lnTo>
                <a:lnTo>
                  <a:pt x="3937" y="471804"/>
                </a:lnTo>
                <a:lnTo>
                  <a:pt x="14859" y="488061"/>
                </a:lnTo>
                <a:lnTo>
                  <a:pt x="31114" y="498982"/>
                </a:lnTo>
                <a:lnTo>
                  <a:pt x="50926" y="502919"/>
                </a:lnTo>
                <a:lnTo>
                  <a:pt x="1417955" y="502919"/>
                </a:lnTo>
                <a:lnTo>
                  <a:pt x="1437766" y="498982"/>
                </a:lnTo>
                <a:lnTo>
                  <a:pt x="1454023" y="488061"/>
                </a:lnTo>
                <a:lnTo>
                  <a:pt x="1464945" y="471804"/>
                </a:lnTo>
                <a:lnTo>
                  <a:pt x="1468882" y="451992"/>
                </a:lnTo>
                <a:lnTo>
                  <a:pt x="1468882" y="50926"/>
                </a:lnTo>
                <a:lnTo>
                  <a:pt x="1464945" y="31114"/>
                </a:lnTo>
                <a:lnTo>
                  <a:pt x="1454023" y="14858"/>
                </a:lnTo>
                <a:lnTo>
                  <a:pt x="1437766" y="3937"/>
                </a:lnTo>
                <a:lnTo>
                  <a:pt x="141795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51323" y="248157"/>
            <a:ext cx="1227455" cy="120713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065" marR="5080" algn="ctr">
              <a:lnSpc>
                <a:spcPct val="96000"/>
              </a:lnSpc>
              <a:spcBef>
                <a:spcPts val="185"/>
              </a:spcBef>
            </a:pP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lo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l=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pr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o</a:t>
            </a:r>
            <a:r>
              <a:rPr sz="1600" spc="-15" dirty="0">
                <a:solidFill>
                  <a:srgbClr val="F0F0F0"/>
                </a:solidFill>
                <a:latin typeface="Arial MT"/>
                <a:cs typeface="Arial MT"/>
              </a:rPr>
              <a:t>v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30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e  r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file=resource </a:t>
            </a:r>
            <a:r>
              <a:rPr sz="1600" spc="-43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Resource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F0F0F0"/>
                </a:solidFill>
                <a:latin typeface="Arial MT"/>
                <a:cs typeface="Arial MT"/>
              </a:rPr>
              <a:t>Type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0355" y="6495389"/>
            <a:ext cx="60553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30" dirty="0">
                <a:solidFill>
                  <a:srgbClr val="0000FF"/>
                </a:solidFill>
                <a:uFill>
                  <a:solidFill>
                    <a:srgbClr val="0461C1"/>
                  </a:solidFill>
                </a:uFill>
                <a:latin typeface="Calibri"/>
                <a:cs typeface="Calibri"/>
              </a:rPr>
              <a:t>https://registry.terraform.io/providers/hashicorp/local/latest/docs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0872" y="3240417"/>
            <a:ext cx="2277110" cy="1392555"/>
            <a:chOff x="880872" y="3240417"/>
            <a:chExt cx="2277110" cy="1392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872" y="3240417"/>
              <a:ext cx="2276855" cy="139254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0160" y="3639311"/>
              <a:ext cx="1395730" cy="405130"/>
            </a:xfrm>
            <a:custGeom>
              <a:avLst/>
              <a:gdLst/>
              <a:ahLst/>
              <a:cxnLst/>
              <a:rect l="l" t="t" r="r" b="b"/>
              <a:pathLst>
                <a:path w="1395730" h="405129">
                  <a:moveTo>
                    <a:pt x="1325372" y="0"/>
                  </a:moveTo>
                  <a:lnTo>
                    <a:pt x="70358" y="0"/>
                  </a:lnTo>
                  <a:lnTo>
                    <a:pt x="42926" y="5461"/>
                  </a:lnTo>
                  <a:lnTo>
                    <a:pt x="20574" y="20574"/>
                  </a:lnTo>
                  <a:lnTo>
                    <a:pt x="5461" y="42799"/>
                  </a:lnTo>
                  <a:lnTo>
                    <a:pt x="0" y="70104"/>
                  </a:lnTo>
                  <a:lnTo>
                    <a:pt x="0" y="334899"/>
                  </a:lnTo>
                  <a:lnTo>
                    <a:pt x="5461" y="362204"/>
                  </a:lnTo>
                  <a:lnTo>
                    <a:pt x="20574" y="384429"/>
                  </a:lnTo>
                  <a:lnTo>
                    <a:pt x="42926" y="399542"/>
                  </a:lnTo>
                  <a:lnTo>
                    <a:pt x="70358" y="405002"/>
                  </a:lnTo>
                  <a:lnTo>
                    <a:pt x="1325372" y="405002"/>
                  </a:lnTo>
                  <a:lnTo>
                    <a:pt x="1352804" y="399542"/>
                  </a:lnTo>
                  <a:lnTo>
                    <a:pt x="1375156" y="384429"/>
                  </a:lnTo>
                  <a:lnTo>
                    <a:pt x="1390269" y="362204"/>
                  </a:lnTo>
                  <a:lnTo>
                    <a:pt x="1395730" y="334899"/>
                  </a:lnTo>
                  <a:lnTo>
                    <a:pt x="1395730" y="70104"/>
                  </a:lnTo>
                  <a:lnTo>
                    <a:pt x="1390269" y="42799"/>
                  </a:lnTo>
                  <a:lnTo>
                    <a:pt x="1375156" y="20574"/>
                  </a:lnTo>
                  <a:lnTo>
                    <a:pt x="1352804" y="5461"/>
                  </a:lnTo>
                  <a:lnTo>
                    <a:pt x="1325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0160" y="3639311"/>
              <a:ext cx="1395730" cy="405130"/>
            </a:xfrm>
            <a:custGeom>
              <a:avLst/>
              <a:gdLst/>
              <a:ahLst/>
              <a:cxnLst/>
              <a:rect l="l" t="t" r="r" b="b"/>
              <a:pathLst>
                <a:path w="1395730" h="405129">
                  <a:moveTo>
                    <a:pt x="0" y="70104"/>
                  </a:moveTo>
                  <a:lnTo>
                    <a:pt x="5461" y="42799"/>
                  </a:lnTo>
                  <a:lnTo>
                    <a:pt x="20574" y="20574"/>
                  </a:lnTo>
                  <a:lnTo>
                    <a:pt x="42926" y="5461"/>
                  </a:lnTo>
                  <a:lnTo>
                    <a:pt x="70358" y="0"/>
                  </a:lnTo>
                  <a:lnTo>
                    <a:pt x="1325372" y="0"/>
                  </a:lnTo>
                  <a:lnTo>
                    <a:pt x="1352804" y="5461"/>
                  </a:lnTo>
                  <a:lnTo>
                    <a:pt x="1375156" y="20574"/>
                  </a:lnTo>
                  <a:lnTo>
                    <a:pt x="1390269" y="42799"/>
                  </a:lnTo>
                  <a:lnTo>
                    <a:pt x="1395730" y="70104"/>
                  </a:lnTo>
                  <a:lnTo>
                    <a:pt x="1395730" y="334899"/>
                  </a:lnTo>
                  <a:lnTo>
                    <a:pt x="1390269" y="362204"/>
                  </a:lnTo>
                  <a:lnTo>
                    <a:pt x="1375156" y="384429"/>
                  </a:lnTo>
                  <a:lnTo>
                    <a:pt x="1352804" y="399542"/>
                  </a:lnTo>
                  <a:lnTo>
                    <a:pt x="1325372" y="405002"/>
                  </a:lnTo>
                  <a:lnTo>
                    <a:pt x="70358" y="405002"/>
                  </a:lnTo>
                  <a:lnTo>
                    <a:pt x="42926" y="399542"/>
                  </a:lnTo>
                  <a:lnTo>
                    <a:pt x="20574" y="384429"/>
                  </a:lnTo>
                  <a:lnTo>
                    <a:pt x="5461" y="362204"/>
                  </a:lnTo>
                  <a:lnTo>
                    <a:pt x="0" y="334899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65910" y="3732657"/>
            <a:ext cx="820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01040" y="3651503"/>
            <a:ext cx="2639695" cy="1752600"/>
            <a:chOff x="701040" y="3651503"/>
            <a:chExt cx="2639695" cy="17526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" y="3651503"/>
              <a:ext cx="2639568" cy="1752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83208" y="42336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1322831" y="0"/>
                  </a:moveTo>
                  <a:lnTo>
                    <a:pt x="69850" y="0"/>
                  </a:lnTo>
                  <a:lnTo>
                    <a:pt x="42671" y="5460"/>
                  </a:lnTo>
                  <a:lnTo>
                    <a:pt x="20446" y="20319"/>
                  </a:lnTo>
                  <a:lnTo>
                    <a:pt x="5460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446" y="382015"/>
                  </a:lnTo>
                  <a:lnTo>
                    <a:pt x="42671" y="396875"/>
                  </a:lnTo>
                  <a:lnTo>
                    <a:pt x="69850" y="402335"/>
                  </a:lnTo>
                  <a:lnTo>
                    <a:pt x="1322831" y="402335"/>
                  </a:lnTo>
                  <a:lnTo>
                    <a:pt x="1350010" y="396875"/>
                  </a:lnTo>
                  <a:lnTo>
                    <a:pt x="1372235" y="382015"/>
                  </a:lnTo>
                  <a:lnTo>
                    <a:pt x="1387221" y="359790"/>
                  </a:lnTo>
                  <a:lnTo>
                    <a:pt x="1392681" y="332739"/>
                  </a:lnTo>
                  <a:lnTo>
                    <a:pt x="1392681" y="69595"/>
                  </a:lnTo>
                  <a:lnTo>
                    <a:pt x="1387221" y="42544"/>
                  </a:lnTo>
                  <a:lnTo>
                    <a:pt x="1372235" y="20319"/>
                  </a:lnTo>
                  <a:lnTo>
                    <a:pt x="1350010" y="5460"/>
                  </a:lnTo>
                  <a:lnTo>
                    <a:pt x="1322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3208" y="42336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0" y="69595"/>
                  </a:moveTo>
                  <a:lnTo>
                    <a:pt x="5460" y="42544"/>
                  </a:lnTo>
                  <a:lnTo>
                    <a:pt x="20446" y="20319"/>
                  </a:lnTo>
                  <a:lnTo>
                    <a:pt x="42671" y="5460"/>
                  </a:lnTo>
                  <a:lnTo>
                    <a:pt x="69850" y="0"/>
                  </a:lnTo>
                  <a:lnTo>
                    <a:pt x="1322831" y="0"/>
                  </a:lnTo>
                  <a:lnTo>
                    <a:pt x="1350010" y="5460"/>
                  </a:lnTo>
                  <a:lnTo>
                    <a:pt x="1372235" y="20319"/>
                  </a:lnTo>
                  <a:lnTo>
                    <a:pt x="1387221" y="42544"/>
                  </a:lnTo>
                  <a:lnTo>
                    <a:pt x="1392681" y="69595"/>
                  </a:lnTo>
                  <a:lnTo>
                    <a:pt x="1392681" y="332739"/>
                  </a:lnTo>
                  <a:lnTo>
                    <a:pt x="1387221" y="359790"/>
                  </a:lnTo>
                  <a:lnTo>
                    <a:pt x="1372235" y="382015"/>
                  </a:lnTo>
                  <a:lnTo>
                    <a:pt x="1350010" y="396875"/>
                  </a:lnTo>
                  <a:lnTo>
                    <a:pt x="1322831" y="402335"/>
                  </a:lnTo>
                  <a:lnTo>
                    <a:pt x="69850" y="402335"/>
                  </a:lnTo>
                  <a:lnTo>
                    <a:pt x="42671" y="396875"/>
                  </a:lnTo>
                  <a:lnTo>
                    <a:pt x="20446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65910" y="4326382"/>
            <a:ext cx="820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1895" y="4245864"/>
            <a:ext cx="2639695" cy="1750060"/>
            <a:chOff x="691895" y="4245864"/>
            <a:chExt cx="2639695" cy="175006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895" y="4245864"/>
              <a:ext cx="2639568" cy="17495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74063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1323213" y="0"/>
                  </a:moveTo>
                  <a:lnTo>
                    <a:pt x="69723" y="0"/>
                  </a:lnTo>
                  <a:lnTo>
                    <a:pt x="42545" y="5461"/>
                  </a:lnTo>
                  <a:lnTo>
                    <a:pt x="20447" y="20320"/>
                  </a:lnTo>
                  <a:lnTo>
                    <a:pt x="5461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1" y="359791"/>
                  </a:lnTo>
                  <a:lnTo>
                    <a:pt x="20447" y="382016"/>
                  </a:lnTo>
                  <a:lnTo>
                    <a:pt x="42545" y="396875"/>
                  </a:lnTo>
                  <a:lnTo>
                    <a:pt x="69723" y="402336"/>
                  </a:lnTo>
                  <a:lnTo>
                    <a:pt x="1323213" y="402336"/>
                  </a:lnTo>
                  <a:lnTo>
                    <a:pt x="1350391" y="396875"/>
                  </a:lnTo>
                  <a:lnTo>
                    <a:pt x="1372489" y="382016"/>
                  </a:lnTo>
                  <a:lnTo>
                    <a:pt x="1387475" y="359791"/>
                  </a:lnTo>
                  <a:lnTo>
                    <a:pt x="1392936" y="332740"/>
                  </a:lnTo>
                  <a:lnTo>
                    <a:pt x="1392936" y="69596"/>
                  </a:lnTo>
                  <a:lnTo>
                    <a:pt x="1387475" y="42545"/>
                  </a:lnTo>
                  <a:lnTo>
                    <a:pt x="1372489" y="20320"/>
                  </a:lnTo>
                  <a:lnTo>
                    <a:pt x="1350391" y="5461"/>
                  </a:lnTo>
                  <a:lnTo>
                    <a:pt x="1323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4063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0" y="69596"/>
                  </a:moveTo>
                  <a:lnTo>
                    <a:pt x="5461" y="42545"/>
                  </a:lnTo>
                  <a:lnTo>
                    <a:pt x="20447" y="20320"/>
                  </a:lnTo>
                  <a:lnTo>
                    <a:pt x="42545" y="5461"/>
                  </a:lnTo>
                  <a:lnTo>
                    <a:pt x="69723" y="0"/>
                  </a:lnTo>
                  <a:lnTo>
                    <a:pt x="1323213" y="0"/>
                  </a:lnTo>
                  <a:lnTo>
                    <a:pt x="1350391" y="5461"/>
                  </a:lnTo>
                  <a:lnTo>
                    <a:pt x="1372489" y="20320"/>
                  </a:lnTo>
                  <a:lnTo>
                    <a:pt x="1387475" y="42545"/>
                  </a:lnTo>
                  <a:lnTo>
                    <a:pt x="1392936" y="69596"/>
                  </a:lnTo>
                  <a:lnTo>
                    <a:pt x="1392936" y="332740"/>
                  </a:lnTo>
                  <a:lnTo>
                    <a:pt x="1387475" y="359791"/>
                  </a:lnTo>
                  <a:lnTo>
                    <a:pt x="1372489" y="382016"/>
                  </a:lnTo>
                  <a:lnTo>
                    <a:pt x="1350391" y="396875"/>
                  </a:lnTo>
                  <a:lnTo>
                    <a:pt x="1323213" y="402336"/>
                  </a:lnTo>
                  <a:lnTo>
                    <a:pt x="69723" y="402336"/>
                  </a:lnTo>
                  <a:lnTo>
                    <a:pt x="42545" y="396875"/>
                  </a:lnTo>
                  <a:lnTo>
                    <a:pt x="20447" y="382016"/>
                  </a:lnTo>
                  <a:lnTo>
                    <a:pt x="5461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49400" y="4919853"/>
            <a:ext cx="83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28672" y="3057144"/>
            <a:ext cx="2639695" cy="1752600"/>
            <a:chOff x="2328672" y="3057144"/>
            <a:chExt cx="2639695" cy="175260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8672" y="3057144"/>
              <a:ext cx="2639568" cy="175259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10840" y="3639312"/>
              <a:ext cx="1393190" cy="405130"/>
            </a:xfrm>
            <a:custGeom>
              <a:avLst/>
              <a:gdLst/>
              <a:ahLst/>
              <a:cxnLst/>
              <a:rect l="l" t="t" r="r" b="b"/>
              <a:pathLst>
                <a:path w="1393189" h="405129">
                  <a:moveTo>
                    <a:pt x="1322451" y="0"/>
                  </a:moveTo>
                  <a:lnTo>
                    <a:pt x="70231" y="0"/>
                  </a:lnTo>
                  <a:lnTo>
                    <a:pt x="42799" y="5461"/>
                  </a:lnTo>
                  <a:lnTo>
                    <a:pt x="20574" y="20574"/>
                  </a:lnTo>
                  <a:lnTo>
                    <a:pt x="5461" y="42799"/>
                  </a:lnTo>
                  <a:lnTo>
                    <a:pt x="0" y="70104"/>
                  </a:lnTo>
                  <a:lnTo>
                    <a:pt x="0" y="334899"/>
                  </a:lnTo>
                  <a:lnTo>
                    <a:pt x="5461" y="362204"/>
                  </a:lnTo>
                  <a:lnTo>
                    <a:pt x="20574" y="384429"/>
                  </a:lnTo>
                  <a:lnTo>
                    <a:pt x="42799" y="399542"/>
                  </a:lnTo>
                  <a:lnTo>
                    <a:pt x="70231" y="405002"/>
                  </a:lnTo>
                  <a:lnTo>
                    <a:pt x="1322451" y="405002"/>
                  </a:lnTo>
                  <a:lnTo>
                    <a:pt x="1349883" y="399542"/>
                  </a:lnTo>
                  <a:lnTo>
                    <a:pt x="1372108" y="384429"/>
                  </a:lnTo>
                  <a:lnTo>
                    <a:pt x="1387221" y="362204"/>
                  </a:lnTo>
                  <a:lnTo>
                    <a:pt x="1392682" y="334899"/>
                  </a:lnTo>
                  <a:lnTo>
                    <a:pt x="1392682" y="70104"/>
                  </a:lnTo>
                  <a:lnTo>
                    <a:pt x="1387221" y="42799"/>
                  </a:lnTo>
                  <a:lnTo>
                    <a:pt x="1372108" y="20574"/>
                  </a:lnTo>
                  <a:lnTo>
                    <a:pt x="1349883" y="5461"/>
                  </a:lnTo>
                  <a:lnTo>
                    <a:pt x="13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10840" y="3639312"/>
              <a:ext cx="1393190" cy="405130"/>
            </a:xfrm>
            <a:custGeom>
              <a:avLst/>
              <a:gdLst/>
              <a:ahLst/>
              <a:cxnLst/>
              <a:rect l="l" t="t" r="r" b="b"/>
              <a:pathLst>
                <a:path w="1393189" h="405129">
                  <a:moveTo>
                    <a:pt x="0" y="70104"/>
                  </a:moveTo>
                  <a:lnTo>
                    <a:pt x="5461" y="42799"/>
                  </a:lnTo>
                  <a:lnTo>
                    <a:pt x="20574" y="20574"/>
                  </a:lnTo>
                  <a:lnTo>
                    <a:pt x="42799" y="5461"/>
                  </a:lnTo>
                  <a:lnTo>
                    <a:pt x="70231" y="0"/>
                  </a:lnTo>
                  <a:lnTo>
                    <a:pt x="1322451" y="0"/>
                  </a:lnTo>
                  <a:lnTo>
                    <a:pt x="1349883" y="5461"/>
                  </a:lnTo>
                  <a:lnTo>
                    <a:pt x="1372108" y="20574"/>
                  </a:lnTo>
                  <a:lnTo>
                    <a:pt x="1387221" y="42799"/>
                  </a:lnTo>
                  <a:lnTo>
                    <a:pt x="1392682" y="70104"/>
                  </a:lnTo>
                  <a:lnTo>
                    <a:pt x="1392682" y="334899"/>
                  </a:lnTo>
                  <a:lnTo>
                    <a:pt x="1387221" y="362204"/>
                  </a:lnTo>
                  <a:lnTo>
                    <a:pt x="1372108" y="384429"/>
                  </a:lnTo>
                  <a:lnTo>
                    <a:pt x="1349883" y="399542"/>
                  </a:lnTo>
                  <a:lnTo>
                    <a:pt x="1322451" y="405002"/>
                  </a:lnTo>
                  <a:lnTo>
                    <a:pt x="70231" y="405002"/>
                  </a:lnTo>
                  <a:lnTo>
                    <a:pt x="42799" y="399542"/>
                  </a:lnTo>
                  <a:lnTo>
                    <a:pt x="20574" y="384429"/>
                  </a:lnTo>
                  <a:lnTo>
                    <a:pt x="5461" y="362204"/>
                  </a:lnTo>
                  <a:lnTo>
                    <a:pt x="0" y="334899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93795" y="3732657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28672" y="3651503"/>
            <a:ext cx="2639695" cy="1752600"/>
            <a:chOff x="2328672" y="3651503"/>
            <a:chExt cx="2639695" cy="175260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672" y="3651503"/>
              <a:ext cx="2639568" cy="1752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910840" y="42336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1322832" y="0"/>
                  </a:moveTo>
                  <a:lnTo>
                    <a:pt x="69850" y="0"/>
                  </a:lnTo>
                  <a:lnTo>
                    <a:pt x="42672" y="5460"/>
                  </a:lnTo>
                  <a:lnTo>
                    <a:pt x="20447" y="20319"/>
                  </a:lnTo>
                  <a:lnTo>
                    <a:pt x="5461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1" y="359790"/>
                  </a:lnTo>
                  <a:lnTo>
                    <a:pt x="20447" y="382015"/>
                  </a:lnTo>
                  <a:lnTo>
                    <a:pt x="42672" y="396875"/>
                  </a:lnTo>
                  <a:lnTo>
                    <a:pt x="69850" y="402335"/>
                  </a:lnTo>
                  <a:lnTo>
                    <a:pt x="1322832" y="402335"/>
                  </a:lnTo>
                  <a:lnTo>
                    <a:pt x="1350010" y="396875"/>
                  </a:lnTo>
                  <a:lnTo>
                    <a:pt x="1372235" y="382015"/>
                  </a:lnTo>
                  <a:lnTo>
                    <a:pt x="1387221" y="359790"/>
                  </a:lnTo>
                  <a:lnTo>
                    <a:pt x="1392682" y="332739"/>
                  </a:lnTo>
                  <a:lnTo>
                    <a:pt x="1392682" y="69595"/>
                  </a:lnTo>
                  <a:lnTo>
                    <a:pt x="1387221" y="42544"/>
                  </a:lnTo>
                  <a:lnTo>
                    <a:pt x="1372235" y="20319"/>
                  </a:lnTo>
                  <a:lnTo>
                    <a:pt x="1350010" y="5460"/>
                  </a:lnTo>
                  <a:lnTo>
                    <a:pt x="1322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10840" y="4233671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0" y="69595"/>
                  </a:moveTo>
                  <a:lnTo>
                    <a:pt x="5461" y="42544"/>
                  </a:lnTo>
                  <a:lnTo>
                    <a:pt x="20447" y="20319"/>
                  </a:lnTo>
                  <a:lnTo>
                    <a:pt x="42672" y="5460"/>
                  </a:lnTo>
                  <a:lnTo>
                    <a:pt x="69850" y="0"/>
                  </a:lnTo>
                  <a:lnTo>
                    <a:pt x="1322832" y="0"/>
                  </a:lnTo>
                  <a:lnTo>
                    <a:pt x="1350010" y="5460"/>
                  </a:lnTo>
                  <a:lnTo>
                    <a:pt x="1372235" y="20319"/>
                  </a:lnTo>
                  <a:lnTo>
                    <a:pt x="1387221" y="42544"/>
                  </a:lnTo>
                  <a:lnTo>
                    <a:pt x="1392682" y="69595"/>
                  </a:lnTo>
                  <a:lnTo>
                    <a:pt x="1392682" y="332739"/>
                  </a:lnTo>
                  <a:lnTo>
                    <a:pt x="1387221" y="359790"/>
                  </a:lnTo>
                  <a:lnTo>
                    <a:pt x="1372235" y="382015"/>
                  </a:lnTo>
                  <a:lnTo>
                    <a:pt x="1350010" y="396875"/>
                  </a:lnTo>
                  <a:lnTo>
                    <a:pt x="1322832" y="402335"/>
                  </a:lnTo>
                  <a:lnTo>
                    <a:pt x="69850" y="402335"/>
                  </a:lnTo>
                  <a:lnTo>
                    <a:pt x="42672" y="396875"/>
                  </a:lnTo>
                  <a:lnTo>
                    <a:pt x="20447" y="382015"/>
                  </a:lnTo>
                  <a:lnTo>
                    <a:pt x="5461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93795" y="4326382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19527" y="4245864"/>
            <a:ext cx="2639695" cy="1750060"/>
            <a:chOff x="2319527" y="4245864"/>
            <a:chExt cx="2639695" cy="1750060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9527" y="4245864"/>
              <a:ext cx="2639568" cy="174955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01695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1322832" y="0"/>
                  </a:moveTo>
                  <a:lnTo>
                    <a:pt x="69850" y="0"/>
                  </a:lnTo>
                  <a:lnTo>
                    <a:pt x="42672" y="5461"/>
                  </a:lnTo>
                  <a:lnTo>
                    <a:pt x="20447" y="20320"/>
                  </a:lnTo>
                  <a:lnTo>
                    <a:pt x="5461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1" y="359791"/>
                  </a:lnTo>
                  <a:lnTo>
                    <a:pt x="20447" y="382016"/>
                  </a:lnTo>
                  <a:lnTo>
                    <a:pt x="42672" y="396875"/>
                  </a:lnTo>
                  <a:lnTo>
                    <a:pt x="69850" y="402336"/>
                  </a:lnTo>
                  <a:lnTo>
                    <a:pt x="1322832" y="402336"/>
                  </a:lnTo>
                  <a:lnTo>
                    <a:pt x="1350009" y="396875"/>
                  </a:lnTo>
                  <a:lnTo>
                    <a:pt x="1372234" y="382016"/>
                  </a:lnTo>
                  <a:lnTo>
                    <a:pt x="1387220" y="359791"/>
                  </a:lnTo>
                  <a:lnTo>
                    <a:pt x="1392682" y="332740"/>
                  </a:lnTo>
                  <a:lnTo>
                    <a:pt x="1392682" y="69596"/>
                  </a:lnTo>
                  <a:lnTo>
                    <a:pt x="1387220" y="42545"/>
                  </a:lnTo>
                  <a:lnTo>
                    <a:pt x="1372234" y="20320"/>
                  </a:lnTo>
                  <a:lnTo>
                    <a:pt x="1350009" y="5461"/>
                  </a:lnTo>
                  <a:lnTo>
                    <a:pt x="1322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01695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89" h="402589">
                  <a:moveTo>
                    <a:pt x="0" y="69596"/>
                  </a:moveTo>
                  <a:lnTo>
                    <a:pt x="5461" y="42545"/>
                  </a:lnTo>
                  <a:lnTo>
                    <a:pt x="20447" y="20320"/>
                  </a:lnTo>
                  <a:lnTo>
                    <a:pt x="42672" y="5461"/>
                  </a:lnTo>
                  <a:lnTo>
                    <a:pt x="69850" y="0"/>
                  </a:lnTo>
                  <a:lnTo>
                    <a:pt x="1322832" y="0"/>
                  </a:lnTo>
                  <a:lnTo>
                    <a:pt x="1350009" y="5461"/>
                  </a:lnTo>
                  <a:lnTo>
                    <a:pt x="1372234" y="20320"/>
                  </a:lnTo>
                  <a:lnTo>
                    <a:pt x="1387220" y="42545"/>
                  </a:lnTo>
                  <a:lnTo>
                    <a:pt x="1392682" y="69596"/>
                  </a:lnTo>
                  <a:lnTo>
                    <a:pt x="1392682" y="332740"/>
                  </a:lnTo>
                  <a:lnTo>
                    <a:pt x="1387220" y="359791"/>
                  </a:lnTo>
                  <a:lnTo>
                    <a:pt x="1372234" y="382016"/>
                  </a:lnTo>
                  <a:lnTo>
                    <a:pt x="1350009" y="396875"/>
                  </a:lnTo>
                  <a:lnTo>
                    <a:pt x="1322832" y="402336"/>
                  </a:lnTo>
                  <a:lnTo>
                    <a:pt x="69850" y="402336"/>
                  </a:lnTo>
                  <a:lnTo>
                    <a:pt x="42672" y="396875"/>
                  </a:lnTo>
                  <a:lnTo>
                    <a:pt x="20447" y="382016"/>
                  </a:lnTo>
                  <a:lnTo>
                    <a:pt x="5461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77285" y="4919853"/>
            <a:ext cx="838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46576" y="3057144"/>
            <a:ext cx="2642870" cy="1752600"/>
            <a:chOff x="3846576" y="3057144"/>
            <a:chExt cx="2642870" cy="175260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6576" y="3057144"/>
              <a:ext cx="2642616" cy="17525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28744" y="3639312"/>
              <a:ext cx="1396365" cy="405130"/>
            </a:xfrm>
            <a:custGeom>
              <a:avLst/>
              <a:gdLst/>
              <a:ahLst/>
              <a:cxnLst/>
              <a:rect l="l" t="t" r="r" b="b"/>
              <a:pathLst>
                <a:path w="1396364" h="405129">
                  <a:moveTo>
                    <a:pt x="1325626" y="0"/>
                  </a:moveTo>
                  <a:lnTo>
                    <a:pt x="70357" y="0"/>
                  </a:lnTo>
                  <a:lnTo>
                    <a:pt x="42925" y="5461"/>
                  </a:lnTo>
                  <a:lnTo>
                    <a:pt x="20573" y="20574"/>
                  </a:lnTo>
                  <a:lnTo>
                    <a:pt x="5460" y="42799"/>
                  </a:lnTo>
                  <a:lnTo>
                    <a:pt x="0" y="70104"/>
                  </a:lnTo>
                  <a:lnTo>
                    <a:pt x="0" y="334899"/>
                  </a:lnTo>
                  <a:lnTo>
                    <a:pt x="5460" y="362204"/>
                  </a:lnTo>
                  <a:lnTo>
                    <a:pt x="20573" y="384429"/>
                  </a:lnTo>
                  <a:lnTo>
                    <a:pt x="42925" y="399542"/>
                  </a:lnTo>
                  <a:lnTo>
                    <a:pt x="70357" y="405002"/>
                  </a:lnTo>
                  <a:lnTo>
                    <a:pt x="1325626" y="405002"/>
                  </a:lnTo>
                  <a:lnTo>
                    <a:pt x="1353057" y="399542"/>
                  </a:lnTo>
                  <a:lnTo>
                    <a:pt x="1375409" y="384429"/>
                  </a:lnTo>
                  <a:lnTo>
                    <a:pt x="1390522" y="362204"/>
                  </a:lnTo>
                  <a:lnTo>
                    <a:pt x="1395983" y="334899"/>
                  </a:lnTo>
                  <a:lnTo>
                    <a:pt x="1395983" y="70104"/>
                  </a:lnTo>
                  <a:lnTo>
                    <a:pt x="1390522" y="42799"/>
                  </a:lnTo>
                  <a:lnTo>
                    <a:pt x="1375409" y="20574"/>
                  </a:lnTo>
                  <a:lnTo>
                    <a:pt x="1353057" y="5461"/>
                  </a:lnTo>
                  <a:lnTo>
                    <a:pt x="13256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28744" y="3639312"/>
              <a:ext cx="1396365" cy="405130"/>
            </a:xfrm>
            <a:custGeom>
              <a:avLst/>
              <a:gdLst/>
              <a:ahLst/>
              <a:cxnLst/>
              <a:rect l="l" t="t" r="r" b="b"/>
              <a:pathLst>
                <a:path w="1396364" h="405129">
                  <a:moveTo>
                    <a:pt x="0" y="70104"/>
                  </a:moveTo>
                  <a:lnTo>
                    <a:pt x="5460" y="42799"/>
                  </a:lnTo>
                  <a:lnTo>
                    <a:pt x="20573" y="20574"/>
                  </a:lnTo>
                  <a:lnTo>
                    <a:pt x="42925" y="5461"/>
                  </a:lnTo>
                  <a:lnTo>
                    <a:pt x="70357" y="0"/>
                  </a:lnTo>
                  <a:lnTo>
                    <a:pt x="1325626" y="0"/>
                  </a:lnTo>
                  <a:lnTo>
                    <a:pt x="1353057" y="5461"/>
                  </a:lnTo>
                  <a:lnTo>
                    <a:pt x="1375409" y="20574"/>
                  </a:lnTo>
                  <a:lnTo>
                    <a:pt x="1390522" y="42799"/>
                  </a:lnTo>
                  <a:lnTo>
                    <a:pt x="1395983" y="70104"/>
                  </a:lnTo>
                  <a:lnTo>
                    <a:pt x="1395983" y="334899"/>
                  </a:lnTo>
                  <a:lnTo>
                    <a:pt x="1390522" y="362204"/>
                  </a:lnTo>
                  <a:lnTo>
                    <a:pt x="1375409" y="384429"/>
                  </a:lnTo>
                  <a:lnTo>
                    <a:pt x="1353057" y="399542"/>
                  </a:lnTo>
                  <a:lnTo>
                    <a:pt x="1325626" y="405002"/>
                  </a:lnTo>
                  <a:lnTo>
                    <a:pt x="70357" y="405002"/>
                  </a:lnTo>
                  <a:lnTo>
                    <a:pt x="42925" y="399542"/>
                  </a:lnTo>
                  <a:lnTo>
                    <a:pt x="20573" y="384429"/>
                  </a:lnTo>
                  <a:lnTo>
                    <a:pt x="5460" y="362204"/>
                  </a:lnTo>
                  <a:lnTo>
                    <a:pt x="0" y="334899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714747" y="3732657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846576" y="3651503"/>
            <a:ext cx="2642870" cy="1752600"/>
            <a:chOff x="3846576" y="3651503"/>
            <a:chExt cx="2642870" cy="1752600"/>
          </a:xfrm>
        </p:grpSpPr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6576" y="3651503"/>
              <a:ext cx="2642616" cy="1752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28744" y="4233671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4" h="402589">
                  <a:moveTo>
                    <a:pt x="1326006" y="0"/>
                  </a:moveTo>
                  <a:lnTo>
                    <a:pt x="69976" y="0"/>
                  </a:lnTo>
                  <a:lnTo>
                    <a:pt x="42671" y="5460"/>
                  </a:lnTo>
                  <a:lnTo>
                    <a:pt x="20446" y="20319"/>
                  </a:lnTo>
                  <a:lnTo>
                    <a:pt x="5460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446" y="382015"/>
                  </a:lnTo>
                  <a:lnTo>
                    <a:pt x="42671" y="396875"/>
                  </a:lnTo>
                  <a:lnTo>
                    <a:pt x="69976" y="402335"/>
                  </a:lnTo>
                  <a:lnTo>
                    <a:pt x="1326006" y="402335"/>
                  </a:lnTo>
                  <a:lnTo>
                    <a:pt x="1353311" y="396875"/>
                  </a:lnTo>
                  <a:lnTo>
                    <a:pt x="1375536" y="382015"/>
                  </a:lnTo>
                  <a:lnTo>
                    <a:pt x="1390522" y="359790"/>
                  </a:lnTo>
                  <a:lnTo>
                    <a:pt x="1395983" y="332739"/>
                  </a:lnTo>
                  <a:lnTo>
                    <a:pt x="1395983" y="69595"/>
                  </a:lnTo>
                  <a:lnTo>
                    <a:pt x="1390522" y="42544"/>
                  </a:lnTo>
                  <a:lnTo>
                    <a:pt x="1375536" y="20319"/>
                  </a:lnTo>
                  <a:lnTo>
                    <a:pt x="1353311" y="5460"/>
                  </a:lnTo>
                  <a:lnTo>
                    <a:pt x="1326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28744" y="4233671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4" h="402589">
                  <a:moveTo>
                    <a:pt x="0" y="69595"/>
                  </a:moveTo>
                  <a:lnTo>
                    <a:pt x="5460" y="42544"/>
                  </a:lnTo>
                  <a:lnTo>
                    <a:pt x="20446" y="20319"/>
                  </a:lnTo>
                  <a:lnTo>
                    <a:pt x="42671" y="5460"/>
                  </a:lnTo>
                  <a:lnTo>
                    <a:pt x="69976" y="0"/>
                  </a:lnTo>
                  <a:lnTo>
                    <a:pt x="1326006" y="0"/>
                  </a:lnTo>
                  <a:lnTo>
                    <a:pt x="1353311" y="5460"/>
                  </a:lnTo>
                  <a:lnTo>
                    <a:pt x="1375536" y="20319"/>
                  </a:lnTo>
                  <a:lnTo>
                    <a:pt x="1390522" y="42544"/>
                  </a:lnTo>
                  <a:lnTo>
                    <a:pt x="1395983" y="69595"/>
                  </a:lnTo>
                  <a:lnTo>
                    <a:pt x="1395983" y="332739"/>
                  </a:lnTo>
                  <a:lnTo>
                    <a:pt x="1390522" y="359790"/>
                  </a:lnTo>
                  <a:lnTo>
                    <a:pt x="1375536" y="382015"/>
                  </a:lnTo>
                  <a:lnTo>
                    <a:pt x="1353311" y="396875"/>
                  </a:lnTo>
                  <a:lnTo>
                    <a:pt x="1326006" y="402335"/>
                  </a:lnTo>
                  <a:lnTo>
                    <a:pt x="69976" y="402335"/>
                  </a:lnTo>
                  <a:lnTo>
                    <a:pt x="42671" y="396875"/>
                  </a:lnTo>
                  <a:lnTo>
                    <a:pt x="20446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714747" y="4326382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837432" y="4245864"/>
            <a:ext cx="2642870" cy="1750060"/>
            <a:chOff x="3837432" y="4245864"/>
            <a:chExt cx="2642870" cy="1750060"/>
          </a:xfrm>
        </p:grpSpPr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432" y="4245864"/>
              <a:ext cx="2642616" cy="174955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19600" y="4828032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1325752" y="0"/>
                  </a:moveTo>
                  <a:lnTo>
                    <a:pt x="69976" y="0"/>
                  </a:lnTo>
                  <a:lnTo>
                    <a:pt x="42672" y="5461"/>
                  </a:lnTo>
                  <a:lnTo>
                    <a:pt x="20447" y="20320"/>
                  </a:lnTo>
                  <a:lnTo>
                    <a:pt x="5461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1" y="359791"/>
                  </a:lnTo>
                  <a:lnTo>
                    <a:pt x="20447" y="382016"/>
                  </a:lnTo>
                  <a:lnTo>
                    <a:pt x="42672" y="396875"/>
                  </a:lnTo>
                  <a:lnTo>
                    <a:pt x="69976" y="402336"/>
                  </a:lnTo>
                  <a:lnTo>
                    <a:pt x="1325752" y="402336"/>
                  </a:lnTo>
                  <a:lnTo>
                    <a:pt x="1353058" y="396875"/>
                  </a:lnTo>
                  <a:lnTo>
                    <a:pt x="1375283" y="382016"/>
                  </a:lnTo>
                  <a:lnTo>
                    <a:pt x="1390269" y="359791"/>
                  </a:lnTo>
                  <a:lnTo>
                    <a:pt x="1395729" y="332740"/>
                  </a:lnTo>
                  <a:lnTo>
                    <a:pt x="1395729" y="69596"/>
                  </a:lnTo>
                  <a:lnTo>
                    <a:pt x="1390269" y="42545"/>
                  </a:lnTo>
                  <a:lnTo>
                    <a:pt x="1375283" y="20320"/>
                  </a:lnTo>
                  <a:lnTo>
                    <a:pt x="1353058" y="5461"/>
                  </a:lnTo>
                  <a:lnTo>
                    <a:pt x="1325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19600" y="4828032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0" y="69596"/>
                  </a:moveTo>
                  <a:lnTo>
                    <a:pt x="5461" y="42545"/>
                  </a:lnTo>
                  <a:lnTo>
                    <a:pt x="20447" y="20320"/>
                  </a:lnTo>
                  <a:lnTo>
                    <a:pt x="42672" y="5461"/>
                  </a:lnTo>
                  <a:lnTo>
                    <a:pt x="69976" y="0"/>
                  </a:lnTo>
                  <a:lnTo>
                    <a:pt x="1325752" y="0"/>
                  </a:lnTo>
                  <a:lnTo>
                    <a:pt x="1353058" y="5461"/>
                  </a:lnTo>
                  <a:lnTo>
                    <a:pt x="1375283" y="20320"/>
                  </a:lnTo>
                  <a:lnTo>
                    <a:pt x="1390269" y="42545"/>
                  </a:lnTo>
                  <a:lnTo>
                    <a:pt x="1395729" y="69596"/>
                  </a:lnTo>
                  <a:lnTo>
                    <a:pt x="1395729" y="332740"/>
                  </a:lnTo>
                  <a:lnTo>
                    <a:pt x="1390269" y="359791"/>
                  </a:lnTo>
                  <a:lnTo>
                    <a:pt x="1375283" y="382016"/>
                  </a:lnTo>
                  <a:lnTo>
                    <a:pt x="1353058" y="396875"/>
                  </a:lnTo>
                  <a:lnTo>
                    <a:pt x="1325752" y="402336"/>
                  </a:lnTo>
                  <a:lnTo>
                    <a:pt x="69976" y="402336"/>
                  </a:lnTo>
                  <a:lnTo>
                    <a:pt x="42672" y="396875"/>
                  </a:lnTo>
                  <a:lnTo>
                    <a:pt x="20447" y="382016"/>
                  </a:lnTo>
                  <a:lnTo>
                    <a:pt x="5461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698619" y="4919853"/>
            <a:ext cx="83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257544" y="3057144"/>
            <a:ext cx="2642870" cy="1752600"/>
            <a:chOff x="6257544" y="3057144"/>
            <a:chExt cx="2642870" cy="1752600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7544" y="3057144"/>
              <a:ext cx="2642616" cy="175259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839712" y="3639312"/>
              <a:ext cx="1395730" cy="405130"/>
            </a:xfrm>
            <a:custGeom>
              <a:avLst/>
              <a:gdLst/>
              <a:ahLst/>
              <a:cxnLst/>
              <a:rect l="l" t="t" r="r" b="b"/>
              <a:pathLst>
                <a:path w="1395729" h="405129">
                  <a:moveTo>
                    <a:pt x="1325372" y="0"/>
                  </a:moveTo>
                  <a:lnTo>
                    <a:pt x="70358" y="0"/>
                  </a:lnTo>
                  <a:lnTo>
                    <a:pt x="42926" y="5461"/>
                  </a:lnTo>
                  <a:lnTo>
                    <a:pt x="20574" y="20574"/>
                  </a:lnTo>
                  <a:lnTo>
                    <a:pt x="5461" y="42799"/>
                  </a:lnTo>
                  <a:lnTo>
                    <a:pt x="0" y="70104"/>
                  </a:lnTo>
                  <a:lnTo>
                    <a:pt x="0" y="334899"/>
                  </a:lnTo>
                  <a:lnTo>
                    <a:pt x="5461" y="362204"/>
                  </a:lnTo>
                  <a:lnTo>
                    <a:pt x="20574" y="384429"/>
                  </a:lnTo>
                  <a:lnTo>
                    <a:pt x="42926" y="399542"/>
                  </a:lnTo>
                  <a:lnTo>
                    <a:pt x="70358" y="405002"/>
                  </a:lnTo>
                  <a:lnTo>
                    <a:pt x="1325372" y="405002"/>
                  </a:lnTo>
                  <a:lnTo>
                    <a:pt x="1352804" y="399542"/>
                  </a:lnTo>
                  <a:lnTo>
                    <a:pt x="1375156" y="384429"/>
                  </a:lnTo>
                  <a:lnTo>
                    <a:pt x="1390269" y="362204"/>
                  </a:lnTo>
                  <a:lnTo>
                    <a:pt x="1395730" y="334899"/>
                  </a:lnTo>
                  <a:lnTo>
                    <a:pt x="1395730" y="70104"/>
                  </a:lnTo>
                  <a:lnTo>
                    <a:pt x="1390269" y="42799"/>
                  </a:lnTo>
                  <a:lnTo>
                    <a:pt x="1375156" y="20574"/>
                  </a:lnTo>
                  <a:lnTo>
                    <a:pt x="1352804" y="5461"/>
                  </a:lnTo>
                  <a:lnTo>
                    <a:pt x="1325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39712" y="3639312"/>
              <a:ext cx="1395730" cy="405130"/>
            </a:xfrm>
            <a:custGeom>
              <a:avLst/>
              <a:gdLst/>
              <a:ahLst/>
              <a:cxnLst/>
              <a:rect l="l" t="t" r="r" b="b"/>
              <a:pathLst>
                <a:path w="1395729" h="405129">
                  <a:moveTo>
                    <a:pt x="0" y="70104"/>
                  </a:moveTo>
                  <a:lnTo>
                    <a:pt x="5461" y="42799"/>
                  </a:lnTo>
                  <a:lnTo>
                    <a:pt x="20574" y="20574"/>
                  </a:lnTo>
                  <a:lnTo>
                    <a:pt x="42926" y="5461"/>
                  </a:lnTo>
                  <a:lnTo>
                    <a:pt x="70358" y="0"/>
                  </a:lnTo>
                  <a:lnTo>
                    <a:pt x="1325372" y="0"/>
                  </a:lnTo>
                  <a:lnTo>
                    <a:pt x="1352804" y="5461"/>
                  </a:lnTo>
                  <a:lnTo>
                    <a:pt x="1375156" y="20574"/>
                  </a:lnTo>
                  <a:lnTo>
                    <a:pt x="1390269" y="42799"/>
                  </a:lnTo>
                  <a:lnTo>
                    <a:pt x="1395730" y="70104"/>
                  </a:lnTo>
                  <a:lnTo>
                    <a:pt x="1395730" y="334899"/>
                  </a:lnTo>
                  <a:lnTo>
                    <a:pt x="1390269" y="362204"/>
                  </a:lnTo>
                  <a:lnTo>
                    <a:pt x="1375156" y="384429"/>
                  </a:lnTo>
                  <a:lnTo>
                    <a:pt x="1352804" y="399542"/>
                  </a:lnTo>
                  <a:lnTo>
                    <a:pt x="1325372" y="405002"/>
                  </a:lnTo>
                  <a:lnTo>
                    <a:pt x="70358" y="405002"/>
                  </a:lnTo>
                  <a:lnTo>
                    <a:pt x="42926" y="399542"/>
                  </a:lnTo>
                  <a:lnTo>
                    <a:pt x="20574" y="384429"/>
                  </a:lnTo>
                  <a:lnTo>
                    <a:pt x="5461" y="362204"/>
                  </a:lnTo>
                  <a:lnTo>
                    <a:pt x="0" y="334899"/>
                  </a:lnTo>
                  <a:lnTo>
                    <a:pt x="0" y="70104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127240" y="3732657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257544" y="3651503"/>
            <a:ext cx="2642870" cy="1752600"/>
            <a:chOff x="6257544" y="3651503"/>
            <a:chExt cx="2642870" cy="1752600"/>
          </a:xfrm>
        </p:grpSpPr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7544" y="3651503"/>
              <a:ext cx="2642616" cy="1752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839712" y="4233671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1325753" y="0"/>
                  </a:moveTo>
                  <a:lnTo>
                    <a:pt x="69977" y="0"/>
                  </a:lnTo>
                  <a:lnTo>
                    <a:pt x="42672" y="5460"/>
                  </a:lnTo>
                  <a:lnTo>
                    <a:pt x="20447" y="20319"/>
                  </a:lnTo>
                  <a:lnTo>
                    <a:pt x="5461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1" y="359790"/>
                  </a:lnTo>
                  <a:lnTo>
                    <a:pt x="20447" y="382015"/>
                  </a:lnTo>
                  <a:lnTo>
                    <a:pt x="42672" y="396875"/>
                  </a:lnTo>
                  <a:lnTo>
                    <a:pt x="69977" y="402335"/>
                  </a:lnTo>
                  <a:lnTo>
                    <a:pt x="1325753" y="402335"/>
                  </a:lnTo>
                  <a:lnTo>
                    <a:pt x="1352931" y="396875"/>
                  </a:lnTo>
                  <a:lnTo>
                    <a:pt x="1375283" y="382015"/>
                  </a:lnTo>
                  <a:lnTo>
                    <a:pt x="1390269" y="359790"/>
                  </a:lnTo>
                  <a:lnTo>
                    <a:pt x="1395730" y="332739"/>
                  </a:lnTo>
                  <a:lnTo>
                    <a:pt x="1395730" y="69595"/>
                  </a:lnTo>
                  <a:lnTo>
                    <a:pt x="1390269" y="42544"/>
                  </a:lnTo>
                  <a:lnTo>
                    <a:pt x="1375283" y="20319"/>
                  </a:lnTo>
                  <a:lnTo>
                    <a:pt x="1352931" y="5460"/>
                  </a:lnTo>
                  <a:lnTo>
                    <a:pt x="1325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39712" y="4233671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0" y="69595"/>
                  </a:moveTo>
                  <a:lnTo>
                    <a:pt x="5461" y="42544"/>
                  </a:lnTo>
                  <a:lnTo>
                    <a:pt x="20447" y="20319"/>
                  </a:lnTo>
                  <a:lnTo>
                    <a:pt x="42672" y="5460"/>
                  </a:lnTo>
                  <a:lnTo>
                    <a:pt x="69977" y="0"/>
                  </a:lnTo>
                  <a:lnTo>
                    <a:pt x="1325753" y="0"/>
                  </a:lnTo>
                  <a:lnTo>
                    <a:pt x="1352931" y="5460"/>
                  </a:lnTo>
                  <a:lnTo>
                    <a:pt x="1375283" y="20319"/>
                  </a:lnTo>
                  <a:lnTo>
                    <a:pt x="1390269" y="42544"/>
                  </a:lnTo>
                  <a:lnTo>
                    <a:pt x="1395730" y="69595"/>
                  </a:lnTo>
                  <a:lnTo>
                    <a:pt x="1395730" y="332739"/>
                  </a:lnTo>
                  <a:lnTo>
                    <a:pt x="1390269" y="359790"/>
                  </a:lnTo>
                  <a:lnTo>
                    <a:pt x="1375283" y="382015"/>
                  </a:lnTo>
                  <a:lnTo>
                    <a:pt x="1352931" y="396875"/>
                  </a:lnTo>
                  <a:lnTo>
                    <a:pt x="1325753" y="402335"/>
                  </a:lnTo>
                  <a:lnTo>
                    <a:pt x="69977" y="402335"/>
                  </a:lnTo>
                  <a:lnTo>
                    <a:pt x="42672" y="396875"/>
                  </a:lnTo>
                  <a:lnTo>
                    <a:pt x="20447" y="382015"/>
                  </a:lnTo>
                  <a:lnTo>
                    <a:pt x="5461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127240" y="4326382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248400" y="4245864"/>
            <a:ext cx="2642870" cy="1750060"/>
            <a:chOff x="6248400" y="4245864"/>
            <a:chExt cx="2642870" cy="1750060"/>
          </a:xfrm>
        </p:grpSpPr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4245864"/>
              <a:ext cx="2642616" cy="174955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830568" y="4828032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1325752" y="0"/>
                  </a:moveTo>
                  <a:lnTo>
                    <a:pt x="69976" y="0"/>
                  </a:lnTo>
                  <a:lnTo>
                    <a:pt x="42672" y="5461"/>
                  </a:lnTo>
                  <a:lnTo>
                    <a:pt x="20447" y="20320"/>
                  </a:lnTo>
                  <a:lnTo>
                    <a:pt x="5460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0" y="359791"/>
                  </a:lnTo>
                  <a:lnTo>
                    <a:pt x="20447" y="382016"/>
                  </a:lnTo>
                  <a:lnTo>
                    <a:pt x="42672" y="396875"/>
                  </a:lnTo>
                  <a:lnTo>
                    <a:pt x="69976" y="402336"/>
                  </a:lnTo>
                  <a:lnTo>
                    <a:pt x="1325752" y="402336"/>
                  </a:lnTo>
                  <a:lnTo>
                    <a:pt x="1353057" y="396875"/>
                  </a:lnTo>
                  <a:lnTo>
                    <a:pt x="1375282" y="382016"/>
                  </a:lnTo>
                  <a:lnTo>
                    <a:pt x="1390268" y="359791"/>
                  </a:lnTo>
                  <a:lnTo>
                    <a:pt x="1395729" y="332740"/>
                  </a:lnTo>
                  <a:lnTo>
                    <a:pt x="1395729" y="69596"/>
                  </a:lnTo>
                  <a:lnTo>
                    <a:pt x="1390268" y="42545"/>
                  </a:lnTo>
                  <a:lnTo>
                    <a:pt x="1375282" y="20320"/>
                  </a:lnTo>
                  <a:lnTo>
                    <a:pt x="1353057" y="5461"/>
                  </a:lnTo>
                  <a:lnTo>
                    <a:pt x="1325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30568" y="4828032"/>
              <a:ext cx="1395730" cy="402590"/>
            </a:xfrm>
            <a:custGeom>
              <a:avLst/>
              <a:gdLst/>
              <a:ahLst/>
              <a:cxnLst/>
              <a:rect l="l" t="t" r="r" b="b"/>
              <a:pathLst>
                <a:path w="1395729" h="402589">
                  <a:moveTo>
                    <a:pt x="0" y="69596"/>
                  </a:moveTo>
                  <a:lnTo>
                    <a:pt x="5460" y="42545"/>
                  </a:lnTo>
                  <a:lnTo>
                    <a:pt x="20447" y="20320"/>
                  </a:lnTo>
                  <a:lnTo>
                    <a:pt x="42672" y="5461"/>
                  </a:lnTo>
                  <a:lnTo>
                    <a:pt x="69976" y="0"/>
                  </a:lnTo>
                  <a:lnTo>
                    <a:pt x="1325752" y="0"/>
                  </a:lnTo>
                  <a:lnTo>
                    <a:pt x="1353057" y="5461"/>
                  </a:lnTo>
                  <a:lnTo>
                    <a:pt x="1375282" y="20320"/>
                  </a:lnTo>
                  <a:lnTo>
                    <a:pt x="1390268" y="42545"/>
                  </a:lnTo>
                  <a:lnTo>
                    <a:pt x="1395729" y="69596"/>
                  </a:lnTo>
                  <a:lnTo>
                    <a:pt x="1395729" y="332740"/>
                  </a:lnTo>
                  <a:lnTo>
                    <a:pt x="1390268" y="359791"/>
                  </a:lnTo>
                  <a:lnTo>
                    <a:pt x="1375282" y="382016"/>
                  </a:lnTo>
                  <a:lnTo>
                    <a:pt x="1353057" y="396875"/>
                  </a:lnTo>
                  <a:lnTo>
                    <a:pt x="1325752" y="402336"/>
                  </a:lnTo>
                  <a:lnTo>
                    <a:pt x="69976" y="402336"/>
                  </a:lnTo>
                  <a:lnTo>
                    <a:pt x="42672" y="396875"/>
                  </a:lnTo>
                  <a:lnTo>
                    <a:pt x="20447" y="382016"/>
                  </a:lnTo>
                  <a:lnTo>
                    <a:pt x="5460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110730" y="4919853"/>
            <a:ext cx="838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Argument-X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64" name="object 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12007" y="829055"/>
            <a:ext cx="886968" cy="53340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73311" y="871727"/>
            <a:ext cx="622662" cy="530351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713231" y="2261361"/>
            <a:ext cx="11336020" cy="3971925"/>
            <a:chOff x="713231" y="2261361"/>
            <a:chExt cx="11336020" cy="3971925"/>
          </a:xfrm>
        </p:grpSpPr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487" y="5669279"/>
              <a:ext cx="341375" cy="38709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231" y="5526023"/>
              <a:ext cx="624840" cy="68884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86384" y="5602223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5" h="539114">
                  <a:moveTo>
                    <a:pt x="484251" y="169837"/>
                  </a:moveTo>
                  <a:lnTo>
                    <a:pt x="481761" y="151485"/>
                  </a:lnTo>
                  <a:lnTo>
                    <a:pt x="474637" y="134747"/>
                  </a:lnTo>
                  <a:lnTo>
                    <a:pt x="463435" y="120383"/>
                  </a:lnTo>
                  <a:lnTo>
                    <a:pt x="461302" y="118770"/>
                  </a:lnTo>
                  <a:lnTo>
                    <a:pt x="461302" y="169837"/>
                  </a:lnTo>
                  <a:lnTo>
                    <a:pt x="461302" y="369189"/>
                  </a:lnTo>
                  <a:lnTo>
                    <a:pt x="437197" y="410425"/>
                  </a:lnTo>
                  <a:lnTo>
                    <a:pt x="266217" y="510108"/>
                  </a:lnTo>
                  <a:lnTo>
                    <a:pt x="242125" y="516128"/>
                  </a:lnTo>
                  <a:lnTo>
                    <a:pt x="229755" y="514616"/>
                  </a:lnTo>
                  <a:lnTo>
                    <a:pt x="47040" y="410425"/>
                  </a:lnTo>
                  <a:lnTo>
                    <a:pt x="22948" y="369189"/>
                  </a:lnTo>
                  <a:lnTo>
                    <a:pt x="22948" y="169837"/>
                  </a:lnTo>
                  <a:lnTo>
                    <a:pt x="47040" y="128600"/>
                  </a:lnTo>
                  <a:lnTo>
                    <a:pt x="218020" y="28930"/>
                  </a:lnTo>
                  <a:lnTo>
                    <a:pt x="242125" y="22910"/>
                  </a:lnTo>
                  <a:lnTo>
                    <a:pt x="254495" y="24409"/>
                  </a:lnTo>
                  <a:lnTo>
                    <a:pt x="266217" y="28930"/>
                  </a:lnTo>
                  <a:lnTo>
                    <a:pt x="437197" y="128600"/>
                  </a:lnTo>
                  <a:lnTo>
                    <a:pt x="461302" y="169837"/>
                  </a:lnTo>
                  <a:lnTo>
                    <a:pt x="461302" y="118770"/>
                  </a:lnTo>
                  <a:lnTo>
                    <a:pt x="448665" y="109131"/>
                  </a:lnTo>
                  <a:lnTo>
                    <a:pt x="300786" y="22910"/>
                  </a:lnTo>
                  <a:lnTo>
                    <a:pt x="277698" y="9448"/>
                  </a:lnTo>
                  <a:lnTo>
                    <a:pt x="260451" y="2362"/>
                  </a:lnTo>
                  <a:lnTo>
                    <a:pt x="242125" y="0"/>
                  </a:lnTo>
                  <a:lnTo>
                    <a:pt x="35572" y="109131"/>
                  </a:lnTo>
                  <a:lnTo>
                    <a:pt x="2489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15" y="418642"/>
                  </a:lnTo>
                  <a:lnTo>
                    <a:pt x="206540" y="529577"/>
                  </a:lnTo>
                  <a:lnTo>
                    <a:pt x="242125" y="539026"/>
                  </a:lnTo>
                  <a:lnTo>
                    <a:pt x="260451" y="536663"/>
                  </a:lnTo>
                  <a:lnTo>
                    <a:pt x="300786" y="516128"/>
                  </a:lnTo>
                  <a:lnTo>
                    <a:pt x="448665" y="429907"/>
                  </a:lnTo>
                  <a:lnTo>
                    <a:pt x="481761" y="387527"/>
                  </a:lnTo>
                  <a:lnTo>
                    <a:pt x="484251" y="369189"/>
                  </a:lnTo>
                  <a:lnTo>
                    <a:pt x="484251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87907" y="5603747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5" h="539114">
                  <a:moveTo>
                    <a:pt x="484251" y="369188"/>
                  </a:moveTo>
                  <a:lnTo>
                    <a:pt x="484251" y="253936"/>
                  </a:lnTo>
                  <a:lnTo>
                    <a:pt x="484251" y="194754"/>
                  </a:lnTo>
                  <a:lnTo>
                    <a:pt x="484251" y="172961"/>
                  </a:lnTo>
                  <a:lnTo>
                    <a:pt x="484251" y="169837"/>
                  </a:lnTo>
                  <a:lnTo>
                    <a:pt x="481761" y="151485"/>
                  </a:lnTo>
                  <a:lnTo>
                    <a:pt x="448665" y="109131"/>
                  </a:lnTo>
                  <a:lnTo>
                    <a:pt x="349834" y="51498"/>
                  </a:lnTo>
                  <a:lnTo>
                    <a:pt x="299072" y="21907"/>
                  </a:lnTo>
                  <a:lnTo>
                    <a:pt x="280377" y="11010"/>
                  </a:lnTo>
                  <a:lnTo>
                    <a:pt x="277698" y="9448"/>
                  </a:lnTo>
                  <a:lnTo>
                    <a:pt x="260451" y="2362"/>
                  </a:lnTo>
                  <a:lnTo>
                    <a:pt x="242125" y="0"/>
                  </a:lnTo>
                  <a:lnTo>
                    <a:pt x="223799" y="2362"/>
                  </a:lnTo>
                  <a:lnTo>
                    <a:pt x="206540" y="9448"/>
                  </a:lnTo>
                  <a:lnTo>
                    <a:pt x="107708" y="67081"/>
                  </a:lnTo>
                  <a:lnTo>
                    <a:pt x="56946" y="96672"/>
                  </a:lnTo>
                  <a:lnTo>
                    <a:pt x="38252" y="107568"/>
                  </a:lnTo>
                  <a:lnTo>
                    <a:pt x="9613" y="134746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489" y="387527"/>
                  </a:lnTo>
                  <a:lnTo>
                    <a:pt x="35572" y="429907"/>
                  </a:lnTo>
                  <a:lnTo>
                    <a:pt x="134416" y="487527"/>
                  </a:lnTo>
                  <a:lnTo>
                    <a:pt x="185178" y="517118"/>
                  </a:lnTo>
                  <a:lnTo>
                    <a:pt x="223799" y="536663"/>
                  </a:lnTo>
                  <a:lnTo>
                    <a:pt x="242125" y="539026"/>
                  </a:lnTo>
                  <a:lnTo>
                    <a:pt x="260451" y="536663"/>
                  </a:lnTo>
                  <a:lnTo>
                    <a:pt x="376542" y="471957"/>
                  </a:lnTo>
                  <a:lnTo>
                    <a:pt x="427304" y="442366"/>
                  </a:lnTo>
                  <a:lnTo>
                    <a:pt x="463435" y="418642"/>
                  </a:lnTo>
                  <a:lnTo>
                    <a:pt x="481761" y="387527"/>
                  </a:lnTo>
                  <a:lnTo>
                    <a:pt x="484251" y="369188"/>
                  </a:lnTo>
                  <a:close/>
                </a:path>
                <a:path w="484505" h="539114">
                  <a:moveTo>
                    <a:pt x="437197" y="128600"/>
                  </a:moveTo>
                  <a:lnTo>
                    <a:pt x="447255" y="136004"/>
                  </a:lnTo>
                  <a:lnTo>
                    <a:pt x="454850" y="145783"/>
                  </a:lnTo>
                  <a:lnTo>
                    <a:pt x="459638" y="157276"/>
                  </a:lnTo>
                  <a:lnTo>
                    <a:pt x="461302" y="169837"/>
                  </a:lnTo>
                  <a:lnTo>
                    <a:pt x="461302" y="285089"/>
                  </a:lnTo>
                  <a:lnTo>
                    <a:pt x="461302" y="344271"/>
                  </a:lnTo>
                  <a:lnTo>
                    <a:pt x="461302" y="366077"/>
                  </a:lnTo>
                  <a:lnTo>
                    <a:pt x="461302" y="369188"/>
                  </a:lnTo>
                  <a:lnTo>
                    <a:pt x="459638" y="381749"/>
                  </a:lnTo>
                  <a:lnTo>
                    <a:pt x="338353" y="468058"/>
                  </a:lnTo>
                  <a:lnTo>
                    <a:pt x="287591" y="497649"/>
                  </a:lnTo>
                  <a:lnTo>
                    <a:pt x="268897" y="508546"/>
                  </a:lnTo>
                  <a:lnTo>
                    <a:pt x="266217" y="510108"/>
                  </a:lnTo>
                  <a:lnTo>
                    <a:pt x="254495" y="514616"/>
                  </a:lnTo>
                  <a:lnTo>
                    <a:pt x="242125" y="516127"/>
                  </a:lnTo>
                  <a:lnTo>
                    <a:pt x="229755" y="514616"/>
                  </a:lnTo>
                  <a:lnTo>
                    <a:pt x="218020" y="510108"/>
                  </a:lnTo>
                  <a:lnTo>
                    <a:pt x="119176" y="452475"/>
                  </a:lnTo>
                  <a:lnTo>
                    <a:pt x="68414" y="422884"/>
                  </a:lnTo>
                  <a:lnTo>
                    <a:pt x="49720" y="411988"/>
                  </a:lnTo>
                  <a:lnTo>
                    <a:pt x="24612" y="381749"/>
                  </a:lnTo>
                  <a:lnTo>
                    <a:pt x="22948" y="369188"/>
                  </a:lnTo>
                  <a:lnTo>
                    <a:pt x="22948" y="253936"/>
                  </a:lnTo>
                  <a:lnTo>
                    <a:pt x="22948" y="194754"/>
                  </a:lnTo>
                  <a:lnTo>
                    <a:pt x="22948" y="172961"/>
                  </a:lnTo>
                  <a:lnTo>
                    <a:pt x="22948" y="169837"/>
                  </a:lnTo>
                  <a:lnTo>
                    <a:pt x="24612" y="157276"/>
                  </a:lnTo>
                  <a:lnTo>
                    <a:pt x="29400" y="145783"/>
                  </a:lnTo>
                  <a:lnTo>
                    <a:pt x="36982" y="136004"/>
                  </a:lnTo>
                  <a:lnTo>
                    <a:pt x="47040" y="128600"/>
                  </a:lnTo>
                  <a:lnTo>
                    <a:pt x="145897" y="70980"/>
                  </a:lnTo>
                  <a:lnTo>
                    <a:pt x="196659" y="41389"/>
                  </a:lnTo>
                  <a:lnTo>
                    <a:pt x="215353" y="30479"/>
                  </a:lnTo>
                  <a:lnTo>
                    <a:pt x="218020" y="28930"/>
                  </a:lnTo>
                  <a:lnTo>
                    <a:pt x="229755" y="24409"/>
                  </a:lnTo>
                  <a:lnTo>
                    <a:pt x="242125" y="22910"/>
                  </a:lnTo>
                  <a:lnTo>
                    <a:pt x="254495" y="24409"/>
                  </a:lnTo>
                  <a:lnTo>
                    <a:pt x="266217" y="28930"/>
                  </a:lnTo>
                  <a:lnTo>
                    <a:pt x="365074" y="86550"/>
                  </a:lnTo>
                  <a:lnTo>
                    <a:pt x="415836" y="116141"/>
                  </a:lnTo>
                  <a:lnTo>
                    <a:pt x="434530" y="127038"/>
                  </a:lnTo>
                  <a:lnTo>
                    <a:pt x="437197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77695" y="2429255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39" h="944879">
                  <a:moveTo>
                    <a:pt x="1234186" y="0"/>
                  </a:moveTo>
                  <a:lnTo>
                    <a:pt x="157606" y="0"/>
                  </a:lnTo>
                  <a:lnTo>
                    <a:pt x="107822" y="8001"/>
                  </a:lnTo>
                  <a:lnTo>
                    <a:pt x="64515" y="30353"/>
                  </a:lnTo>
                  <a:lnTo>
                    <a:pt x="30353" y="64516"/>
                  </a:lnTo>
                  <a:lnTo>
                    <a:pt x="8000" y="107696"/>
                  </a:lnTo>
                  <a:lnTo>
                    <a:pt x="0" y="157480"/>
                  </a:lnTo>
                  <a:lnTo>
                    <a:pt x="0" y="944880"/>
                  </a:lnTo>
                  <a:lnTo>
                    <a:pt x="1076579" y="944880"/>
                  </a:lnTo>
                  <a:lnTo>
                    <a:pt x="1126362" y="936879"/>
                  </a:lnTo>
                  <a:lnTo>
                    <a:pt x="1169670" y="914527"/>
                  </a:lnTo>
                  <a:lnTo>
                    <a:pt x="1203833" y="880364"/>
                  </a:lnTo>
                  <a:lnTo>
                    <a:pt x="1226185" y="837184"/>
                  </a:lnTo>
                  <a:lnTo>
                    <a:pt x="1234186" y="787400"/>
                  </a:lnTo>
                  <a:lnTo>
                    <a:pt x="1234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79219" y="2430779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39" h="944879">
                  <a:moveTo>
                    <a:pt x="157607" y="0"/>
                  </a:moveTo>
                  <a:lnTo>
                    <a:pt x="1234186" y="0"/>
                  </a:lnTo>
                  <a:lnTo>
                    <a:pt x="1234186" y="787400"/>
                  </a:lnTo>
                  <a:lnTo>
                    <a:pt x="1226185" y="837184"/>
                  </a:lnTo>
                  <a:lnTo>
                    <a:pt x="1203833" y="880364"/>
                  </a:lnTo>
                  <a:lnTo>
                    <a:pt x="1169670" y="914527"/>
                  </a:lnTo>
                  <a:lnTo>
                    <a:pt x="1126363" y="936879"/>
                  </a:lnTo>
                  <a:lnTo>
                    <a:pt x="1076579" y="944880"/>
                  </a:lnTo>
                  <a:lnTo>
                    <a:pt x="0" y="944880"/>
                  </a:lnTo>
                  <a:lnTo>
                    <a:pt x="0" y="157480"/>
                  </a:lnTo>
                  <a:lnTo>
                    <a:pt x="8001" y="107696"/>
                  </a:lnTo>
                  <a:lnTo>
                    <a:pt x="30353" y="64516"/>
                  </a:lnTo>
                  <a:lnTo>
                    <a:pt x="64516" y="30353"/>
                  </a:lnTo>
                  <a:lnTo>
                    <a:pt x="107823" y="8000"/>
                  </a:lnTo>
                  <a:lnTo>
                    <a:pt x="157607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9991" y="2971799"/>
              <a:ext cx="298703" cy="2865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8695" y="2468879"/>
              <a:ext cx="688848" cy="78943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910839" y="2404871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234439" y="0"/>
                  </a:moveTo>
                  <a:lnTo>
                    <a:pt x="157734" y="0"/>
                  </a:lnTo>
                  <a:lnTo>
                    <a:pt x="107823" y="8000"/>
                  </a:lnTo>
                  <a:lnTo>
                    <a:pt x="64516" y="30479"/>
                  </a:lnTo>
                  <a:lnTo>
                    <a:pt x="30480" y="64642"/>
                  </a:lnTo>
                  <a:lnTo>
                    <a:pt x="8001" y="107950"/>
                  </a:lnTo>
                  <a:lnTo>
                    <a:pt x="0" y="157861"/>
                  </a:lnTo>
                  <a:lnTo>
                    <a:pt x="0" y="947547"/>
                  </a:lnTo>
                  <a:lnTo>
                    <a:pt x="1076706" y="947547"/>
                  </a:lnTo>
                  <a:lnTo>
                    <a:pt x="1126617" y="939545"/>
                  </a:lnTo>
                  <a:lnTo>
                    <a:pt x="1169924" y="917066"/>
                  </a:lnTo>
                  <a:lnTo>
                    <a:pt x="1203960" y="882903"/>
                  </a:lnTo>
                  <a:lnTo>
                    <a:pt x="1226439" y="839597"/>
                  </a:lnTo>
                  <a:lnTo>
                    <a:pt x="1234439" y="789558"/>
                  </a:lnTo>
                  <a:lnTo>
                    <a:pt x="1234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12364" y="2406395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57734" y="0"/>
                  </a:moveTo>
                  <a:lnTo>
                    <a:pt x="1234439" y="0"/>
                  </a:lnTo>
                  <a:lnTo>
                    <a:pt x="1234439" y="789558"/>
                  </a:lnTo>
                  <a:lnTo>
                    <a:pt x="1226439" y="839596"/>
                  </a:lnTo>
                  <a:lnTo>
                    <a:pt x="1203960" y="882903"/>
                  </a:lnTo>
                  <a:lnTo>
                    <a:pt x="1169924" y="917066"/>
                  </a:lnTo>
                  <a:lnTo>
                    <a:pt x="1126616" y="939545"/>
                  </a:lnTo>
                  <a:lnTo>
                    <a:pt x="1076706" y="947546"/>
                  </a:lnTo>
                  <a:lnTo>
                    <a:pt x="0" y="947546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80" y="64642"/>
                  </a:lnTo>
                  <a:lnTo>
                    <a:pt x="64516" y="30479"/>
                  </a:lnTo>
                  <a:lnTo>
                    <a:pt x="107823" y="8000"/>
                  </a:lnTo>
                  <a:lnTo>
                    <a:pt x="157734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3136" y="2950463"/>
              <a:ext cx="298703" cy="28651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1839" y="2462783"/>
              <a:ext cx="688848" cy="75895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486655" y="2389631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234440" y="0"/>
                  </a:moveTo>
                  <a:lnTo>
                    <a:pt x="157734" y="0"/>
                  </a:lnTo>
                  <a:lnTo>
                    <a:pt x="107823" y="8000"/>
                  </a:lnTo>
                  <a:lnTo>
                    <a:pt x="64516" y="30479"/>
                  </a:lnTo>
                  <a:lnTo>
                    <a:pt x="30480" y="64642"/>
                  </a:lnTo>
                  <a:lnTo>
                    <a:pt x="8001" y="107950"/>
                  </a:lnTo>
                  <a:lnTo>
                    <a:pt x="0" y="157860"/>
                  </a:lnTo>
                  <a:lnTo>
                    <a:pt x="0" y="947546"/>
                  </a:lnTo>
                  <a:lnTo>
                    <a:pt x="1076706" y="947546"/>
                  </a:lnTo>
                  <a:lnTo>
                    <a:pt x="1126617" y="939545"/>
                  </a:lnTo>
                  <a:lnTo>
                    <a:pt x="1169924" y="917066"/>
                  </a:lnTo>
                  <a:lnTo>
                    <a:pt x="1203960" y="882903"/>
                  </a:lnTo>
                  <a:lnTo>
                    <a:pt x="1226439" y="839596"/>
                  </a:lnTo>
                  <a:lnTo>
                    <a:pt x="1234440" y="789558"/>
                  </a:lnTo>
                  <a:lnTo>
                    <a:pt x="1234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88179" y="2391155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57734" y="0"/>
                  </a:moveTo>
                  <a:lnTo>
                    <a:pt x="1234440" y="0"/>
                  </a:lnTo>
                  <a:lnTo>
                    <a:pt x="1234440" y="789559"/>
                  </a:lnTo>
                  <a:lnTo>
                    <a:pt x="1226439" y="839597"/>
                  </a:lnTo>
                  <a:lnTo>
                    <a:pt x="1203960" y="882904"/>
                  </a:lnTo>
                  <a:lnTo>
                    <a:pt x="1169924" y="917067"/>
                  </a:lnTo>
                  <a:lnTo>
                    <a:pt x="1126617" y="939546"/>
                  </a:lnTo>
                  <a:lnTo>
                    <a:pt x="1076706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80" y="64643"/>
                  </a:lnTo>
                  <a:lnTo>
                    <a:pt x="64516" y="30480"/>
                  </a:lnTo>
                  <a:lnTo>
                    <a:pt x="107823" y="8001"/>
                  </a:lnTo>
                  <a:lnTo>
                    <a:pt x="157734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1999" y="2935223"/>
              <a:ext cx="295655" cy="28651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655" y="2444495"/>
              <a:ext cx="688848" cy="7620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992111" y="2325623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40" h="948054">
                  <a:moveTo>
                    <a:pt x="1234186" y="0"/>
                  </a:moveTo>
                  <a:lnTo>
                    <a:pt x="157861" y="0"/>
                  </a:lnTo>
                  <a:lnTo>
                    <a:pt x="107950" y="8000"/>
                  </a:lnTo>
                  <a:lnTo>
                    <a:pt x="64643" y="30479"/>
                  </a:lnTo>
                  <a:lnTo>
                    <a:pt x="30480" y="64642"/>
                  </a:lnTo>
                  <a:lnTo>
                    <a:pt x="8001" y="107950"/>
                  </a:lnTo>
                  <a:lnTo>
                    <a:pt x="0" y="157861"/>
                  </a:lnTo>
                  <a:lnTo>
                    <a:pt x="0" y="947547"/>
                  </a:lnTo>
                  <a:lnTo>
                    <a:pt x="1076325" y="947547"/>
                  </a:lnTo>
                  <a:lnTo>
                    <a:pt x="1126236" y="939546"/>
                  </a:lnTo>
                  <a:lnTo>
                    <a:pt x="1169543" y="917066"/>
                  </a:lnTo>
                  <a:lnTo>
                    <a:pt x="1203706" y="882903"/>
                  </a:lnTo>
                  <a:lnTo>
                    <a:pt x="1226185" y="839597"/>
                  </a:lnTo>
                  <a:lnTo>
                    <a:pt x="1234186" y="789559"/>
                  </a:lnTo>
                  <a:lnTo>
                    <a:pt x="1234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93635" y="2327147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40" h="948054">
                  <a:moveTo>
                    <a:pt x="157861" y="0"/>
                  </a:moveTo>
                  <a:lnTo>
                    <a:pt x="1234186" y="0"/>
                  </a:lnTo>
                  <a:lnTo>
                    <a:pt x="1234186" y="789559"/>
                  </a:lnTo>
                  <a:lnTo>
                    <a:pt x="1226185" y="839597"/>
                  </a:lnTo>
                  <a:lnTo>
                    <a:pt x="1203706" y="882903"/>
                  </a:lnTo>
                  <a:lnTo>
                    <a:pt x="1169543" y="917066"/>
                  </a:lnTo>
                  <a:lnTo>
                    <a:pt x="1126236" y="939546"/>
                  </a:lnTo>
                  <a:lnTo>
                    <a:pt x="1076325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80" y="64642"/>
                  </a:lnTo>
                  <a:lnTo>
                    <a:pt x="64643" y="30479"/>
                  </a:lnTo>
                  <a:lnTo>
                    <a:pt x="107950" y="8000"/>
                  </a:lnTo>
                  <a:lnTo>
                    <a:pt x="157861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74408" y="2871215"/>
              <a:ext cx="295655" cy="2865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3112" y="2426207"/>
              <a:ext cx="688848" cy="67360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522208" y="2304287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40" h="944880">
                  <a:moveTo>
                    <a:pt x="1234440" y="0"/>
                  </a:moveTo>
                  <a:lnTo>
                    <a:pt x="157480" y="0"/>
                  </a:lnTo>
                  <a:lnTo>
                    <a:pt x="107696" y="8000"/>
                  </a:lnTo>
                  <a:lnTo>
                    <a:pt x="64516" y="30352"/>
                  </a:lnTo>
                  <a:lnTo>
                    <a:pt x="30352" y="64515"/>
                  </a:lnTo>
                  <a:lnTo>
                    <a:pt x="8000" y="107696"/>
                  </a:lnTo>
                  <a:lnTo>
                    <a:pt x="0" y="157479"/>
                  </a:lnTo>
                  <a:lnTo>
                    <a:pt x="0" y="944879"/>
                  </a:lnTo>
                  <a:lnTo>
                    <a:pt x="1076960" y="944879"/>
                  </a:lnTo>
                  <a:lnTo>
                    <a:pt x="1126744" y="936878"/>
                  </a:lnTo>
                  <a:lnTo>
                    <a:pt x="1169924" y="914526"/>
                  </a:lnTo>
                  <a:lnTo>
                    <a:pt x="1204087" y="880363"/>
                  </a:lnTo>
                  <a:lnTo>
                    <a:pt x="1226439" y="837184"/>
                  </a:lnTo>
                  <a:lnTo>
                    <a:pt x="1234440" y="787400"/>
                  </a:lnTo>
                  <a:lnTo>
                    <a:pt x="12344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523731" y="2305811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40" h="944880">
                  <a:moveTo>
                    <a:pt x="157479" y="0"/>
                  </a:moveTo>
                  <a:lnTo>
                    <a:pt x="1234440" y="0"/>
                  </a:lnTo>
                  <a:lnTo>
                    <a:pt x="1234440" y="787400"/>
                  </a:lnTo>
                  <a:lnTo>
                    <a:pt x="1226439" y="837184"/>
                  </a:lnTo>
                  <a:lnTo>
                    <a:pt x="1204087" y="880363"/>
                  </a:lnTo>
                  <a:lnTo>
                    <a:pt x="1169924" y="914526"/>
                  </a:lnTo>
                  <a:lnTo>
                    <a:pt x="1126744" y="936878"/>
                  </a:lnTo>
                  <a:lnTo>
                    <a:pt x="1076960" y="944879"/>
                  </a:lnTo>
                  <a:lnTo>
                    <a:pt x="0" y="944879"/>
                  </a:lnTo>
                  <a:lnTo>
                    <a:pt x="0" y="157479"/>
                  </a:lnTo>
                  <a:lnTo>
                    <a:pt x="8000" y="107696"/>
                  </a:lnTo>
                  <a:lnTo>
                    <a:pt x="30352" y="64515"/>
                  </a:lnTo>
                  <a:lnTo>
                    <a:pt x="64516" y="30352"/>
                  </a:lnTo>
                  <a:lnTo>
                    <a:pt x="107696" y="8000"/>
                  </a:lnTo>
                  <a:lnTo>
                    <a:pt x="157479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04503" y="2849879"/>
              <a:ext cx="298703" cy="28346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03208" y="2438399"/>
              <a:ext cx="688848" cy="60350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1704" y="5672327"/>
              <a:ext cx="341376" cy="39014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400" y="5532120"/>
              <a:ext cx="627888" cy="68884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371600" y="5608320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30" h="539114">
                  <a:moveTo>
                    <a:pt x="481203" y="169837"/>
                  </a:moveTo>
                  <a:lnTo>
                    <a:pt x="478663" y="151485"/>
                  </a:lnTo>
                  <a:lnTo>
                    <a:pt x="471678" y="134747"/>
                  </a:lnTo>
                  <a:lnTo>
                    <a:pt x="460502" y="120383"/>
                  </a:lnTo>
                  <a:lnTo>
                    <a:pt x="458343" y="118745"/>
                  </a:lnTo>
                  <a:lnTo>
                    <a:pt x="458343" y="169837"/>
                  </a:lnTo>
                  <a:lnTo>
                    <a:pt x="458343" y="369189"/>
                  </a:lnTo>
                  <a:lnTo>
                    <a:pt x="434467" y="410425"/>
                  </a:lnTo>
                  <a:lnTo>
                    <a:pt x="264541" y="510108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46736" y="410425"/>
                  </a:lnTo>
                  <a:lnTo>
                    <a:pt x="22860" y="369189"/>
                  </a:lnTo>
                  <a:lnTo>
                    <a:pt x="22860" y="169837"/>
                  </a:lnTo>
                  <a:lnTo>
                    <a:pt x="46736" y="128600"/>
                  </a:lnTo>
                  <a:lnTo>
                    <a:pt x="216662" y="28930"/>
                  </a:lnTo>
                  <a:lnTo>
                    <a:pt x="240665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434467" y="128600"/>
                  </a:lnTo>
                  <a:lnTo>
                    <a:pt x="458343" y="169837"/>
                  </a:lnTo>
                  <a:lnTo>
                    <a:pt x="458343" y="118745"/>
                  </a:lnTo>
                  <a:lnTo>
                    <a:pt x="298958" y="22910"/>
                  </a:lnTo>
                  <a:lnTo>
                    <a:pt x="258826" y="2362"/>
                  </a:lnTo>
                  <a:lnTo>
                    <a:pt x="240538" y="0"/>
                  </a:lnTo>
                  <a:lnTo>
                    <a:pt x="35433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42"/>
                  </a:lnTo>
                  <a:lnTo>
                    <a:pt x="205232" y="529577"/>
                  </a:lnTo>
                  <a:lnTo>
                    <a:pt x="240538" y="539026"/>
                  </a:lnTo>
                  <a:lnTo>
                    <a:pt x="258826" y="536663"/>
                  </a:lnTo>
                  <a:lnTo>
                    <a:pt x="298958" y="516128"/>
                  </a:lnTo>
                  <a:lnTo>
                    <a:pt x="445770" y="429907"/>
                  </a:lnTo>
                  <a:lnTo>
                    <a:pt x="478663" y="387540"/>
                  </a:lnTo>
                  <a:lnTo>
                    <a:pt x="481203" y="369189"/>
                  </a:lnTo>
                  <a:lnTo>
                    <a:pt x="48120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73123" y="5609844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30" h="539114">
                  <a:moveTo>
                    <a:pt x="481202" y="369188"/>
                  </a:moveTo>
                  <a:lnTo>
                    <a:pt x="481202" y="253936"/>
                  </a:lnTo>
                  <a:lnTo>
                    <a:pt x="481202" y="194754"/>
                  </a:lnTo>
                  <a:lnTo>
                    <a:pt x="481202" y="172961"/>
                  </a:lnTo>
                  <a:lnTo>
                    <a:pt x="481202" y="169837"/>
                  </a:lnTo>
                  <a:lnTo>
                    <a:pt x="478663" y="151485"/>
                  </a:lnTo>
                  <a:lnTo>
                    <a:pt x="445769" y="109131"/>
                  </a:lnTo>
                  <a:lnTo>
                    <a:pt x="347599" y="51498"/>
                  </a:lnTo>
                  <a:lnTo>
                    <a:pt x="297180" y="21907"/>
                  </a:lnTo>
                  <a:lnTo>
                    <a:pt x="278638" y="11010"/>
                  </a:lnTo>
                  <a:lnTo>
                    <a:pt x="275970" y="9448"/>
                  </a:lnTo>
                  <a:lnTo>
                    <a:pt x="258825" y="2362"/>
                  </a:lnTo>
                  <a:lnTo>
                    <a:pt x="240537" y="0"/>
                  </a:lnTo>
                  <a:lnTo>
                    <a:pt x="222376" y="2362"/>
                  </a:lnTo>
                  <a:lnTo>
                    <a:pt x="205231" y="9448"/>
                  </a:lnTo>
                  <a:lnTo>
                    <a:pt x="107060" y="67081"/>
                  </a:lnTo>
                  <a:lnTo>
                    <a:pt x="56641" y="96672"/>
                  </a:lnTo>
                  <a:lnTo>
                    <a:pt x="38100" y="107568"/>
                  </a:lnTo>
                  <a:lnTo>
                    <a:pt x="35432" y="109131"/>
                  </a:lnTo>
                  <a:lnTo>
                    <a:pt x="20700" y="120383"/>
                  </a:lnTo>
                  <a:lnTo>
                    <a:pt x="9525" y="134746"/>
                  </a:lnTo>
                  <a:lnTo>
                    <a:pt x="2539" y="151485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39" y="387540"/>
                  </a:lnTo>
                  <a:lnTo>
                    <a:pt x="35432" y="429907"/>
                  </a:lnTo>
                  <a:lnTo>
                    <a:pt x="133603" y="487527"/>
                  </a:lnTo>
                  <a:lnTo>
                    <a:pt x="184022" y="517118"/>
                  </a:lnTo>
                  <a:lnTo>
                    <a:pt x="202564" y="528015"/>
                  </a:lnTo>
                  <a:lnTo>
                    <a:pt x="205231" y="529577"/>
                  </a:lnTo>
                  <a:lnTo>
                    <a:pt x="222376" y="536663"/>
                  </a:lnTo>
                  <a:lnTo>
                    <a:pt x="240537" y="539026"/>
                  </a:lnTo>
                  <a:lnTo>
                    <a:pt x="258825" y="536663"/>
                  </a:lnTo>
                  <a:lnTo>
                    <a:pt x="275970" y="529577"/>
                  </a:lnTo>
                  <a:lnTo>
                    <a:pt x="374142" y="471957"/>
                  </a:lnTo>
                  <a:lnTo>
                    <a:pt x="424561" y="442366"/>
                  </a:lnTo>
                  <a:lnTo>
                    <a:pt x="443102" y="431457"/>
                  </a:lnTo>
                  <a:lnTo>
                    <a:pt x="445769" y="429907"/>
                  </a:lnTo>
                  <a:lnTo>
                    <a:pt x="460501" y="418642"/>
                  </a:lnTo>
                  <a:lnTo>
                    <a:pt x="471677" y="404279"/>
                  </a:lnTo>
                  <a:lnTo>
                    <a:pt x="478663" y="387540"/>
                  </a:lnTo>
                  <a:lnTo>
                    <a:pt x="481202" y="369188"/>
                  </a:lnTo>
                  <a:close/>
                </a:path>
                <a:path w="481330" h="539114">
                  <a:moveTo>
                    <a:pt x="434467" y="128600"/>
                  </a:moveTo>
                  <a:lnTo>
                    <a:pt x="444500" y="136016"/>
                  </a:lnTo>
                  <a:lnTo>
                    <a:pt x="451993" y="145783"/>
                  </a:lnTo>
                  <a:lnTo>
                    <a:pt x="456692" y="157276"/>
                  </a:lnTo>
                  <a:lnTo>
                    <a:pt x="458343" y="169837"/>
                  </a:lnTo>
                  <a:lnTo>
                    <a:pt x="458343" y="285089"/>
                  </a:lnTo>
                  <a:lnTo>
                    <a:pt x="458343" y="344271"/>
                  </a:lnTo>
                  <a:lnTo>
                    <a:pt x="458343" y="366077"/>
                  </a:lnTo>
                  <a:lnTo>
                    <a:pt x="458343" y="369188"/>
                  </a:lnTo>
                  <a:lnTo>
                    <a:pt x="456692" y="381761"/>
                  </a:lnTo>
                  <a:lnTo>
                    <a:pt x="336295" y="468058"/>
                  </a:lnTo>
                  <a:lnTo>
                    <a:pt x="285876" y="497649"/>
                  </a:lnTo>
                  <a:lnTo>
                    <a:pt x="267207" y="508546"/>
                  </a:lnTo>
                  <a:lnTo>
                    <a:pt x="264540" y="510108"/>
                  </a:lnTo>
                  <a:lnTo>
                    <a:pt x="252856" y="514616"/>
                  </a:lnTo>
                  <a:lnTo>
                    <a:pt x="240537" y="516127"/>
                  </a:lnTo>
                  <a:lnTo>
                    <a:pt x="228345" y="514616"/>
                  </a:lnTo>
                  <a:lnTo>
                    <a:pt x="118363" y="452475"/>
                  </a:lnTo>
                  <a:lnTo>
                    <a:pt x="67944" y="422884"/>
                  </a:lnTo>
                  <a:lnTo>
                    <a:pt x="29209" y="393242"/>
                  </a:lnTo>
                  <a:lnTo>
                    <a:pt x="22859" y="369188"/>
                  </a:lnTo>
                  <a:lnTo>
                    <a:pt x="22859" y="253936"/>
                  </a:lnTo>
                  <a:lnTo>
                    <a:pt x="22859" y="194754"/>
                  </a:lnTo>
                  <a:lnTo>
                    <a:pt x="22859" y="172961"/>
                  </a:lnTo>
                  <a:lnTo>
                    <a:pt x="22859" y="169837"/>
                  </a:lnTo>
                  <a:lnTo>
                    <a:pt x="24510" y="157276"/>
                  </a:lnTo>
                  <a:lnTo>
                    <a:pt x="144906" y="70980"/>
                  </a:lnTo>
                  <a:lnTo>
                    <a:pt x="195325" y="41389"/>
                  </a:lnTo>
                  <a:lnTo>
                    <a:pt x="240664" y="22910"/>
                  </a:lnTo>
                  <a:lnTo>
                    <a:pt x="252856" y="24409"/>
                  </a:lnTo>
                  <a:lnTo>
                    <a:pt x="264540" y="28930"/>
                  </a:lnTo>
                  <a:lnTo>
                    <a:pt x="362838" y="86550"/>
                  </a:lnTo>
                  <a:lnTo>
                    <a:pt x="413257" y="116141"/>
                  </a:lnTo>
                  <a:lnTo>
                    <a:pt x="431800" y="127038"/>
                  </a:lnTo>
                  <a:lnTo>
                    <a:pt x="434467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5207" y="5672327"/>
              <a:ext cx="338328" cy="39014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8904" y="5532120"/>
              <a:ext cx="624840" cy="68884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972056" y="5608320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5" h="539114">
                  <a:moveTo>
                    <a:pt x="484251" y="169837"/>
                  </a:moveTo>
                  <a:lnTo>
                    <a:pt x="481711" y="151485"/>
                  </a:lnTo>
                  <a:lnTo>
                    <a:pt x="474599" y="134747"/>
                  </a:lnTo>
                  <a:lnTo>
                    <a:pt x="463423" y="120383"/>
                  </a:lnTo>
                  <a:lnTo>
                    <a:pt x="461264" y="118757"/>
                  </a:lnTo>
                  <a:lnTo>
                    <a:pt x="461264" y="169837"/>
                  </a:lnTo>
                  <a:lnTo>
                    <a:pt x="461264" y="369189"/>
                  </a:lnTo>
                  <a:lnTo>
                    <a:pt x="437261" y="410425"/>
                  </a:lnTo>
                  <a:lnTo>
                    <a:pt x="266319" y="510108"/>
                  </a:lnTo>
                  <a:lnTo>
                    <a:pt x="242062" y="516128"/>
                  </a:lnTo>
                  <a:lnTo>
                    <a:pt x="229743" y="514616"/>
                  </a:lnTo>
                  <a:lnTo>
                    <a:pt x="46990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6990" y="128600"/>
                  </a:lnTo>
                  <a:lnTo>
                    <a:pt x="217932" y="28930"/>
                  </a:lnTo>
                  <a:lnTo>
                    <a:pt x="242062" y="22910"/>
                  </a:lnTo>
                  <a:lnTo>
                    <a:pt x="254508" y="24409"/>
                  </a:lnTo>
                  <a:lnTo>
                    <a:pt x="266319" y="28930"/>
                  </a:lnTo>
                  <a:lnTo>
                    <a:pt x="437261" y="128600"/>
                  </a:lnTo>
                  <a:lnTo>
                    <a:pt x="461264" y="169837"/>
                  </a:lnTo>
                  <a:lnTo>
                    <a:pt x="461264" y="118757"/>
                  </a:lnTo>
                  <a:lnTo>
                    <a:pt x="300863" y="22910"/>
                  </a:lnTo>
                  <a:lnTo>
                    <a:pt x="260477" y="2362"/>
                  </a:lnTo>
                  <a:lnTo>
                    <a:pt x="242062" y="0"/>
                  </a:lnTo>
                  <a:lnTo>
                    <a:pt x="35687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502" y="529577"/>
                  </a:lnTo>
                  <a:lnTo>
                    <a:pt x="242062" y="539026"/>
                  </a:lnTo>
                  <a:lnTo>
                    <a:pt x="260477" y="536663"/>
                  </a:lnTo>
                  <a:lnTo>
                    <a:pt x="300863" y="516128"/>
                  </a:lnTo>
                  <a:lnTo>
                    <a:pt x="448564" y="429907"/>
                  </a:lnTo>
                  <a:lnTo>
                    <a:pt x="481711" y="387540"/>
                  </a:lnTo>
                  <a:lnTo>
                    <a:pt x="484251" y="369189"/>
                  </a:lnTo>
                  <a:lnTo>
                    <a:pt x="484251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973579" y="5609844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5" h="539114">
                  <a:moveTo>
                    <a:pt x="484250" y="369188"/>
                  </a:moveTo>
                  <a:lnTo>
                    <a:pt x="484250" y="253936"/>
                  </a:lnTo>
                  <a:lnTo>
                    <a:pt x="484250" y="194754"/>
                  </a:lnTo>
                  <a:lnTo>
                    <a:pt x="484250" y="172961"/>
                  </a:lnTo>
                  <a:lnTo>
                    <a:pt x="484250" y="169837"/>
                  </a:lnTo>
                  <a:lnTo>
                    <a:pt x="481711" y="151485"/>
                  </a:lnTo>
                  <a:lnTo>
                    <a:pt x="448563" y="109131"/>
                  </a:lnTo>
                  <a:lnTo>
                    <a:pt x="349884" y="51498"/>
                  </a:lnTo>
                  <a:lnTo>
                    <a:pt x="299084" y="21907"/>
                  </a:lnTo>
                  <a:lnTo>
                    <a:pt x="280415" y="11010"/>
                  </a:lnTo>
                  <a:lnTo>
                    <a:pt x="277749" y="9448"/>
                  </a:lnTo>
                  <a:lnTo>
                    <a:pt x="260476" y="2362"/>
                  </a:lnTo>
                  <a:lnTo>
                    <a:pt x="242062" y="0"/>
                  </a:lnTo>
                  <a:lnTo>
                    <a:pt x="223774" y="2362"/>
                  </a:lnTo>
                  <a:lnTo>
                    <a:pt x="206501" y="9448"/>
                  </a:lnTo>
                  <a:lnTo>
                    <a:pt x="107695" y="67081"/>
                  </a:lnTo>
                  <a:lnTo>
                    <a:pt x="57022" y="96672"/>
                  </a:lnTo>
                  <a:lnTo>
                    <a:pt x="38353" y="107568"/>
                  </a:lnTo>
                  <a:lnTo>
                    <a:pt x="9651" y="134746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39" y="387540"/>
                  </a:lnTo>
                  <a:lnTo>
                    <a:pt x="35687" y="429907"/>
                  </a:lnTo>
                  <a:lnTo>
                    <a:pt x="134365" y="487527"/>
                  </a:lnTo>
                  <a:lnTo>
                    <a:pt x="185165" y="517118"/>
                  </a:lnTo>
                  <a:lnTo>
                    <a:pt x="203834" y="528015"/>
                  </a:lnTo>
                  <a:lnTo>
                    <a:pt x="206501" y="529577"/>
                  </a:lnTo>
                  <a:lnTo>
                    <a:pt x="223774" y="536663"/>
                  </a:lnTo>
                  <a:lnTo>
                    <a:pt x="242062" y="539026"/>
                  </a:lnTo>
                  <a:lnTo>
                    <a:pt x="260476" y="536663"/>
                  </a:lnTo>
                  <a:lnTo>
                    <a:pt x="277749" y="529577"/>
                  </a:lnTo>
                  <a:lnTo>
                    <a:pt x="376555" y="471957"/>
                  </a:lnTo>
                  <a:lnTo>
                    <a:pt x="427227" y="442366"/>
                  </a:lnTo>
                  <a:lnTo>
                    <a:pt x="445896" y="431457"/>
                  </a:lnTo>
                  <a:lnTo>
                    <a:pt x="448563" y="429907"/>
                  </a:lnTo>
                  <a:lnTo>
                    <a:pt x="463422" y="418642"/>
                  </a:lnTo>
                  <a:lnTo>
                    <a:pt x="474599" y="404279"/>
                  </a:lnTo>
                  <a:lnTo>
                    <a:pt x="481711" y="387540"/>
                  </a:lnTo>
                  <a:lnTo>
                    <a:pt x="484250" y="369188"/>
                  </a:lnTo>
                  <a:close/>
                </a:path>
                <a:path w="484505" h="539114">
                  <a:moveTo>
                    <a:pt x="437261" y="128600"/>
                  </a:moveTo>
                  <a:lnTo>
                    <a:pt x="447294" y="136016"/>
                  </a:lnTo>
                  <a:lnTo>
                    <a:pt x="454787" y="145783"/>
                  </a:lnTo>
                  <a:lnTo>
                    <a:pt x="459613" y="157276"/>
                  </a:lnTo>
                  <a:lnTo>
                    <a:pt x="461263" y="169837"/>
                  </a:lnTo>
                  <a:lnTo>
                    <a:pt x="461263" y="285089"/>
                  </a:lnTo>
                  <a:lnTo>
                    <a:pt x="461263" y="344271"/>
                  </a:lnTo>
                  <a:lnTo>
                    <a:pt x="461263" y="366077"/>
                  </a:lnTo>
                  <a:lnTo>
                    <a:pt x="461263" y="369188"/>
                  </a:lnTo>
                  <a:lnTo>
                    <a:pt x="459613" y="381761"/>
                  </a:lnTo>
                  <a:lnTo>
                    <a:pt x="338455" y="468058"/>
                  </a:lnTo>
                  <a:lnTo>
                    <a:pt x="287655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507" y="514616"/>
                  </a:lnTo>
                  <a:lnTo>
                    <a:pt x="242062" y="516127"/>
                  </a:lnTo>
                  <a:lnTo>
                    <a:pt x="229743" y="514616"/>
                  </a:lnTo>
                  <a:lnTo>
                    <a:pt x="217931" y="510108"/>
                  </a:lnTo>
                  <a:lnTo>
                    <a:pt x="119125" y="452475"/>
                  </a:lnTo>
                  <a:lnTo>
                    <a:pt x="68325" y="422884"/>
                  </a:lnTo>
                  <a:lnTo>
                    <a:pt x="29463" y="393242"/>
                  </a:lnTo>
                  <a:lnTo>
                    <a:pt x="22987" y="369188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7" y="157276"/>
                  </a:lnTo>
                  <a:lnTo>
                    <a:pt x="145795" y="70980"/>
                  </a:lnTo>
                  <a:lnTo>
                    <a:pt x="196595" y="41389"/>
                  </a:lnTo>
                  <a:lnTo>
                    <a:pt x="215264" y="30479"/>
                  </a:lnTo>
                  <a:lnTo>
                    <a:pt x="217931" y="28930"/>
                  </a:lnTo>
                  <a:lnTo>
                    <a:pt x="229743" y="24409"/>
                  </a:lnTo>
                  <a:lnTo>
                    <a:pt x="242062" y="22910"/>
                  </a:lnTo>
                  <a:lnTo>
                    <a:pt x="254507" y="24409"/>
                  </a:lnTo>
                  <a:lnTo>
                    <a:pt x="266319" y="28930"/>
                  </a:lnTo>
                  <a:lnTo>
                    <a:pt x="365125" y="86550"/>
                  </a:lnTo>
                  <a:lnTo>
                    <a:pt x="415925" y="116141"/>
                  </a:lnTo>
                  <a:lnTo>
                    <a:pt x="434594" y="127038"/>
                  </a:lnTo>
                  <a:lnTo>
                    <a:pt x="437261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0152" y="5681471"/>
              <a:ext cx="338327" cy="36880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3848" y="5529071"/>
              <a:ext cx="627888" cy="68884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2670048" y="5608320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30" h="539114">
                  <a:moveTo>
                    <a:pt x="481203" y="169837"/>
                  </a:moveTo>
                  <a:lnTo>
                    <a:pt x="478663" y="151485"/>
                  </a:lnTo>
                  <a:lnTo>
                    <a:pt x="471678" y="134747"/>
                  </a:lnTo>
                  <a:lnTo>
                    <a:pt x="460502" y="120383"/>
                  </a:lnTo>
                  <a:lnTo>
                    <a:pt x="458343" y="118745"/>
                  </a:lnTo>
                  <a:lnTo>
                    <a:pt x="458343" y="169837"/>
                  </a:lnTo>
                  <a:lnTo>
                    <a:pt x="458343" y="369189"/>
                  </a:lnTo>
                  <a:lnTo>
                    <a:pt x="434467" y="410425"/>
                  </a:lnTo>
                  <a:lnTo>
                    <a:pt x="264541" y="510108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46736" y="410425"/>
                  </a:lnTo>
                  <a:lnTo>
                    <a:pt x="22860" y="369189"/>
                  </a:lnTo>
                  <a:lnTo>
                    <a:pt x="22860" y="169837"/>
                  </a:lnTo>
                  <a:lnTo>
                    <a:pt x="46736" y="128600"/>
                  </a:lnTo>
                  <a:lnTo>
                    <a:pt x="216662" y="28930"/>
                  </a:lnTo>
                  <a:lnTo>
                    <a:pt x="240538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434467" y="128600"/>
                  </a:lnTo>
                  <a:lnTo>
                    <a:pt x="458343" y="169837"/>
                  </a:lnTo>
                  <a:lnTo>
                    <a:pt x="458343" y="118745"/>
                  </a:lnTo>
                  <a:lnTo>
                    <a:pt x="298958" y="22910"/>
                  </a:lnTo>
                  <a:lnTo>
                    <a:pt x="258826" y="2362"/>
                  </a:lnTo>
                  <a:lnTo>
                    <a:pt x="240665" y="0"/>
                  </a:lnTo>
                  <a:lnTo>
                    <a:pt x="35433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42"/>
                  </a:lnTo>
                  <a:lnTo>
                    <a:pt x="205232" y="529577"/>
                  </a:lnTo>
                  <a:lnTo>
                    <a:pt x="240538" y="539026"/>
                  </a:lnTo>
                  <a:lnTo>
                    <a:pt x="258826" y="536663"/>
                  </a:lnTo>
                  <a:lnTo>
                    <a:pt x="298958" y="516128"/>
                  </a:lnTo>
                  <a:lnTo>
                    <a:pt x="445770" y="429907"/>
                  </a:lnTo>
                  <a:lnTo>
                    <a:pt x="478663" y="387527"/>
                  </a:lnTo>
                  <a:lnTo>
                    <a:pt x="481203" y="369189"/>
                  </a:lnTo>
                  <a:lnTo>
                    <a:pt x="48120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671571" y="5609844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30" h="539114">
                  <a:moveTo>
                    <a:pt x="481202" y="369188"/>
                  </a:moveTo>
                  <a:lnTo>
                    <a:pt x="481202" y="253936"/>
                  </a:lnTo>
                  <a:lnTo>
                    <a:pt x="481202" y="194754"/>
                  </a:lnTo>
                  <a:lnTo>
                    <a:pt x="481202" y="172961"/>
                  </a:lnTo>
                  <a:lnTo>
                    <a:pt x="481202" y="169837"/>
                  </a:lnTo>
                  <a:lnTo>
                    <a:pt x="478663" y="151485"/>
                  </a:lnTo>
                  <a:lnTo>
                    <a:pt x="445769" y="109131"/>
                  </a:lnTo>
                  <a:lnTo>
                    <a:pt x="347598" y="51498"/>
                  </a:lnTo>
                  <a:lnTo>
                    <a:pt x="297179" y="21907"/>
                  </a:lnTo>
                  <a:lnTo>
                    <a:pt x="278638" y="11010"/>
                  </a:lnTo>
                  <a:lnTo>
                    <a:pt x="275970" y="9448"/>
                  </a:lnTo>
                  <a:lnTo>
                    <a:pt x="258825" y="2362"/>
                  </a:lnTo>
                  <a:lnTo>
                    <a:pt x="240664" y="0"/>
                  </a:lnTo>
                  <a:lnTo>
                    <a:pt x="222376" y="2362"/>
                  </a:lnTo>
                  <a:lnTo>
                    <a:pt x="205231" y="9448"/>
                  </a:lnTo>
                  <a:lnTo>
                    <a:pt x="107060" y="67081"/>
                  </a:lnTo>
                  <a:lnTo>
                    <a:pt x="56641" y="96672"/>
                  </a:lnTo>
                  <a:lnTo>
                    <a:pt x="38100" y="107568"/>
                  </a:lnTo>
                  <a:lnTo>
                    <a:pt x="9525" y="134746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39" y="387527"/>
                  </a:lnTo>
                  <a:lnTo>
                    <a:pt x="35432" y="429907"/>
                  </a:lnTo>
                  <a:lnTo>
                    <a:pt x="133603" y="487527"/>
                  </a:lnTo>
                  <a:lnTo>
                    <a:pt x="184022" y="517118"/>
                  </a:lnTo>
                  <a:lnTo>
                    <a:pt x="202564" y="528015"/>
                  </a:lnTo>
                  <a:lnTo>
                    <a:pt x="205231" y="529577"/>
                  </a:lnTo>
                  <a:lnTo>
                    <a:pt x="222376" y="536663"/>
                  </a:lnTo>
                  <a:lnTo>
                    <a:pt x="240537" y="539026"/>
                  </a:lnTo>
                  <a:lnTo>
                    <a:pt x="258825" y="536663"/>
                  </a:lnTo>
                  <a:lnTo>
                    <a:pt x="275970" y="529577"/>
                  </a:lnTo>
                  <a:lnTo>
                    <a:pt x="374141" y="471957"/>
                  </a:lnTo>
                  <a:lnTo>
                    <a:pt x="424560" y="442366"/>
                  </a:lnTo>
                  <a:lnTo>
                    <a:pt x="443102" y="431457"/>
                  </a:lnTo>
                  <a:lnTo>
                    <a:pt x="445769" y="429907"/>
                  </a:lnTo>
                  <a:lnTo>
                    <a:pt x="460501" y="418642"/>
                  </a:lnTo>
                  <a:lnTo>
                    <a:pt x="471677" y="404266"/>
                  </a:lnTo>
                  <a:lnTo>
                    <a:pt x="478663" y="387527"/>
                  </a:lnTo>
                  <a:lnTo>
                    <a:pt x="481202" y="369188"/>
                  </a:lnTo>
                  <a:close/>
                </a:path>
                <a:path w="481330" h="539114">
                  <a:moveTo>
                    <a:pt x="434466" y="128600"/>
                  </a:moveTo>
                  <a:lnTo>
                    <a:pt x="444500" y="136016"/>
                  </a:lnTo>
                  <a:lnTo>
                    <a:pt x="451992" y="145783"/>
                  </a:lnTo>
                  <a:lnTo>
                    <a:pt x="456691" y="157276"/>
                  </a:lnTo>
                  <a:lnTo>
                    <a:pt x="458342" y="169837"/>
                  </a:lnTo>
                  <a:lnTo>
                    <a:pt x="458342" y="285089"/>
                  </a:lnTo>
                  <a:lnTo>
                    <a:pt x="458342" y="344271"/>
                  </a:lnTo>
                  <a:lnTo>
                    <a:pt x="458342" y="366077"/>
                  </a:lnTo>
                  <a:lnTo>
                    <a:pt x="458342" y="369188"/>
                  </a:lnTo>
                  <a:lnTo>
                    <a:pt x="456691" y="381761"/>
                  </a:lnTo>
                  <a:lnTo>
                    <a:pt x="336295" y="468058"/>
                  </a:lnTo>
                  <a:lnTo>
                    <a:pt x="285876" y="497649"/>
                  </a:lnTo>
                  <a:lnTo>
                    <a:pt x="267207" y="508546"/>
                  </a:lnTo>
                  <a:lnTo>
                    <a:pt x="264540" y="510108"/>
                  </a:lnTo>
                  <a:lnTo>
                    <a:pt x="252856" y="514616"/>
                  </a:lnTo>
                  <a:lnTo>
                    <a:pt x="240537" y="516127"/>
                  </a:lnTo>
                  <a:lnTo>
                    <a:pt x="228345" y="514616"/>
                  </a:lnTo>
                  <a:lnTo>
                    <a:pt x="216661" y="510108"/>
                  </a:lnTo>
                  <a:lnTo>
                    <a:pt x="118363" y="452475"/>
                  </a:lnTo>
                  <a:lnTo>
                    <a:pt x="67944" y="422884"/>
                  </a:lnTo>
                  <a:lnTo>
                    <a:pt x="49402" y="411987"/>
                  </a:lnTo>
                  <a:lnTo>
                    <a:pt x="46735" y="410425"/>
                  </a:lnTo>
                  <a:lnTo>
                    <a:pt x="36702" y="403021"/>
                  </a:lnTo>
                  <a:lnTo>
                    <a:pt x="29209" y="393242"/>
                  </a:lnTo>
                  <a:lnTo>
                    <a:pt x="24510" y="381761"/>
                  </a:lnTo>
                  <a:lnTo>
                    <a:pt x="22859" y="369188"/>
                  </a:lnTo>
                  <a:lnTo>
                    <a:pt x="22859" y="253936"/>
                  </a:lnTo>
                  <a:lnTo>
                    <a:pt x="22859" y="194754"/>
                  </a:lnTo>
                  <a:lnTo>
                    <a:pt x="22859" y="172961"/>
                  </a:lnTo>
                  <a:lnTo>
                    <a:pt x="22859" y="169837"/>
                  </a:lnTo>
                  <a:lnTo>
                    <a:pt x="24510" y="157276"/>
                  </a:lnTo>
                  <a:lnTo>
                    <a:pt x="144906" y="70980"/>
                  </a:lnTo>
                  <a:lnTo>
                    <a:pt x="195325" y="41389"/>
                  </a:lnTo>
                  <a:lnTo>
                    <a:pt x="240537" y="22910"/>
                  </a:lnTo>
                  <a:lnTo>
                    <a:pt x="252856" y="24409"/>
                  </a:lnTo>
                  <a:lnTo>
                    <a:pt x="264540" y="28930"/>
                  </a:lnTo>
                  <a:lnTo>
                    <a:pt x="362838" y="86550"/>
                  </a:lnTo>
                  <a:lnTo>
                    <a:pt x="413257" y="116141"/>
                  </a:lnTo>
                  <a:lnTo>
                    <a:pt x="431800" y="127038"/>
                  </a:lnTo>
                  <a:lnTo>
                    <a:pt x="434466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25367" y="5687567"/>
              <a:ext cx="338327" cy="37185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9064" y="5538215"/>
              <a:ext cx="624839" cy="68580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252203" y="5614415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263" y="169837"/>
                  </a:moveTo>
                  <a:lnTo>
                    <a:pt x="481723" y="151485"/>
                  </a:lnTo>
                  <a:lnTo>
                    <a:pt x="474611" y="134747"/>
                  </a:lnTo>
                  <a:lnTo>
                    <a:pt x="463435" y="120383"/>
                  </a:lnTo>
                  <a:lnTo>
                    <a:pt x="461276" y="118757"/>
                  </a:lnTo>
                  <a:lnTo>
                    <a:pt x="461276" y="169837"/>
                  </a:lnTo>
                  <a:lnTo>
                    <a:pt x="461276" y="369189"/>
                  </a:lnTo>
                  <a:lnTo>
                    <a:pt x="437273" y="410425"/>
                  </a:lnTo>
                  <a:lnTo>
                    <a:pt x="266331" y="510108"/>
                  </a:lnTo>
                  <a:lnTo>
                    <a:pt x="242074" y="516128"/>
                  </a:lnTo>
                  <a:lnTo>
                    <a:pt x="229755" y="514616"/>
                  </a:lnTo>
                  <a:lnTo>
                    <a:pt x="46990" y="410425"/>
                  </a:lnTo>
                  <a:lnTo>
                    <a:pt x="22999" y="369189"/>
                  </a:lnTo>
                  <a:lnTo>
                    <a:pt x="22999" y="169837"/>
                  </a:lnTo>
                  <a:lnTo>
                    <a:pt x="46990" y="128600"/>
                  </a:lnTo>
                  <a:lnTo>
                    <a:pt x="217944" y="28930"/>
                  </a:lnTo>
                  <a:lnTo>
                    <a:pt x="242074" y="22910"/>
                  </a:lnTo>
                  <a:lnTo>
                    <a:pt x="254520" y="24409"/>
                  </a:lnTo>
                  <a:lnTo>
                    <a:pt x="266331" y="28930"/>
                  </a:lnTo>
                  <a:lnTo>
                    <a:pt x="437273" y="128600"/>
                  </a:lnTo>
                  <a:lnTo>
                    <a:pt x="461276" y="169837"/>
                  </a:lnTo>
                  <a:lnTo>
                    <a:pt x="461276" y="118757"/>
                  </a:lnTo>
                  <a:lnTo>
                    <a:pt x="300875" y="22910"/>
                  </a:lnTo>
                  <a:lnTo>
                    <a:pt x="260489" y="2362"/>
                  </a:lnTo>
                  <a:lnTo>
                    <a:pt x="242074" y="0"/>
                  </a:lnTo>
                  <a:lnTo>
                    <a:pt x="35699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40" y="418642"/>
                  </a:lnTo>
                  <a:lnTo>
                    <a:pt x="206514" y="529577"/>
                  </a:lnTo>
                  <a:lnTo>
                    <a:pt x="242074" y="539026"/>
                  </a:lnTo>
                  <a:lnTo>
                    <a:pt x="260489" y="536663"/>
                  </a:lnTo>
                  <a:lnTo>
                    <a:pt x="300875" y="516128"/>
                  </a:lnTo>
                  <a:lnTo>
                    <a:pt x="448576" y="429907"/>
                  </a:lnTo>
                  <a:lnTo>
                    <a:pt x="481723" y="387527"/>
                  </a:lnTo>
                  <a:lnTo>
                    <a:pt x="484263" y="369189"/>
                  </a:lnTo>
                  <a:lnTo>
                    <a:pt x="48426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253739" y="5615940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250" y="369189"/>
                  </a:moveTo>
                  <a:lnTo>
                    <a:pt x="484250" y="253936"/>
                  </a:lnTo>
                  <a:lnTo>
                    <a:pt x="484250" y="194754"/>
                  </a:lnTo>
                  <a:lnTo>
                    <a:pt x="484250" y="172961"/>
                  </a:lnTo>
                  <a:lnTo>
                    <a:pt x="484250" y="169837"/>
                  </a:lnTo>
                  <a:lnTo>
                    <a:pt x="481711" y="151485"/>
                  </a:lnTo>
                  <a:lnTo>
                    <a:pt x="448563" y="109131"/>
                  </a:lnTo>
                  <a:lnTo>
                    <a:pt x="349885" y="51498"/>
                  </a:lnTo>
                  <a:lnTo>
                    <a:pt x="299085" y="21907"/>
                  </a:lnTo>
                  <a:lnTo>
                    <a:pt x="280415" y="11010"/>
                  </a:lnTo>
                  <a:lnTo>
                    <a:pt x="277749" y="9448"/>
                  </a:lnTo>
                  <a:lnTo>
                    <a:pt x="260476" y="2362"/>
                  </a:lnTo>
                  <a:lnTo>
                    <a:pt x="242062" y="0"/>
                  </a:lnTo>
                  <a:lnTo>
                    <a:pt x="223774" y="2362"/>
                  </a:lnTo>
                  <a:lnTo>
                    <a:pt x="107696" y="67081"/>
                  </a:lnTo>
                  <a:lnTo>
                    <a:pt x="57023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39" y="387527"/>
                  </a:lnTo>
                  <a:lnTo>
                    <a:pt x="35687" y="429907"/>
                  </a:lnTo>
                  <a:lnTo>
                    <a:pt x="134365" y="487527"/>
                  </a:lnTo>
                  <a:lnTo>
                    <a:pt x="185165" y="517118"/>
                  </a:lnTo>
                  <a:lnTo>
                    <a:pt x="203835" y="528015"/>
                  </a:lnTo>
                  <a:lnTo>
                    <a:pt x="206501" y="529577"/>
                  </a:lnTo>
                  <a:lnTo>
                    <a:pt x="223774" y="536663"/>
                  </a:lnTo>
                  <a:lnTo>
                    <a:pt x="242062" y="539026"/>
                  </a:lnTo>
                  <a:lnTo>
                    <a:pt x="260476" y="536663"/>
                  </a:lnTo>
                  <a:lnTo>
                    <a:pt x="376555" y="471957"/>
                  </a:lnTo>
                  <a:lnTo>
                    <a:pt x="427227" y="442366"/>
                  </a:lnTo>
                  <a:lnTo>
                    <a:pt x="463423" y="418642"/>
                  </a:lnTo>
                  <a:lnTo>
                    <a:pt x="481711" y="387527"/>
                  </a:lnTo>
                  <a:lnTo>
                    <a:pt x="484250" y="369189"/>
                  </a:lnTo>
                  <a:close/>
                </a:path>
                <a:path w="484504" h="539114">
                  <a:moveTo>
                    <a:pt x="437261" y="128600"/>
                  </a:moveTo>
                  <a:lnTo>
                    <a:pt x="447294" y="136017"/>
                  </a:lnTo>
                  <a:lnTo>
                    <a:pt x="454787" y="145783"/>
                  </a:lnTo>
                  <a:lnTo>
                    <a:pt x="459613" y="157276"/>
                  </a:lnTo>
                  <a:lnTo>
                    <a:pt x="461263" y="169837"/>
                  </a:lnTo>
                  <a:lnTo>
                    <a:pt x="461263" y="285089"/>
                  </a:lnTo>
                  <a:lnTo>
                    <a:pt x="461263" y="344271"/>
                  </a:lnTo>
                  <a:lnTo>
                    <a:pt x="461263" y="366077"/>
                  </a:lnTo>
                  <a:lnTo>
                    <a:pt x="461263" y="369189"/>
                  </a:lnTo>
                  <a:lnTo>
                    <a:pt x="459613" y="381762"/>
                  </a:lnTo>
                  <a:lnTo>
                    <a:pt x="338455" y="468058"/>
                  </a:lnTo>
                  <a:lnTo>
                    <a:pt x="287655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508" y="514616"/>
                  </a:lnTo>
                  <a:lnTo>
                    <a:pt x="242062" y="516128"/>
                  </a:lnTo>
                  <a:lnTo>
                    <a:pt x="229743" y="514616"/>
                  </a:lnTo>
                  <a:lnTo>
                    <a:pt x="217932" y="510108"/>
                  </a:lnTo>
                  <a:lnTo>
                    <a:pt x="119125" y="452475"/>
                  </a:lnTo>
                  <a:lnTo>
                    <a:pt x="68325" y="422884"/>
                  </a:lnTo>
                  <a:lnTo>
                    <a:pt x="29463" y="393242"/>
                  </a:lnTo>
                  <a:lnTo>
                    <a:pt x="22987" y="369189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7" y="157276"/>
                  </a:lnTo>
                  <a:lnTo>
                    <a:pt x="145796" y="70980"/>
                  </a:lnTo>
                  <a:lnTo>
                    <a:pt x="196596" y="41389"/>
                  </a:lnTo>
                  <a:lnTo>
                    <a:pt x="215264" y="30480"/>
                  </a:lnTo>
                  <a:lnTo>
                    <a:pt x="217932" y="28930"/>
                  </a:lnTo>
                  <a:lnTo>
                    <a:pt x="229743" y="24409"/>
                  </a:lnTo>
                  <a:lnTo>
                    <a:pt x="242062" y="22910"/>
                  </a:lnTo>
                  <a:lnTo>
                    <a:pt x="254508" y="24409"/>
                  </a:lnTo>
                  <a:lnTo>
                    <a:pt x="266319" y="28930"/>
                  </a:lnTo>
                  <a:lnTo>
                    <a:pt x="365125" y="86550"/>
                  </a:lnTo>
                  <a:lnTo>
                    <a:pt x="415925" y="116141"/>
                  </a:lnTo>
                  <a:lnTo>
                    <a:pt x="434594" y="127038"/>
                  </a:lnTo>
                  <a:lnTo>
                    <a:pt x="437261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25824" y="5687567"/>
              <a:ext cx="338327" cy="37185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9520" y="5538215"/>
              <a:ext cx="627888" cy="685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855720" y="5614415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3" y="169837"/>
                  </a:moveTo>
                  <a:lnTo>
                    <a:pt x="478663" y="151485"/>
                  </a:lnTo>
                  <a:lnTo>
                    <a:pt x="471678" y="134747"/>
                  </a:lnTo>
                  <a:lnTo>
                    <a:pt x="460502" y="120383"/>
                  </a:lnTo>
                  <a:lnTo>
                    <a:pt x="458343" y="118745"/>
                  </a:lnTo>
                  <a:lnTo>
                    <a:pt x="458343" y="169837"/>
                  </a:lnTo>
                  <a:lnTo>
                    <a:pt x="458343" y="369189"/>
                  </a:lnTo>
                  <a:lnTo>
                    <a:pt x="434467" y="410425"/>
                  </a:lnTo>
                  <a:lnTo>
                    <a:pt x="264541" y="510108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46736" y="410425"/>
                  </a:lnTo>
                  <a:lnTo>
                    <a:pt x="22860" y="369189"/>
                  </a:lnTo>
                  <a:lnTo>
                    <a:pt x="22860" y="169837"/>
                  </a:lnTo>
                  <a:lnTo>
                    <a:pt x="46736" y="128600"/>
                  </a:lnTo>
                  <a:lnTo>
                    <a:pt x="216662" y="28930"/>
                  </a:lnTo>
                  <a:lnTo>
                    <a:pt x="240538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434467" y="128600"/>
                  </a:lnTo>
                  <a:lnTo>
                    <a:pt x="458343" y="169837"/>
                  </a:lnTo>
                  <a:lnTo>
                    <a:pt x="458343" y="118745"/>
                  </a:lnTo>
                  <a:lnTo>
                    <a:pt x="298958" y="22910"/>
                  </a:lnTo>
                  <a:lnTo>
                    <a:pt x="258826" y="2362"/>
                  </a:lnTo>
                  <a:lnTo>
                    <a:pt x="240538" y="0"/>
                  </a:lnTo>
                  <a:lnTo>
                    <a:pt x="35433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42"/>
                  </a:lnTo>
                  <a:lnTo>
                    <a:pt x="205232" y="529577"/>
                  </a:lnTo>
                  <a:lnTo>
                    <a:pt x="240538" y="539026"/>
                  </a:lnTo>
                  <a:lnTo>
                    <a:pt x="258826" y="536663"/>
                  </a:lnTo>
                  <a:lnTo>
                    <a:pt x="298958" y="516128"/>
                  </a:lnTo>
                  <a:lnTo>
                    <a:pt x="445770" y="429907"/>
                  </a:lnTo>
                  <a:lnTo>
                    <a:pt x="478663" y="387527"/>
                  </a:lnTo>
                  <a:lnTo>
                    <a:pt x="481203" y="369189"/>
                  </a:lnTo>
                  <a:lnTo>
                    <a:pt x="48120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857243" y="5615940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2" y="369189"/>
                  </a:moveTo>
                  <a:lnTo>
                    <a:pt x="481202" y="253936"/>
                  </a:lnTo>
                  <a:lnTo>
                    <a:pt x="481202" y="194754"/>
                  </a:lnTo>
                  <a:lnTo>
                    <a:pt x="481202" y="172961"/>
                  </a:lnTo>
                  <a:lnTo>
                    <a:pt x="481202" y="169837"/>
                  </a:lnTo>
                  <a:lnTo>
                    <a:pt x="478663" y="151485"/>
                  </a:lnTo>
                  <a:lnTo>
                    <a:pt x="445769" y="109131"/>
                  </a:lnTo>
                  <a:lnTo>
                    <a:pt x="347598" y="51498"/>
                  </a:lnTo>
                  <a:lnTo>
                    <a:pt x="297179" y="21907"/>
                  </a:lnTo>
                  <a:lnTo>
                    <a:pt x="278638" y="11010"/>
                  </a:lnTo>
                  <a:lnTo>
                    <a:pt x="275970" y="9448"/>
                  </a:lnTo>
                  <a:lnTo>
                    <a:pt x="258825" y="2362"/>
                  </a:lnTo>
                  <a:lnTo>
                    <a:pt x="240537" y="0"/>
                  </a:lnTo>
                  <a:lnTo>
                    <a:pt x="222376" y="2362"/>
                  </a:lnTo>
                  <a:lnTo>
                    <a:pt x="205231" y="9448"/>
                  </a:lnTo>
                  <a:lnTo>
                    <a:pt x="107060" y="67081"/>
                  </a:lnTo>
                  <a:lnTo>
                    <a:pt x="56641" y="96672"/>
                  </a:lnTo>
                  <a:lnTo>
                    <a:pt x="20700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39" y="387527"/>
                  </a:lnTo>
                  <a:lnTo>
                    <a:pt x="35432" y="429907"/>
                  </a:lnTo>
                  <a:lnTo>
                    <a:pt x="133603" y="487527"/>
                  </a:lnTo>
                  <a:lnTo>
                    <a:pt x="184022" y="517118"/>
                  </a:lnTo>
                  <a:lnTo>
                    <a:pt x="202564" y="528015"/>
                  </a:lnTo>
                  <a:lnTo>
                    <a:pt x="205231" y="529577"/>
                  </a:lnTo>
                  <a:lnTo>
                    <a:pt x="222376" y="536663"/>
                  </a:lnTo>
                  <a:lnTo>
                    <a:pt x="240537" y="539026"/>
                  </a:lnTo>
                  <a:lnTo>
                    <a:pt x="258825" y="536663"/>
                  </a:lnTo>
                  <a:lnTo>
                    <a:pt x="275970" y="529577"/>
                  </a:lnTo>
                  <a:lnTo>
                    <a:pt x="374141" y="471957"/>
                  </a:lnTo>
                  <a:lnTo>
                    <a:pt x="424560" y="442366"/>
                  </a:lnTo>
                  <a:lnTo>
                    <a:pt x="460501" y="418642"/>
                  </a:lnTo>
                  <a:lnTo>
                    <a:pt x="478663" y="387527"/>
                  </a:lnTo>
                  <a:lnTo>
                    <a:pt x="481202" y="369189"/>
                  </a:lnTo>
                  <a:close/>
                </a:path>
                <a:path w="481329" h="539114">
                  <a:moveTo>
                    <a:pt x="434466" y="128600"/>
                  </a:moveTo>
                  <a:lnTo>
                    <a:pt x="444500" y="136017"/>
                  </a:lnTo>
                  <a:lnTo>
                    <a:pt x="451992" y="145783"/>
                  </a:lnTo>
                  <a:lnTo>
                    <a:pt x="456691" y="157276"/>
                  </a:lnTo>
                  <a:lnTo>
                    <a:pt x="458342" y="169837"/>
                  </a:lnTo>
                  <a:lnTo>
                    <a:pt x="458342" y="285089"/>
                  </a:lnTo>
                  <a:lnTo>
                    <a:pt x="458342" y="344271"/>
                  </a:lnTo>
                  <a:lnTo>
                    <a:pt x="458342" y="366077"/>
                  </a:lnTo>
                  <a:lnTo>
                    <a:pt x="458342" y="369189"/>
                  </a:lnTo>
                  <a:lnTo>
                    <a:pt x="456691" y="381762"/>
                  </a:lnTo>
                  <a:lnTo>
                    <a:pt x="336295" y="468058"/>
                  </a:lnTo>
                  <a:lnTo>
                    <a:pt x="285876" y="497649"/>
                  </a:lnTo>
                  <a:lnTo>
                    <a:pt x="267207" y="508546"/>
                  </a:lnTo>
                  <a:lnTo>
                    <a:pt x="264540" y="510108"/>
                  </a:lnTo>
                  <a:lnTo>
                    <a:pt x="252856" y="514616"/>
                  </a:lnTo>
                  <a:lnTo>
                    <a:pt x="240537" y="516128"/>
                  </a:lnTo>
                  <a:lnTo>
                    <a:pt x="228345" y="514616"/>
                  </a:lnTo>
                  <a:lnTo>
                    <a:pt x="216661" y="510108"/>
                  </a:lnTo>
                  <a:lnTo>
                    <a:pt x="118363" y="452475"/>
                  </a:lnTo>
                  <a:lnTo>
                    <a:pt x="67944" y="422884"/>
                  </a:lnTo>
                  <a:lnTo>
                    <a:pt x="49402" y="411988"/>
                  </a:lnTo>
                  <a:lnTo>
                    <a:pt x="46735" y="410425"/>
                  </a:lnTo>
                  <a:lnTo>
                    <a:pt x="36702" y="403021"/>
                  </a:lnTo>
                  <a:lnTo>
                    <a:pt x="29209" y="393242"/>
                  </a:lnTo>
                  <a:lnTo>
                    <a:pt x="24510" y="381762"/>
                  </a:lnTo>
                  <a:lnTo>
                    <a:pt x="22859" y="369189"/>
                  </a:lnTo>
                  <a:lnTo>
                    <a:pt x="22859" y="253936"/>
                  </a:lnTo>
                  <a:lnTo>
                    <a:pt x="22859" y="194754"/>
                  </a:lnTo>
                  <a:lnTo>
                    <a:pt x="22859" y="172961"/>
                  </a:lnTo>
                  <a:lnTo>
                    <a:pt x="22859" y="169837"/>
                  </a:lnTo>
                  <a:lnTo>
                    <a:pt x="24510" y="157276"/>
                  </a:lnTo>
                  <a:lnTo>
                    <a:pt x="144906" y="70980"/>
                  </a:lnTo>
                  <a:lnTo>
                    <a:pt x="195325" y="41389"/>
                  </a:lnTo>
                  <a:lnTo>
                    <a:pt x="240537" y="22910"/>
                  </a:lnTo>
                  <a:lnTo>
                    <a:pt x="252856" y="24409"/>
                  </a:lnTo>
                  <a:lnTo>
                    <a:pt x="264540" y="28930"/>
                  </a:lnTo>
                  <a:lnTo>
                    <a:pt x="362838" y="86550"/>
                  </a:lnTo>
                  <a:lnTo>
                    <a:pt x="413257" y="116141"/>
                  </a:lnTo>
                  <a:lnTo>
                    <a:pt x="431800" y="127038"/>
                  </a:lnTo>
                  <a:lnTo>
                    <a:pt x="434466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32376" y="5681471"/>
              <a:ext cx="341375" cy="37490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89120" y="5532120"/>
              <a:ext cx="624839" cy="688848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462272" y="5608320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40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63796" y="5609844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4" y="369188"/>
                  </a:moveTo>
                  <a:lnTo>
                    <a:pt x="484504" y="253936"/>
                  </a:lnTo>
                  <a:lnTo>
                    <a:pt x="484504" y="194754"/>
                  </a:lnTo>
                  <a:lnTo>
                    <a:pt x="484504" y="172961"/>
                  </a:lnTo>
                  <a:lnTo>
                    <a:pt x="484504" y="169837"/>
                  </a:lnTo>
                  <a:lnTo>
                    <a:pt x="481964" y="151485"/>
                  </a:lnTo>
                  <a:lnTo>
                    <a:pt x="448944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5" y="11010"/>
                  </a:lnTo>
                  <a:lnTo>
                    <a:pt x="277749" y="9448"/>
                  </a:lnTo>
                  <a:lnTo>
                    <a:pt x="260603" y="2362"/>
                  </a:lnTo>
                  <a:lnTo>
                    <a:pt x="242188" y="0"/>
                  </a:lnTo>
                  <a:lnTo>
                    <a:pt x="223900" y="2362"/>
                  </a:lnTo>
                  <a:lnTo>
                    <a:pt x="107695" y="67081"/>
                  </a:lnTo>
                  <a:lnTo>
                    <a:pt x="56895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39" y="387540"/>
                  </a:lnTo>
                  <a:lnTo>
                    <a:pt x="35559" y="429907"/>
                  </a:lnTo>
                  <a:lnTo>
                    <a:pt x="134492" y="487527"/>
                  </a:lnTo>
                  <a:lnTo>
                    <a:pt x="185292" y="517118"/>
                  </a:lnTo>
                  <a:lnTo>
                    <a:pt x="204088" y="528015"/>
                  </a:lnTo>
                  <a:lnTo>
                    <a:pt x="206755" y="529577"/>
                  </a:lnTo>
                  <a:lnTo>
                    <a:pt x="223900" y="536663"/>
                  </a:lnTo>
                  <a:lnTo>
                    <a:pt x="242188" y="539026"/>
                  </a:lnTo>
                  <a:lnTo>
                    <a:pt x="260603" y="536663"/>
                  </a:lnTo>
                  <a:lnTo>
                    <a:pt x="277749" y="529577"/>
                  </a:lnTo>
                  <a:lnTo>
                    <a:pt x="376808" y="471957"/>
                  </a:lnTo>
                  <a:lnTo>
                    <a:pt x="427608" y="442366"/>
                  </a:lnTo>
                  <a:lnTo>
                    <a:pt x="463676" y="418642"/>
                  </a:lnTo>
                  <a:lnTo>
                    <a:pt x="481964" y="387540"/>
                  </a:lnTo>
                  <a:lnTo>
                    <a:pt x="484504" y="369188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16"/>
                  </a:lnTo>
                  <a:lnTo>
                    <a:pt x="455167" y="145783"/>
                  </a:lnTo>
                  <a:lnTo>
                    <a:pt x="459866" y="157276"/>
                  </a:lnTo>
                  <a:lnTo>
                    <a:pt x="461517" y="169837"/>
                  </a:lnTo>
                  <a:lnTo>
                    <a:pt x="461517" y="285089"/>
                  </a:lnTo>
                  <a:lnTo>
                    <a:pt x="461517" y="344271"/>
                  </a:lnTo>
                  <a:lnTo>
                    <a:pt x="461517" y="366077"/>
                  </a:lnTo>
                  <a:lnTo>
                    <a:pt x="461517" y="369188"/>
                  </a:lnTo>
                  <a:lnTo>
                    <a:pt x="459866" y="381761"/>
                  </a:lnTo>
                  <a:lnTo>
                    <a:pt x="338454" y="468058"/>
                  </a:lnTo>
                  <a:lnTo>
                    <a:pt x="287654" y="497649"/>
                  </a:lnTo>
                  <a:lnTo>
                    <a:pt x="268986" y="508546"/>
                  </a:lnTo>
                  <a:lnTo>
                    <a:pt x="266318" y="510108"/>
                  </a:lnTo>
                  <a:lnTo>
                    <a:pt x="254634" y="514616"/>
                  </a:lnTo>
                  <a:lnTo>
                    <a:pt x="242188" y="516127"/>
                  </a:lnTo>
                  <a:lnTo>
                    <a:pt x="229869" y="514616"/>
                  </a:lnTo>
                  <a:lnTo>
                    <a:pt x="218186" y="510108"/>
                  </a:lnTo>
                  <a:lnTo>
                    <a:pt x="119252" y="452475"/>
                  </a:lnTo>
                  <a:lnTo>
                    <a:pt x="68452" y="422884"/>
                  </a:lnTo>
                  <a:lnTo>
                    <a:pt x="29337" y="393242"/>
                  </a:lnTo>
                  <a:lnTo>
                    <a:pt x="22987" y="369188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7" y="157276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15518" y="30479"/>
                  </a:lnTo>
                  <a:lnTo>
                    <a:pt x="218186" y="28930"/>
                  </a:lnTo>
                  <a:lnTo>
                    <a:pt x="229869" y="24409"/>
                  </a:lnTo>
                  <a:lnTo>
                    <a:pt x="242188" y="22910"/>
                  </a:lnTo>
                  <a:lnTo>
                    <a:pt x="254634" y="24409"/>
                  </a:lnTo>
                  <a:lnTo>
                    <a:pt x="266318" y="28930"/>
                  </a:lnTo>
                  <a:lnTo>
                    <a:pt x="365251" y="86550"/>
                  </a:lnTo>
                  <a:lnTo>
                    <a:pt x="416051" y="116141"/>
                  </a:lnTo>
                  <a:lnTo>
                    <a:pt x="434720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17591" y="5687567"/>
              <a:ext cx="338327" cy="37490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1287" y="5538215"/>
              <a:ext cx="627888" cy="68884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047488" y="5617464"/>
              <a:ext cx="481965" cy="539115"/>
            </a:xfrm>
            <a:custGeom>
              <a:avLst/>
              <a:gdLst/>
              <a:ahLst/>
              <a:cxnLst/>
              <a:rect l="l" t="t" r="r" b="b"/>
              <a:pathLst>
                <a:path w="481964" h="539114">
                  <a:moveTo>
                    <a:pt x="481457" y="169837"/>
                  </a:moveTo>
                  <a:lnTo>
                    <a:pt x="479044" y="151485"/>
                  </a:lnTo>
                  <a:lnTo>
                    <a:pt x="471932" y="134747"/>
                  </a:lnTo>
                  <a:lnTo>
                    <a:pt x="460756" y="120383"/>
                  </a:lnTo>
                  <a:lnTo>
                    <a:pt x="458724" y="118821"/>
                  </a:lnTo>
                  <a:lnTo>
                    <a:pt x="458724" y="169837"/>
                  </a:lnTo>
                  <a:lnTo>
                    <a:pt x="458724" y="369189"/>
                  </a:lnTo>
                  <a:lnTo>
                    <a:pt x="434594" y="410425"/>
                  </a:lnTo>
                  <a:lnTo>
                    <a:pt x="264668" y="510108"/>
                  </a:lnTo>
                  <a:lnTo>
                    <a:pt x="240665" y="516128"/>
                  </a:lnTo>
                  <a:lnTo>
                    <a:pt x="228473" y="514616"/>
                  </a:lnTo>
                  <a:lnTo>
                    <a:pt x="46863" y="410425"/>
                  </a:lnTo>
                  <a:lnTo>
                    <a:pt x="22733" y="369189"/>
                  </a:lnTo>
                  <a:lnTo>
                    <a:pt x="22733" y="169837"/>
                  </a:lnTo>
                  <a:lnTo>
                    <a:pt x="46863" y="128600"/>
                  </a:lnTo>
                  <a:lnTo>
                    <a:pt x="216789" y="28930"/>
                  </a:lnTo>
                  <a:lnTo>
                    <a:pt x="240665" y="22910"/>
                  </a:lnTo>
                  <a:lnTo>
                    <a:pt x="252984" y="24409"/>
                  </a:lnTo>
                  <a:lnTo>
                    <a:pt x="264668" y="28930"/>
                  </a:lnTo>
                  <a:lnTo>
                    <a:pt x="434594" y="128600"/>
                  </a:lnTo>
                  <a:lnTo>
                    <a:pt x="458724" y="169837"/>
                  </a:lnTo>
                  <a:lnTo>
                    <a:pt x="458724" y="118821"/>
                  </a:lnTo>
                  <a:lnTo>
                    <a:pt x="446151" y="109131"/>
                  </a:lnTo>
                  <a:lnTo>
                    <a:pt x="298958" y="22910"/>
                  </a:lnTo>
                  <a:lnTo>
                    <a:pt x="276098" y="9448"/>
                  </a:lnTo>
                  <a:lnTo>
                    <a:pt x="258953" y="2362"/>
                  </a:lnTo>
                  <a:lnTo>
                    <a:pt x="240665" y="0"/>
                  </a:lnTo>
                  <a:lnTo>
                    <a:pt x="35306" y="109131"/>
                  </a:lnTo>
                  <a:lnTo>
                    <a:pt x="2413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55"/>
                  </a:lnTo>
                  <a:lnTo>
                    <a:pt x="205359" y="529577"/>
                  </a:lnTo>
                  <a:lnTo>
                    <a:pt x="240665" y="539026"/>
                  </a:lnTo>
                  <a:lnTo>
                    <a:pt x="258953" y="536663"/>
                  </a:lnTo>
                  <a:lnTo>
                    <a:pt x="276098" y="529577"/>
                  </a:lnTo>
                  <a:lnTo>
                    <a:pt x="298958" y="516128"/>
                  </a:lnTo>
                  <a:lnTo>
                    <a:pt x="446151" y="429907"/>
                  </a:lnTo>
                  <a:lnTo>
                    <a:pt x="479044" y="387527"/>
                  </a:lnTo>
                  <a:lnTo>
                    <a:pt x="481457" y="369189"/>
                  </a:lnTo>
                  <a:lnTo>
                    <a:pt x="481457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049011" y="5618988"/>
              <a:ext cx="481965" cy="539115"/>
            </a:xfrm>
            <a:custGeom>
              <a:avLst/>
              <a:gdLst/>
              <a:ahLst/>
              <a:cxnLst/>
              <a:rect l="l" t="t" r="r" b="b"/>
              <a:pathLst>
                <a:path w="481964" h="539114">
                  <a:moveTo>
                    <a:pt x="481457" y="369189"/>
                  </a:moveTo>
                  <a:lnTo>
                    <a:pt x="481457" y="253936"/>
                  </a:lnTo>
                  <a:lnTo>
                    <a:pt x="481457" y="194754"/>
                  </a:lnTo>
                  <a:lnTo>
                    <a:pt x="481457" y="172961"/>
                  </a:lnTo>
                  <a:lnTo>
                    <a:pt x="481457" y="169837"/>
                  </a:lnTo>
                  <a:lnTo>
                    <a:pt x="479043" y="151485"/>
                  </a:lnTo>
                  <a:lnTo>
                    <a:pt x="446150" y="109131"/>
                  </a:lnTo>
                  <a:lnTo>
                    <a:pt x="347852" y="51498"/>
                  </a:lnTo>
                  <a:lnTo>
                    <a:pt x="297307" y="21907"/>
                  </a:lnTo>
                  <a:lnTo>
                    <a:pt x="278638" y="11010"/>
                  </a:lnTo>
                  <a:lnTo>
                    <a:pt x="276098" y="9448"/>
                  </a:lnTo>
                  <a:lnTo>
                    <a:pt x="258952" y="2362"/>
                  </a:lnTo>
                  <a:lnTo>
                    <a:pt x="240664" y="0"/>
                  </a:lnTo>
                  <a:lnTo>
                    <a:pt x="222503" y="2362"/>
                  </a:lnTo>
                  <a:lnTo>
                    <a:pt x="205359" y="9448"/>
                  </a:lnTo>
                  <a:lnTo>
                    <a:pt x="107061" y="67081"/>
                  </a:lnTo>
                  <a:lnTo>
                    <a:pt x="56514" y="96672"/>
                  </a:lnTo>
                  <a:lnTo>
                    <a:pt x="20700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412" y="387527"/>
                  </a:lnTo>
                  <a:lnTo>
                    <a:pt x="35305" y="429907"/>
                  </a:lnTo>
                  <a:lnTo>
                    <a:pt x="133603" y="487527"/>
                  </a:lnTo>
                  <a:lnTo>
                    <a:pt x="184150" y="517118"/>
                  </a:lnTo>
                  <a:lnTo>
                    <a:pt x="202818" y="528015"/>
                  </a:lnTo>
                  <a:lnTo>
                    <a:pt x="205359" y="529577"/>
                  </a:lnTo>
                  <a:lnTo>
                    <a:pt x="222503" y="536663"/>
                  </a:lnTo>
                  <a:lnTo>
                    <a:pt x="240664" y="539026"/>
                  </a:lnTo>
                  <a:lnTo>
                    <a:pt x="258952" y="536663"/>
                  </a:lnTo>
                  <a:lnTo>
                    <a:pt x="276098" y="529577"/>
                  </a:lnTo>
                  <a:lnTo>
                    <a:pt x="374396" y="471957"/>
                  </a:lnTo>
                  <a:lnTo>
                    <a:pt x="424941" y="442366"/>
                  </a:lnTo>
                  <a:lnTo>
                    <a:pt x="460755" y="418642"/>
                  </a:lnTo>
                  <a:lnTo>
                    <a:pt x="479043" y="387527"/>
                  </a:lnTo>
                  <a:lnTo>
                    <a:pt x="481457" y="369189"/>
                  </a:lnTo>
                  <a:close/>
                </a:path>
                <a:path w="481964" h="539114">
                  <a:moveTo>
                    <a:pt x="434593" y="128600"/>
                  </a:moveTo>
                  <a:lnTo>
                    <a:pt x="444626" y="136017"/>
                  </a:lnTo>
                  <a:lnTo>
                    <a:pt x="452247" y="145783"/>
                  </a:lnTo>
                  <a:lnTo>
                    <a:pt x="457073" y="157276"/>
                  </a:lnTo>
                  <a:lnTo>
                    <a:pt x="458724" y="169837"/>
                  </a:lnTo>
                  <a:lnTo>
                    <a:pt x="458724" y="285089"/>
                  </a:lnTo>
                  <a:lnTo>
                    <a:pt x="458724" y="344271"/>
                  </a:lnTo>
                  <a:lnTo>
                    <a:pt x="458724" y="366077"/>
                  </a:lnTo>
                  <a:lnTo>
                    <a:pt x="458724" y="369189"/>
                  </a:lnTo>
                  <a:lnTo>
                    <a:pt x="457073" y="381762"/>
                  </a:lnTo>
                  <a:lnTo>
                    <a:pt x="336296" y="468058"/>
                  </a:lnTo>
                  <a:lnTo>
                    <a:pt x="285876" y="497649"/>
                  </a:lnTo>
                  <a:lnTo>
                    <a:pt x="267335" y="508546"/>
                  </a:lnTo>
                  <a:lnTo>
                    <a:pt x="264667" y="510108"/>
                  </a:lnTo>
                  <a:lnTo>
                    <a:pt x="252984" y="514616"/>
                  </a:lnTo>
                  <a:lnTo>
                    <a:pt x="240664" y="516128"/>
                  </a:lnTo>
                  <a:lnTo>
                    <a:pt x="228473" y="514616"/>
                  </a:lnTo>
                  <a:lnTo>
                    <a:pt x="216788" y="510108"/>
                  </a:lnTo>
                  <a:lnTo>
                    <a:pt x="118490" y="452475"/>
                  </a:lnTo>
                  <a:lnTo>
                    <a:pt x="68072" y="422884"/>
                  </a:lnTo>
                  <a:lnTo>
                    <a:pt x="49529" y="411988"/>
                  </a:lnTo>
                  <a:lnTo>
                    <a:pt x="46862" y="410425"/>
                  </a:lnTo>
                  <a:lnTo>
                    <a:pt x="36829" y="403021"/>
                  </a:lnTo>
                  <a:lnTo>
                    <a:pt x="29210" y="393242"/>
                  </a:lnTo>
                  <a:lnTo>
                    <a:pt x="24384" y="381762"/>
                  </a:lnTo>
                  <a:lnTo>
                    <a:pt x="22733" y="369189"/>
                  </a:lnTo>
                  <a:lnTo>
                    <a:pt x="22733" y="253936"/>
                  </a:lnTo>
                  <a:lnTo>
                    <a:pt x="22733" y="194754"/>
                  </a:lnTo>
                  <a:lnTo>
                    <a:pt x="22733" y="172961"/>
                  </a:lnTo>
                  <a:lnTo>
                    <a:pt x="22733" y="169837"/>
                  </a:lnTo>
                  <a:lnTo>
                    <a:pt x="24384" y="157276"/>
                  </a:lnTo>
                  <a:lnTo>
                    <a:pt x="145034" y="70980"/>
                  </a:lnTo>
                  <a:lnTo>
                    <a:pt x="195579" y="41389"/>
                  </a:lnTo>
                  <a:lnTo>
                    <a:pt x="214122" y="30480"/>
                  </a:lnTo>
                  <a:lnTo>
                    <a:pt x="216788" y="28930"/>
                  </a:lnTo>
                  <a:lnTo>
                    <a:pt x="228473" y="24409"/>
                  </a:lnTo>
                  <a:lnTo>
                    <a:pt x="240664" y="22910"/>
                  </a:lnTo>
                  <a:lnTo>
                    <a:pt x="252984" y="24409"/>
                  </a:lnTo>
                  <a:lnTo>
                    <a:pt x="264667" y="28930"/>
                  </a:lnTo>
                  <a:lnTo>
                    <a:pt x="362965" y="86550"/>
                  </a:lnTo>
                  <a:lnTo>
                    <a:pt x="413385" y="116141"/>
                  </a:lnTo>
                  <a:lnTo>
                    <a:pt x="431926" y="127038"/>
                  </a:lnTo>
                  <a:lnTo>
                    <a:pt x="434593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21096" y="5687567"/>
              <a:ext cx="338327" cy="37490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71743" y="5538215"/>
              <a:ext cx="627888" cy="68884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647944" y="5617464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55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27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649467" y="5618988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369189"/>
                  </a:moveTo>
                  <a:lnTo>
                    <a:pt x="484505" y="253936"/>
                  </a:lnTo>
                  <a:lnTo>
                    <a:pt x="484505" y="194754"/>
                  </a:lnTo>
                  <a:lnTo>
                    <a:pt x="484505" y="172961"/>
                  </a:lnTo>
                  <a:lnTo>
                    <a:pt x="484505" y="169837"/>
                  </a:lnTo>
                  <a:lnTo>
                    <a:pt x="481965" y="151485"/>
                  </a:lnTo>
                  <a:lnTo>
                    <a:pt x="448945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223901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8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40" y="387527"/>
                  </a:lnTo>
                  <a:lnTo>
                    <a:pt x="35560" y="429907"/>
                  </a:lnTo>
                  <a:lnTo>
                    <a:pt x="134493" y="487527"/>
                  </a:lnTo>
                  <a:lnTo>
                    <a:pt x="185293" y="517118"/>
                  </a:lnTo>
                  <a:lnTo>
                    <a:pt x="204089" y="528015"/>
                  </a:lnTo>
                  <a:lnTo>
                    <a:pt x="206756" y="529577"/>
                  </a:lnTo>
                  <a:lnTo>
                    <a:pt x="223901" y="536663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277749" y="529577"/>
                  </a:lnTo>
                  <a:lnTo>
                    <a:pt x="376809" y="471957"/>
                  </a:lnTo>
                  <a:lnTo>
                    <a:pt x="427609" y="442366"/>
                  </a:lnTo>
                  <a:lnTo>
                    <a:pt x="446278" y="431457"/>
                  </a:lnTo>
                  <a:lnTo>
                    <a:pt x="448945" y="429907"/>
                  </a:lnTo>
                  <a:lnTo>
                    <a:pt x="463677" y="418642"/>
                  </a:lnTo>
                  <a:lnTo>
                    <a:pt x="474853" y="404266"/>
                  </a:lnTo>
                  <a:lnTo>
                    <a:pt x="481965" y="387527"/>
                  </a:lnTo>
                  <a:lnTo>
                    <a:pt x="484505" y="369189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17"/>
                  </a:lnTo>
                  <a:lnTo>
                    <a:pt x="455168" y="145783"/>
                  </a:lnTo>
                  <a:lnTo>
                    <a:pt x="459867" y="157276"/>
                  </a:lnTo>
                  <a:lnTo>
                    <a:pt x="461518" y="169837"/>
                  </a:lnTo>
                  <a:lnTo>
                    <a:pt x="461518" y="285089"/>
                  </a:lnTo>
                  <a:lnTo>
                    <a:pt x="461518" y="344271"/>
                  </a:lnTo>
                  <a:lnTo>
                    <a:pt x="461518" y="366077"/>
                  </a:lnTo>
                  <a:lnTo>
                    <a:pt x="461518" y="369189"/>
                  </a:lnTo>
                  <a:lnTo>
                    <a:pt x="459867" y="381762"/>
                  </a:lnTo>
                  <a:lnTo>
                    <a:pt x="338455" y="468058"/>
                  </a:lnTo>
                  <a:lnTo>
                    <a:pt x="287655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635" y="514616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218186" y="510108"/>
                  </a:lnTo>
                  <a:lnTo>
                    <a:pt x="119253" y="452475"/>
                  </a:lnTo>
                  <a:lnTo>
                    <a:pt x="68453" y="422884"/>
                  </a:lnTo>
                  <a:lnTo>
                    <a:pt x="29337" y="393242"/>
                  </a:lnTo>
                  <a:lnTo>
                    <a:pt x="22987" y="369189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7" y="157276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15519" y="30480"/>
                  </a:lnTo>
                  <a:lnTo>
                    <a:pt x="218186" y="28930"/>
                  </a:lnTo>
                  <a:lnTo>
                    <a:pt x="229870" y="24409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365252" y="86550"/>
                  </a:lnTo>
                  <a:lnTo>
                    <a:pt x="416052" y="116141"/>
                  </a:lnTo>
                  <a:lnTo>
                    <a:pt x="434721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08647" y="5702808"/>
              <a:ext cx="338327" cy="32918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62343" y="5532120"/>
              <a:ext cx="627888" cy="688848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638544" y="5608320"/>
              <a:ext cx="481965" cy="539115"/>
            </a:xfrm>
            <a:custGeom>
              <a:avLst/>
              <a:gdLst/>
              <a:ahLst/>
              <a:cxnLst/>
              <a:rect l="l" t="t" r="r" b="b"/>
              <a:pathLst>
                <a:path w="481965" h="539114">
                  <a:moveTo>
                    <a:pt x="481457" y="169837"/>
                  </a:moveTo>
                  <a:lnTo>
                    <a:pt x="479044" y="151485"/>
                  </a:lnTo>
                  <a:lnTo>
                    <a:pt x="471932" y="134747"/>
                  </a:lnTo>
                  <a:lnTo>
                    <a:pt x="460756" y="120383"/>
                  </a:lnTo>
                  <a:lnTo>
                    <a:pt x="458724" y="118821"/>
                  </a:lnTo>
                  <a:lnTo>
                    <a:pt x="458724" y="169837"/>
                  </a:lnTo>
                  <a:lnTo>
                    <a:pt x="458724" y="369189"/>
                  </a:lnTo>
                  <a:lnTo>
                    <a:pt x="434594" y="410425"/>
                  </a:lnTo>
                  <a:lnTo>
                    <a:pt x="264668" y="510108"/>
                  </a:lnTo>
                  <a:lnTo>
                    <a:pt x="240665" y="516128"/>
                  </a:lnTo>
                  <a:lnTo>
                    <a:pt x="228473" y="514616"/>
                  </a:lnTo>
                  <a:lnTo>
                    <a:pt x="46863" y="410425"/>
                  </a:lnTo>
                  <a:lnTo>
                    <a:pt x="22733" y="369189"/>
                  </a:lnTo>
                  <a:lnTo>
                    <a:pt x="22733" y="169837"/>
                  </a:lnTo>
                  <a:lnTo>
                    <a:pt x="46863" y="128600"/>
                  </a:lnTo>
                  <a:lnTo>
                    <a:pt x="216789" y="28930"/>
                  </a:lnTo>
                  <a:lnTo>
                    <a:pt x="240665" y="22910"/>
                  </a:lnTo>
                  <a:lnTo>
                    <a:pt x="252984" y="24409"/>
                  </a:lnTo>
                  <a:lnTo>
                    <a:pt x="264668" y="28930"/>
                  </a:lnTo>
                  <a:lnTo>
                    <a:pt x="434594" y="128600"/>
                  </a:lnTo>
                  <a:lnTo>
                    <a:pt x="458724" y="169837"/>
                  </a:lnTo>
                  <a:lnTo>
                    <a:pt x="458724" y="118821"/>
                  </a:lnTo>
                  <a:lnTo>
                    <a:pt x="446151" y="109131"/>
                  </a:lnTo>
                  <a:lnTo>
                    <a:pt x="298958" y="22910"/>
                  </a:lnTo>
                  <a:lnTo>
                    <a:pt x="276098" y="9448"/>
                  </a:lnTo>
                  <a:lnTo>
                    <a:pt x="258953" y="2362"/>
                  </a:lnTo>
                  <a:lnTo>
                    <a:pt x="240665" y="0"/>
                  </a:lnTo>
                  <a:lnTo>
                    <a:pt x="35306" y="109131"/>
                  </a:lnTo>
                  <a:lnTo>
                    <a:pt x="240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42"/>
                  </a:lnTo>
                  <a:lnTo>
                    <a:pt x="205359" y="529577"/>
                  </a:lnTo>
                  <a:lnTo>
                    <a:pt x="240665" y="539026"/>
                  </a:lnTo>
                  <a:lnTo>
                    <a:pt x="258953" y="536663"/>
                  </a:lnTo>
                  <a:lnTo>
                    <a:pt x="276098" y="529577"/>
                  </a:lnTo>
                  <a:lnTo>
                    <a:pt x="298958" y="516128"/>
                  </a:lnTo>
                  <a:lnTo>
                    <a:pt x="446151" y="429907"/>
                  </a:lnTo>
                  <a:lnTo>
                    <a:pt x="479044" y="387540"/>
                  </a:lnTo>
                  <a:lnTo>
                    <a:pt x="481457" y="369189"/>
                  </a:lnTo>
                  <a:lnTo>
                    <a:pt x="481457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640067" y="5609844"/>
              <a:ext cx="481965" cy="539115"/>
            </a:xfrm>
            <a:custGeom>
              <a:avLst/>
              <a:gdLst/>
              <a:ahLst/>
              <a:cxnLst/>
              <a:rect l="l" t="t" r="r" b="b"/>
              <a:pathLst>
                <a:path w="481965" h="539114">
                  <a:moveTo>
                    <a:pt x="481456" y="369188"/>
                  </a:moveTo>
                  <a:lnTo>
                    <a:pt x="481456" y="253936"/>
                  </a:lnTo>
                  <a:lnTo>
                    <a:pt x="481456" y="194754"/>
                  </a:lnTo>
                  <a:lnTo>
                    <a:pt x="481456" y="172961"/>
                  </a:lnTo>
                  <a:lnTo>
                    <a:pt x="481456" y="169837"/>
                  </a:lnTo>
                  <a:lnTo>
                    <a:pt x="479043" y="151485"/>
                  </a:lnTo>
                  <a:lnTo>
                    <a:pt x="446150" y="109131"/>
                  </a:lnTo>
                  <a:lnTo>
                    <a:pt x="347852" y="51498"/>
                  </a:lnTo>
                  <a:lnTo>
                    <a:pt x="297306" y="21907"/>
                  </a:lnTo>
                  <a:lnTo>
                    <a:pt x="278637" y="11010"/>
                  </a:lnTo>
                  <a:lnTo>
                    <a:pt x="276098" y="9448"/>
                  </a:lnTo>
                  <a:lnTo>
                    <a:pt x="258952" y="2362"/>
                  </a:lnTo>
                  <a:lnTo>
                    <a:pt x="240664" y="0"/>
                  </a:lnTo>
                  <a:lnTo>
                    <a:pt x="222503" y="2362"/>
                  </a:lnTo>
                  <a:lnTo>
                    <a:pt x="205358" y="9448"/>
                  </a:lnTo>
                  <a:lnTo>
                    <a:pt x="107060" y="67081"/>
                  </a:lnTo>
                  <a:lnTo>
                    <a:pt x="56514" y="96672"/>
                  </a:lnTo>
                  <a:lnTo>
                    <a:pt x="37973" y="107568"/>
                  </a:lnTo>
                  <a:lnTo>
                    <a:pt x="35305" y="109131"/>
                  </a:lnTo>
                  <a:lnTo>
                    <a:pt x="20700" y="120383"/>
                  </a:lnTo>
                  <a:lnTo>
                    <a:pt x="9525" y="134746"/>
                  </a:lnTo>
                  <a:lnTo>
                    <a:pt x="2412" y="151485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412" y="387540"/>
                  </a:lnTo>
                  <a:lnTo>
                    <a:pt x="35305" y="429907"/>
                  </a:lnTo>
                  <a:lnTo>
                    <a:pt x="133603" y="487527"/>
                  </a:lnTo>
                  <a:lnTo>
                    <a:pt x="184150" y="517118"/>
                  </a:lnTo>
                  <a:lnTo>
                    <a:pt x="222503" y="536663"/>
                  </a:lnTo>
                  <a:lnTo>
                    <a:pt x="240664" y="539026"/>
                  </a:lnTo>
                  <a:lnTo>
                    <a:pt x="258952" y="536663"/>
                  </a:lnTo>
                  <a:lnTo>
                    <a:pt x="276098" y="529577"/>
                  </a:lnTo>
                  <a:lnTo>
                    <a:pt x="374396" y="471957"/>
                  </a:lnTo>
                  <a:lnTo>
                    <a:pt x="424941" y="442366"/>
                  </a:lnTo>
                  <a:lnTo>
                    <a:pt x="443483" y="431457"/>
                  </a:lnTo>
                  <a:lnTo>
                    <a:pt x="446150" y="429907"/>
                  </a:lnTo>
                  <a:lnTo>
                    <a:pt x="460755" y="418642"/>
                  </a:lnTo>
                  <a:lnTo>
                    <a:pt x="471931" y="404279"/>
                  </a:lnTo>
                  <a:lnTo>
                    <a:pt x="479043" y="387540"/>
                  </a:lnTo>
                  <a:lnTo>
                    <a:pt x="481456" y="369188"/>
                  </a:lnTo>
                  <a:close/>
                </a:path>
                <a:path w="481965" h="539114">
                  <a:moveTo>
                    <a:pt x="434593" y="128600"/>
                  </a:moveTo>
                  <a:lnTo>
                    <a:pt x="444626" y="136016"/>
                  </a:lnTo>
                  <a:lnTo>
                    <a:pt x="452247" y="145783"/>
                  </a:lnTo>
                  <a:lnTo>
                    <a:pt x="457073" y="157276"/>
                  </a:lnTo>
                  <a:lnTo>
                    <a:pt x="458724" y="169837"/>
                  </a:lnTo>
                  <a:lnTo>
                    <a:pt x="458724" y="285089"/>
                  </a:lnTo>
                  <a:lnTo>
                    <a:pt x="458724" y="344271"/>
                  </a:lnTo>
                  <a:lnTo>
                    <a:pt x="458724" y="366077"/>
                  </a:lnTo>
                  <a:lnTo>
                    <a:pt x="458724" y="369188"/>
                  </a:lnTo>
                  <a:lnTo>
                    <a:pt x="457073" y="381761"/>
                  </a:lnTo>
                  <a:lnTo>
                    <a:pt x="452247" y="393242"/>
                  </a:lnTo>
                  <a:lnTo>
                    <a:pt x="444626" y="403021"/>
                  </a:lnTo>
                  <a:lnTo>
                    <a:pt x="434593" y="410425"/>
                  </a:lnTo>
                  <a:lnTo>
                    <a:pt x="336296" y="468058"/>
                  </a:lnTo>
                  <a:lnTo>
                    <a:pt x="285876" y="497649"/>
                  </a:lnTo>
                  <a:lnTo>
                    <a:pt x="267334" y="508546"/>
                  </a:lnTo>
                  <a:lnTo>
                    <a:pt x="264667" y="510108"/>
                  </a:lnTo>
                  <a:lnTo>
                    <a:pt x="252983" y="514616"/>
                  </a:lnTo>
                  <a:lnTo>
                    <a:pt x="240664" y="516127"/>
                  </a:lnTo>
                  <a:lnTo>
                    <a:pt x="228473" y="514616"/>
                  </a:lnTo>
                  <a:lnTo>
                    <a:pt x="118490" y="452475"/>
                  </a:lnTo>
                  <a:lnTo>
                    <a:pt x="68072" y="422884"/>
                  </a:lnTo>
                  <a:lnTo>
                    <a:pt x="24383" y="381761"/>
                  </a:lnTo>
                  <a:lnTo>
                    <a:pt x="22732" y="369188"/>
                  </a:lnTo>
                  <a:lnTo>
                    <a:pt x="22732" y="253936"/>
                  </a:lnTo>
                  <a:lnTo>
                    <a:pt x="22732" y="194754"/>
                  </a:lnTo>
                  <a:lnTo>
                    <a:pt x="22732" y="172961"/>
                  </a:lnTo>
                  <a:lnTo>
                    <a:pt x="22732" y="169837"/>
                  </a:lnTo>
                  <a:lnTo>
                    <a:pt x="24383" y="157276"/>
                  </a:lnTo>
                  <a:lnTo>
                    <a:pt x="29209" y="145783"/>
                  </a:lnTo>
                  <a:lnTo>
                    <a:pt x="36829" y="136016"/>
                  </a:lnTo>
                  <a:lnTo>
                    <a:pt x="46862" y="128600"/>
                  </a:lnTo>
                  <a:lnTo>
                    <a:pt x="145160" y="70980"/>
                  </a:lnTo>
                  <a:lnTo>
                    <a:pt x="195579" y="41389"/>
                  </a:lnTo>
                  <a:lnTo>
                    <a:pt x="214122" y="30479"/>
                  </a:lnTo>
                  <a:lnTo>
                    <a:pt x="216788" y="28930"/>
                  </a:lnTo>
                  <a:lnTo>
                    <a:pt x="228473" y="24409"/>
                  </a:lnTo>
                  <a:lnTo>
                    <a:pt x="240664" y="22910"/>
                  </a:lnTo>
                  <a:lnTo>
                    <a:pt x="252983" y="24409"/>
                  </a:lnTo>
                  <a:lnTo>
                    <a:pt x="264667" y="28930"/>
                  </a:lnTo>
                  <a:lnTo>
                    <a:pt x="362965" y="86550"/>
                  </a:lnTo>
                  <a:lnTo>
                    <a:pt x="413384" y="116141"/>
                  </a:lnTo>
                  <a:lnTo>
                    <a:pt x="431926" y="127038"/>
                  </a:lnTo>
                  <a:lnTo>
                    <a:pt x="434593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0815" y="5708903"/>
              <a:ext cx="341375" cy="33223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44511" y="5538215"/>
              <a:ext cx="627888" cy="688848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7220712" y="5617464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55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27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222236" y="5618988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369189"/>
                  </a:moveTo>
                  <a:lnTo>
                    <a:pt x="484505" y="253936"/>
                  </a:lnTo>
                  <a:lnTo>
                    <a:pt x="484505" y="194754"/>
                  </a:lnTo>
                  <a:lnTo>
                    <a:pt x="484505" y="172961"/>
                  </a:lnTo>
                  <a:lnTo>
                    <a:pt x="484505" y="169837"/>
                  </a:lnTo>
                  <a:lnTo>
                    <a:pt x="481965" y="151485"/>
                  </a:lnTo>
                  <a:lnTo>
                    <a:pt x="448945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223900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8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40" y="387527"/>
                  </a:lnTo>
                  <a:lnTo>
                    <a:pt x="35560" y="429907"/>
                  </a:lnTo>
                  <a:lnTo>
                    <a:pt x="134493" y="487527"/>
                  </a:lnTo>
                  <a:lnTo>
                    <a:pt x="185293" y="517118"/>
                  </a:lnTo>
                  <a:lnTo>
                    <a:pt x="204089" y="528015"/>
                  </a:lnTo>
                  <a:lnTo>
                    <a:pt x="206756" y="529577"/>
                  </a:lnTo>
                  <a:lnTo>
                    <a:pt x="223900" y="536663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277749" y="529577"/>
                  </a:lnTo>
                  <a:lnTo>
                    <a:pt x="376809" y="471957"/>
                  </a:lnTo>
                  <a:lnTo>
                    <a:pt x="427609" y="442366"/>
                  </a:lnTo>
                  <a:lnTo>
                    <a:pt x="463677" y="418642"/>
                  </a:lnTo>
                  <a:lnTo>
                    <a:pt x="481965" y="387527"/>
                  </a:lnTo>
                  <a:lnTo>
                    <a:pt x="484505" y="369189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17"/>
                  </a:lnTo>
                  <a:lnTo>
                    <a:pt x="455168" y="145783"/>
                  </a:lnTo>
                  <a:lnTo>
                    <a:pt x="459867" y="157276"/>
                  </a:lnTo>
                  <a:lnTo>
                    <a:pt x="461518" y="169837"/>
                  </a:lnTo>
                  <a:lnTo>
                    <a:pt x="461518" y="285089"/>
                  </a:lnTo>
                  <a:lnTo>
                    <a:pt x="461518" y="344271"/>
                  </a:lnTo>
                  <a:lnTo>
                    <a:pt x="461518" y="366077"/>
                  </a:lnTo>
                  <a:lnTo>
                    <a:pt x="461518" y="369189"/>
                  </a:lnTo>
                  <a:lnTo>
                    <a:pt x="459867" y="381762"/>
                  </a:lnTo>
                  <a:lnTo>
                    <a:pt x="338455" y="468058"/>
                  </a:lnTo>
                  <a:lnTo>
                    <a:pt x="287655" y="497649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218186" y="510108"/>
                  </a:lnTo>
                  <a:lnTo>
                    <a:pt x="119253" y="452475"/>
                  </a:lnTo>
                  <a:lnTo>
                    <a:pt x="68453" y="422884"/>
                  </a:lnTo>
                  <a:lnTo>
                    <a:pt x="49784" y="411988"/>
                  </a:lnTo>
                  <a:lnTo>
                    <a:pt x="24638" y="381762"/>
                  </a:lnTo>
                  <a:lnTo>
                    <a:pt x="22987" y="369189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8" y="157276"/>
                  </a:lnTo>
                  <a:lnTo>
                    <a:pt x="29337" y="145783"/>
                  </a:lnTo>
                  <a:lnTo>
                    <a:pt x="36957" y="136017"/>
                  </a:lnTo>
                  <a:lnTo>
                    <a:pt x="47117" y="128600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15519" y="30480"/>
                  </a:lnTo>
                  <a:lnTo>
                    <a:pt x="218186" y="28930"/>
                  </a:lnTo>
                  <a:lnTo>
                    <a:pt x="229870" y="24409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365252" y="86550"/>
                  </a:lnTo>
                  <a:lnTo>
                    <a:pt x="416052" y="116141"/>
                  </a:lnTo>
                  <a:lnTo>
                    <a:pt x="434721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894320" y="5708903"/>
              <a:ext cx="338327" cy="33223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8015" y="5538215"/>
              <a:ext cx="627887" cy="68884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7821168" y="5617464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55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27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22691" y="5618988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4" y="369189"/>
                  </a:moveTo>
                  <a:lnTo>
                    <a:pt x="484504" y="253936"/>
                  </a:lnTo>
                  <a:lnTo>
                    <a:pt x="484504" y="194754"/>
                  </a:lnTo>
                  <a:lnTo>
                    <a:pt x="484504" y="172961"/>
                  </a:lnTo>
                  <a:lnTo>
                    <a:pt x="484504" y="169837"/>
                  </a:lnTo>
                  <a:lnTo>
                    <a:pt x="481964" y="151485"/>
                  </a:lnTo>
                  <a:lnTo>
                    <a:pt x="448944" y="109131"/>
                  </a:lnTo>
                  <a:lnTo>
                    <a:pt x="350011" y="51498"/>
                  </a:lnTo>
                  <a:lnTo>
                    <a:pt x="299211" y="21907"/>
                  </a:lnTo>
                  <a:lnTo>
                    <a:pt x="280415" y="11010"/>
                  </a:lnTo>
                  <a:lnTo>
                    <a:pt x="277749" y="9448"/>
                  </a:lnTo>
                  <a:lnTo>
                    <a:pt x="260603" y="2362"/>
                  </a:lnTo>
                  <a:lnTo>
                    <a:pt x="242188" y="0"/>
                  </a:lnTo>
                  <a:lnTo>
                    <a:pt x="223900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39" y="387527"/>
                  </a:lnTo>
                  <a:lnTo>
                    <a:pt x="35559" y="429907"/>
                  </a:lnTo>
                  <a:lnTo>
                    <a:pt x="134492" y="487527"/>
                  </a:lnTo>
                  <a:lnTo>
                    <a:pt x="185292" y="517118"/>
                  </a:lnTo>
                  <a:lnTo>
                    <a:pt x="223900" y="536663"/>
                  </a:lnTo>
                  <a:lnTo>
                    <a:pt x="242188" y="539026"/>
                  </a:lnTo>
                  <a:lnTo>
                    <a:pt x="260603" y="536663"/>
                  </a:lnTo>
                  <a:lnTo>
                    <a:pt x="277749" y="529577"/>
                  </a:lnTo>
                  <a:lnTo>
                    <a:pt x="376808" y="471957"/>
                  </a:lnTo>
                  <a:lnTo>
                    <a:pt x="427608" y="442366"/>
                  </a:lnTo>
                  <a:lnTo>
                    <a:pt x="446277" y="431457"/>
                  </a:lnTo>
                  <a:lnTo>
                    <a:pt x="448944" y="429907"/>
                  </a:lnTo>
                  <a:lnTo>
                    <a:pt x="463676" y="418642"/>
                  </a:lnTo>
                  <a:lnTo>
                    <a:pt x="474852" y="404266"/>
                  </a:lnTo>
                  <a:lnTo>
                    <a:pt x="481964" y="387527"/>
                  </a:lnTo>
                  <a:lnTo>
                    <a:pt x="484504" y="369189"/>
                  </a:lnTo>
                  <a:close/>
                </a:path>
                <a:path w="484504" h="539114">
                  <a:moveTo>
                    <a:pt x="437387" y="128600"/>
                  </a:moveTo>
                  <a:lnTo>
                    <a:pt x="447548" y="136017"/>
                  </a:lnTo>
                  <a:lnTo>
                    <a:pt x="455167" y="145783"/>
                  </a:lnTo>
                  <a:lnTo>
                    <a:pt x="459866" y="157276"/>
                  </a:lnTo>
                  <a:lnTo>
                    <a:pt x="461517" y="169837"/>
                  </a:lnTo>
                  <a:lnTo>
                    <a:pt x="461517" y="285089"/>
                  </a:lnTo>
                  <a:lnTo>
                    <a:pt x="461517" y="344271"/>
                  </a:lnTo>
                  <a:lnTo>
                    <a:pt x="461517" y="366077"/>
                  </a:lnTo>
                  <a:lnTo>
                    <a:pt x="461517" y="369189"/>
                  </a:lnTo>
                  <a:lnTo>
                    <a:pt x="459866" y="381762"/>
                  </a:lnTo>
                  <a:lnTo>
                    <a:pt x="338454" y="468058"/>
                  </a:lnTo>
                  <a:lnTo>
                    <a:pt x="287654" y="497649"/>
                  </a:lnTo>
                  <a:lnTo>
                    <a:pt x="242188" y="516128"/>
                  </a:lnTo>
                  <a:lnTo>
                    <a:pt x="229869" y="514616"/>
                  </a:lnTo>
                  <a:lnTo>
                    <a:pt x="218185" y="510108"/>
                  </a:lnTo>
                  <a:lnTo>
                    <a:pt x="119252" y="452475"/>
                  </a:lnTo>
                  <a:lnTo>
                    <a:pt x="68452" y="422884"/>
                  </a:lnTo>
                  <a:lnTo>
                    <a:pt x="49783" y="411988"/>
                  </a:lnTo>
                  <a:lnTo>
                    <a:pt x="24637" y="381762"/>
                  </a:lnTo>
                  <a:lnTo>
                    <a:pt x="22986" y="369189"/>
                  </a:lnTo>
                  <a:lnTo>
                    <a:pt x="22986" y="253936"/>
                  </a:lnTo>
                  <a:lnTo>
                    <a:pt x="22986" y="194754"/>
                  </a:lnTo>
                  <a:lnTo>
                    <a:pt x="22986" y="172961"/>
                  </a:lnTo>
                  <a:lnTo>
                    <a:pt x="22986" y="169837"/>
                  </a:lnTo>
                  <a:lnTo>
                    <a:pt x="24637" y="157276"/>
                  </a:lnTo>
                  <a:lnTo>
                    <a:pt x="29336" y="145783"/>
                  </a:lnTo>
                  <a:lnTo>
                    <a:pt x="36956" y="136017"/>
                  </a:lnTo>
                  <a:lnTo>
                    <a:pt x="47116" y="128600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15518" y="30480"/>
                  </a:lnTo>
                  <a:lnTo>
                    <a:pt x="218185" y="28930"/>
                  </a:lnTo>
                  <a:lnTo>
                    <a:pt x="229869" y="24409"/>
                  </a:lnTo>
                  <a:lnTo>
                    <a:pt x="242188" y="22910"/>
                  </a:lnTo>
                  <a:lnTo>
                    <a:pt x="254634" y="24409"/>
                  </a:lnTo>
                  <a:lnTo>
                    <a:pt x="266318" y="28930"/>
                  </a:lnTo>
                  <a:lnTo>
                    <a:pt x="365251" y="86550"/>
                  </a:lnTo>
                  <a:lnTo>
                    <a:pt x="416051" y="116141"/>
                  </a:lnTo>
                  <a:lnTo>
                    <a:pt x="434721" y="127038"/>
                  </a:lnTo>
                  <a:lnTo>
                    <a:pt x="437387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2312" y="5724144"/>
              <a:ext cx="338327" cy="29870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46008" y="5538215"/>
              <a:ext cx="624840" cy="6858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8519160" y="5614415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27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520684" y="5615940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369189"/>
                  </a:moveTo>
                  <a:lnTo>
                    <a:pt x="484505" y="253936"/>
                  </a:lnTo>
                  <a:lnTo>
                    <a:pt x="484505" y="194754"/>
                  </a:lnTo>
                  <a:lnTo>
                    <a:pt x="484505" y="172961"/>
                  </a:lnTo>
                  <a:lnTo>
                    <a:pt x="484505" y="169837"/>
                  </a:lnTo>
                  <a:lnTo>
                    <a:pt x="481965" y="151485"/>
                  </a:lnTo>
                  <a:lnTo>
                    <a:pt x="448945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223900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40" y="387527"/>
                  </a:lnTo>
                  <a:lnTo>
                    <a:pt x="35560" y="429907"/>
                  </a:lnTo>
                  <a:lnTo>
                    <a:pt x="134493" y="487527"/>
                  </a:lnTo>
                  <a:lnTo>
                    <a:pt x="185293" y="517118"/>
                  </a:lnTo>
                  <a:lnTo>
                    <a:pt x="204089" y="528015"/>
                  </a:lnTo>
                  <a:lnTo>
                    <a:pt x="206756" y="529577"/>
                  </a:lnTo>
                  <a:lnTo>
                    <a:pt x="223900" y="536663"/>
                  </a:lnTo>
                  <a:lnTo>
                    <a:pt x="242316" y="539026"/>
                  </a:lnTo>
                  <a:lnTo>
                    <a:pt x="260604" y="536663"/>
                  </a:lnTo>
                  <a:lnTo>
                    <a:pt x="277749" y="529577"/>
                  </a:lnTo>
                  <a:lnTo>
                    <a:pt x="376809" y="471957"/>
                  </a:lnTo>
                  <a:lnTo>
                    <a:pt x="427609" y="442366"/>
                  </a:lnTo>
                  <a:lnTo>
                    <a:pt x="463676" y="418642"/>
                  </a:lnTo>
                  <a:lnTo>
                    <a:pt x="481965" y="387527"/>
                  </a:lnTo>
                  <a:lnTo>
                    <a:pt x="484505" y="369189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17"/>
                  </a:lnTo>
                  <a:lnTo>
                    <a:pt x="455168" y="145783"/>
                  </a:lnTo>
                  <a:lnTo>
                    <a:pt x="459867" y="157276"/>
                  </a:lnTo>
                  <a:lnTo>
                    <a:pt x="461518" y="169837"/>
                  </a:lnTo>
                  <a:lnTo>
                    <a:pt x="461518" y="285089"/>
                  </a:lnTo>
                  <a:lnTo>
                    <a:pt x="461518" y="344271"/>
                  </a:lnTo>
                  <a:lnTo>
                    <a:pt x="461518" y="366077"/>
                  </a:lnTo>
                  <a:lnTo>
                    <a:pt x="461518" y="369189"/>
                  </a:lnTo>
                  <a:lnTo>
                    <a:pt x="459867" y="381762"/>
                  </a:lnTo>
                  <a:lnTo>
                    <a:pt x="338455" y="468058"/>
                  </a:lnTo>
                  <a:lnTo>
                    <a:pt x="287655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635" y="514616"/>
                  </a:lnTo>
                  <a:lnTo>
                    <a:pt x="242316" y="516128"/>
                  </a:lnTo>
                  <a:lnTo>
                    <a:pt x="229870" y="514616"/>
                  </a:lnTo>
                  <a:lnTo>
                    <a:pt x="218186" y="510108"/>
                  </a:lnTo>
                  <a:lnTo>
                    <a:pt x="119252" y="452475"/>
                  </a:lnTo>
                  <a:lnTo>
                    <a:pt x="68452" y="422884"/>
                  </a:lnTo>
                  <a:lnTo>
                    <a:pt x="29337" y="393242"/>
                  </a:lnTo>
                  <a:lnTo>
                    <a:pt x="22987" y="369189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8" y="157276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365251" y="86550"/>
                  </a:lnTo>
                  <a:lnTo>
                    <a:pt x="416051" y="116141"/>
                  </a:lnTo>
                  <a:lnTo>
                    <a:pt x="434721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29953" y="5775959"/>
              <a:ext cx="234086" cy="210312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28175" y="5544311"/>
              <a:ext cx="627887" cy="688847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9101328" y="5620511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40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102851" y="5622035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4" y="369188"/>
                  </a:moveTo>
                  <a:lnTo>
                    <a:pt x="484504" y="253936"/>
                  </a:lnTo>
                  <a:lnTo>
                    <a:pt x="484504" y="194754"/>
                  </a:lnTo>
                  <a:lnTo>
                    <a:pt x="484504" y="172961"/>
                  </a:lnTo>
                  <a:lnTo>
                    <a:pt x="484504" y="169837"/>
                  </a:lnTo>
                  <a:lnTo>
                    <a:pt x="481965" y="151485"/>
                  </a:lnTo>
                  <a:lnTo>
                    <a:pt x="448945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603" y="2362"/>
                  </a:lnTo>
                  <a:lnTo>
                    <a:pt x="242189" y="0"/>
                  </a:lnTo>
                  <a:lnTo>
                    <a:pt x="223900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40" y="387540"/>
                  </a:lnTo>
                  <a:lnTo>
                    <a:pt x="35559" y="429907"/>
                  </a:lnTo>
                  <a:lnTo>
                    <a:pt x="134493" y="487527"/>
                  </a:lnTo>
                  <a:lnTo>
                    <a:pt x="185293" y="517118"/>
                  </a:lnTo>
                  <a:lnTo>
                    <a:pt x="223900" y="536663"/>
                  </a:lnTo>
                  <a:lnTo>
                    <a:pt x="242189" y="539026"/>
                  </a:lnTo>
                  <a:lnTo>
                    <a:pt x="260603" y="536663"/>
                  </a:lnTo>
                  <a:lnTo>
                    <a:pt x="376808" y="471957"/>
                  </a:lnTo>
                  <a:lnTo>
                    <a:pt x="427608" y="442366"/>
                  </a:lnTo>
                  <a:lnTo>
                    <a:pt x="463676" y="418642"/>
                  </a:lnTo>
                  <a:lnTo>
                    <a:pt x="481965" y="387540"/>
                  </a:lnTo>
                  <a:lnTo>
                    <a:pt x="484504" y="369188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04"/>
                  </a:lnTo>
                  <a:lnTo>
                    <a:pt x="455168" y="145783"/>
                  </a:lnTo>
                  <a:lnTo>
                    <a:pt x="459867" y="157276"/>
                  </a:lnTo>
                  <a:lnTo>
                    <a:pt x="461518" y="169837"/>
                  </a:lnTo>
                  <a:lnTo>
                    <a:pt x="461518" y="285089"/>
                  </a:lnTo>
                  <a:lnTo>
                    <a:pt x="461518" y="344271"/>
                  </a:lnTo>
                  <a:lnTo>
                    <a:pt x="461518" y="366077"/>
                  </a:lnTo>
                  <a:lnTo>
                    <a:pt x="461518" y="369188"/>
                  </a:lnTo>
                  <a:lnTo>
                    <a:pt x="459867" y="381749"/>
                  </a:lnTo>
                  <a:lnTo>
                    <a:pt x="338454" y="468058"/>
                  </a:lnTo>
                  <a:lnTo>
                    <a:pt x="287654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634" y="514616"/>
                  </a:lnTo>
                  <a:lnTo>
                    <a:pt x="242189" y="516127"/>
                  </a:lnTo>
                  <a:lnTo>
                    <a:pt x="229870" y="514616"/>
                  </a:lnTo>
                  <a:lnTo>
                    <a:pt x="218186" y="510108"/>
                  </a:lnTo>
                  <a:lnTo>
                    <a:pt x="119252" y="452475"/>
                  </a:lnTo>
                  <a:lnTo>
                    <a:pt x="68452" y="422884"/>
                  </a:lnTo>
                  <a:lnTo>
                    <a:pt x="29337" y="393242"/>
                  </a:lnTo>
                  <a:lnTo>
                    <a:pt x="22987" y="369188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8" y="157276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42189" y="22910"/>
                  </a:lnTo>
                  <a:lnTo>
                    <a:pt x="254634" y="24409"/>
                  </a:lnTo>
                  <a:lnTo>
                    <a:pt x="266319" y="28930"/>
                  </a:lnTo>
                  <a:lnTo>
                    <a:pt x="365251" y="86550"/>
                  </a:lnTo>
                  <a:lnTo>
                    <a:pt x="416051" y="116141"/>
                  </a:lnTo>
                  <a:lnTo>
                    <a:pt x="434721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33335" y="5775959"/>
              <a:ext cx="231160" cy="21031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28631" y="5544311"/>
              <a:ext cx="627887" cy="68884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9704832" y="5620511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5" y="169837"/>
                  </a:moveTo>
                  <a:lnTo>
                    <a:pt x="481965" y="151485"/>
                  </a:lnTo>
                  <a:lnTo>
                    <a:pt x="474853" y="134747"/>
                  </a:lnTo>
                  <a:lnTo>
                    <a:pt x="463677" y="120383"/>
                  </a:lnTo>
                  <a:lnTo>
                    <a:pt x="461518" y="118745"/>
                  </a:lnTo>
                  <a:lnTo>
                    <a:pt x="461518" y="169837"/>
                  </a:lnTo>
                  <a:lnTo>
                    <a:pt x="461518" y="369189"/>
                  </a:lnTo>
                  <a:lnTo>
                    <a:pt x="437388" y="410425"/>
                  </a:lnTo>
                  <a:lnTo>
                    <a:pt x="266319" y="510108"/>
                  </a:lnTo>
                  <a:lnTo>
                    <a:pt x="242189" y="516128"/>
                  </a:lnTo>
                  <a:lnTo>
                    <a:pt x="229870" y="514616"/>
                  </a:lnTo>
                  <a:lnTo>
                    <a:pt x="47117" y="410425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7117" y="128600"/>
                  </a:lnTo>
                  <a:lnTo>
                    <a:pt x="218186" y="28930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437388" y="128600"/>
                  </a:lnTo>
                  <a:lnTo>
                    <a:pt x="461518" y="169837"/>
                  </a:lnTo>
                  <a:lnTo>
                    <a:pt x="461518" y="118745"/>
                  </a:lnTo>
                  <a:lnTo>
                    <a:pt x="448945" y="109131"/>
                  </a:lnTo>
                  <a:lnTo>
                    <a:pt x="300863" y="22910"/>
                  </a:lnTo>
                  <a:lnTo>
                    <a:pt x="277749" y="9448"/>
                  </a:lnTo>
                  <a:lnTo>
                    <a:pt x="260604" y="2362"/>
                  </a:lnTo>
                  <a:lnTo>
                    <a:pt x="242189" y="0"/>
                  </a:lnTo>
                  <a:lnTo>
                    <a:pt x="35560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756" y="529577"/>
                  </a:lnTo>
                  <a:lnTo>
                    <a:pt x="242189" y="539026"/>
                  </a:lnTo>
                  <a:lnTo>
                    <a:pt x="260604" y="536663"/>
                  </a:lnTo>
                  <a:lnTo>
                    <a:pt x="300863" y="516128"/>
                  </a:lnTo>
                  <a:lnTo>
                    <a:pt x="448945" y="429907"/>
                  </a:lnTo>
                  <a:lnTo>
                    <a:pt x="481965" y="387540"/>
                  </a:lnTo>
                  <a:lnTo>
                    <a:pt x="484505" y="369189"/>
                  </a:lnTo>
                  <a:lnTo>
                    <a:pt x="484505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706355" y="5622035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504" y="369188"/>
                  </a:moveTo>
                  <a:lnTo>
                    <a:pt x="484504" y="253936"/>
                  </a:lnTo>
                  <a:lnTo>
                    <a:pt x="484504" y="194754"/>
                  </a:lnTo>
                  <a:lnTo>
                    <a:pt x="484504" y="172961"/>
                  </a:lnTo>
                  <a:lnTo>
                    <a:pt x="484504" y="169837"/>
                  </a:lnTo>
                  <a:lnTo>
                    <a:pt x="481965" y="151485"/>
                  </a:lnTo>
                  <a:lnTo>
                    <a:pt x="448945" y="109131"/>
                  </a:lnTo>
                  <a:lnTo>
                    <a:pt x="350012" y="51498"/>
                  </a:lnTo>
                  <a:lnTo>
                    <a:pt x="299212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603" y="2362"/>
                  </a:lnTo>
                  <a:lnTo>
                    <a:pt x="242189" y="0"/>
                  </a:lnTo>
                  <a:lnTo>
                    <a:pt x="223900" y="2362"/>
                  </a:lnTo>
                  <a:lnTo>
                    <a:pt x="107696" y="67081"/>
                  </a:lnTo>
                  <a:lnTo>
                    <a:pt x="56896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40" y="387540"/>
                  </a:lnTo>
                  <a:lnTo>
                    <a:pt x="35560" y="429907"/>
                  </a:lnTo>
                  <a:lnTo>
                    <a:pt x="134493" y="487527"/>
                  </a:lnTo>
                  <a:lnTo>
                    <a:pt x="185293" y="517118"/>
                  </a:lnTo>
                  <a:lnTo>
                    <a:pt x="204089" y="528015"/>
                  </a:lnTo>
                  <a:lnTo>
                    <a:pt x="206755" y="529577"/>
                  </a:lnTo>
                  <a:lnTo>
                    <a:pt x="223900" y="536663"/>
                  </a:lnTo>
                  <a:lnTo>
                    <a:pt x="242189" y="539026"/>
                  </a:lnTo>
                  <a:lnTo>
                    <a:pt x="260603" y="536663"/>
                  </a:lnTo>
                  <a:lnTo>
                    <a:pt x="277749" y="529577"/>
                  </a:lnTo>
                  <a:lnTo>
                    <a:pt x="376809" y="471957"/>
                  </a:lnTo>
                  <a:lnTo>
                    <a:pt x="427609" y="442366"/>
                  </a:lnTo>
                  <a:lnTo>
                    <a:pt x="463676" y="418642"/>
                  </a:lnTo>
                  <a:lnTo>
                    <a:pt x="481965" y="387540"/>
                  </a:lnTo>
                  <a:lnTo>
                    <a:pt x="484504" y="369188"/>
                  </a:lnTo>
                  <a:close/>
                </a:path>
                <a:path w="484504" h="539114">
                  <a:moveTo>
                    <a:pt x="437388" y="128600"/>
                  </a:moveTo>
                  <a:lnTo>
                    <a:pt x="447548" y="136004"/>
                  </a:lnTo>
                  <a:lnTo>
                    <a:pt x="455168" y="145783"/>
                  </a:lnTo>
                  <a:lnTo>
                    <a:pt x="459867" y="157276"/>
                  </a:lnTo>
                  <a:lnTo>
                    <a:pt x="461518" y="169837"/>
                  </a:lnTo>
                  <a:lnTo>
                    <a:pt x="461518" y="285089"/>
                  </a:lnTo>
                  <a:lnTo>
                    <a:pt x="461518" y="344271"/>
                  </a:lnTo>
                  <a:lnTo>
                    <a:pt x="461518" y="366077"/>
                  </a:lnTo>
                  <a:lnTo>
                    <a:pt x="461518" y="369188"/>
                  </a:lnTo>
                  <a:lnTo>
                    <a:pt x="459867" y="381749"/>
                  </a:lnTo>
                  <a:lnTo>
                    <a:pt x="338454" y="468058"/>
                  </a:lnTo>
                  <a:lnTo>
                    <a:pt x="287654" y="497649"/>
                  </a:lnTo>
                  <a:lnTo>
                    <a:pt x="242189" y="516127"/>
                  </a:lnTo>
                  <a:lnTo>
                    <a:pt x="229870" y="514616"/>
                  </a:lnTo>
                  <a:lnTo>
                    <a:pt x="218186" y="510108"/>
                  </a:lnTo>
                  <a:lnTo>
                    <a:pt x="119252" y="452475"/>
                  </a:lnTo>
                  <a:lnTo>
                    <a:pt x="68452" y="422884"/>
                  </a:lnTo>
                  <a:lnTo>
                    <a:pt x="29337" y="393242"/>
                  </a:lnTo>
                  <a:lnTo>
                    <a:pt x="22987" y="369188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8" y="157276"/>
                  </a:lnTo>
                  <a:lnTo>
                    <a:pt x="146050" y="70980"/>
                  </a:lnTo>
                  <a:lnTo>
                    <a:pt x="196850" y="41389"/>
                  </a:lnTo>
                  <a:lnTo>
                    <a:pt x="242189" y="22910"/>
                  </a:lnTo>
                  <a:lnTo>
                    <a:pt x="254635" y="24409"/>
                  </a:lnTo>
                  <a:lnTo>
                    <a:pt x="266319" y="28930"/>
                  </a:lnTo>
                  <a:lnTo>
                    <a:pt x="365251" y="86550"/>
                  </a:lnTo>
                  <a:lnTo>
                    <a:pt x="416051" y="116141"/>
                  </a:lnTo>
                  <a:lnTo>
                    <a:pt x="434721" y="127038"/>
                  </a:lnTo>
                  <a:lnTo>
                    <a:pt x="437388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30255" y="5769864"/>
              <a:ext cx="240792" cy="216408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8231" y="5538215"/>
              <a:ext cx="624840" cy="68884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10314432" y="5617464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3" y="169837"/>
                  </a:moveTo>
                  <a:lnTo>
                    <a:pt x="478663" y="151485"/>
                  </a:lnTo>
                  <a:lnTo>
                    <a:pt x="471678" y="134747"/>
                  </a:lnTo>
                  <a:lnTo>
                    <a:pt x="460502" y="120383"/>
                  </a:lnTo>
                  <a:lnTo>
                    <a:pt x="458343" y="118745"/>
                  </a:lnTo>
                  <a:lnTo>
                    <a:pt x="458343" y="169837"/>
                  </a:lnTo>
                  <a:lnTo>
                    <a:pt x="458343" y="369189"/>
                  </a:lnTo>
                  <a:lnTo>
                    <a:pt x="434467" y="410425"/>
                  </a:lnTo>
                  <a:lnTo>
                    <a:pt x="264541" y="510108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46736" y="410425"/>
                  </a:lnTo>
                  <a:lnTo>
                    <a:pt x="22860" y="369189"/>
                  </a:lnTo>
                  <a:lnTo>
                    <a:pt x="22860" y="169837"/>
                  </a:lnTo>
                  <a:lnTo>
                    <a:pt x="46736" y="128600"/>
                  </a:lnTo>
                  <a:lnTo>
                    <a:pt x="216662" y="28930"/>
                  </a:lnTo>
                  <a:lnTo>
                    <a:pt x="240538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434467" y="128600"/>
                  </a:lnTo>
                  <a:lnTo>
                    <a:pt x="458343" y="169837"/>
                  </a:lnTo>
                  <a:lnTo>
                    <a:pt x="458343" y="118745"/>
                  </a:lnTo>
                  <a:lnTo>
                    <a:pt x="298958" y="22910"/>
                  </a:lnTo>
                  <a:lnTo>
                    <a:pt x="258826" y="2362"/>
                  </a:lnTo>
                  <a:lnTo>
                    <a:pt x="240538" y="0"/>
                  </a:lnTo>
                  <a:lnTo>
                    <a:pt x="35433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55"/>
                  </a:lnTo>
                  <a:lnTo>
                    <a:pt x="205232" y="529577"/>
                  </a:lnTo>
                  <a:lnTo>
                    <a:pt x="240538" y="539026"/>
                  </a:lnTo>
                  <a:lnTo>
                    <a:pt x="258826" y="536663"/>
                  </a:lnTo>
                  <a:lnTo>
                    <a:pt x="298958" y="516128"/>
                  </a:lnTo>
                  <a:lnTo>
                    <a:pt x="445770" y="429907"/>
                  </a:lnTo>
                  <a:lnTo>
                    <a:pt x="478663" y="387527"/>
                  </a:lnTo>
                  <a:lnTo>
                    <a:pt x="481203" y="369189"/>
                  </a:lnTo>
                  <a:lnTo>
                    <a:pt x="48120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315955" y="5618988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2" y="369189"/>
                  </a:moveTo>
                  <a:lnTo>
                    <a:pt x="481202" y="253936"/>
                  </a:lnTo>
                  <a:lnTo>
                    <a:pt x="481202" y="194754"/>
                  </a:lnTo>
                  <a:lnTo>
                    <a:pt x="481202" y="172961"/>
                  </a:lnTo>
                  <a:lnTo>
                    <a:pt x="481202" y="169837"/>
                  </a:lnTo>
                  <a:lnTo>
                    <a:pt x="478663" y="151485"/>
                  </a:lnTo>
                  <a:lnTo>
                    <a:pt x="445770" y="109131"/>
                  </a:lnTo>
                  <a:lnTo>
                    <a:pt x="347599" y="51498"/>
                  </a:lnTo>
                  <a:lnTo>
                    <a:pt x="297179" y="21907"/>
                  </a:lnTo>
                  <a:lnTo>
                    <a:pt x="278638" y="11010"/>
                  </a:lnTo>
                  <a:lnTo>
                    <a:pt x="275971" y="9448"/>
                  </a:lnTo>
                  <a:lnTo>
                    <a:pt x="258825" y="2362"/>
                  </a:lnTo>
                  <a:lnTo>
                    <a:pt x="240538" y="0"/>
                  </a:lnTo>
                  <a:lnTo>
                    <a:pt x="222376" y="2362"/>
                  </a:lnTo>
                  <a:lnTo>
                    <a:pt x="205232" y="9448"/>
                  </a:lnTo>
                  <a:lnTo>
                    <a:pt x="107061" y="67081"/>
                  </a:lnTo>
                  <a:lnTo>
                    <a:pt x="56642" y="96672"/>
                  </a:lnTo>
                  <a:lnTo>
                    <a:pt x="20700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9"/>
                  </a:lnTo>
                  <a:lnTo>
                    <a:pt x="2540" y="387527"/>
                  </a:lnTo>
                  <a:lnTo>
                    <a:pt x="35433" y="429907"/>
                  </a:lnTo>
                  <a:lnTo>
                    <a:pt x="133603" y="487527"/>
                  </a:lnTo>
                  <a:lnTo>
                    <a:pt x="184023" y="517118"/>
                  </a:lnTo>
                  <a:lnTo>
                    <a:pt x="202565" y="528015"/>
                  </a:lnTo>
                  <a:lnTo>
                    <a:pt x="205232" y="529577"/>
                  </a:lnTo>
                  <a:lnTo>
                    <a:pt x="222376" y="536663"/>
                  </a:lnTo>
                  <a:lnTo>
                    <a:pt x="240538" y="539026"/>
                  </a:lnTo>
                  <a:lnTo>
                    <a:pt x="258825" y="536663"/>
                  </a:lnTo>
                  <a:lnTo>
                    <a:pt x="275971" y="529577"/>
                  </a:lnTo>
                  <a:lnTo>
                    <a:pt x="374142" y="471957"/>
                  </a:lnTo>
                  <a:lnTo>
                    <a:pt x="424561" y="442366"/>
                  </a:lnTo>
                  <a:lnTo>
                    <a:pt x="460501" y="418642"/>
                  </a:lnTo>
                  <a:lnTo>
                    <a:pt x="478663" y="387527"/>
                  </a:lnTo>
                  <a:lnTo>
                    <a:pt x="481202" y="369189"/>
                  </a:lnTo>
                  <a:close/>
                </a:path>
                <a:path w="481329" h="539114">
                  <a:moveTo>
                    <a:pt x="434467" y="128600"/>
                  </a:moveTo>
                  <a:lnTo>
                    <a:pt x="444500" y="136017"/>
                  </a:lnTo>
                  <a:lnTo>
                    <a:pt x="451993" y="145783"/>
                  </a:lnTo>
                  <a:lnTo>
                    <a:pt x="456692" y="157276"/>
                  </a:lnTo>
                  <a:lnTo>
                    <a:pt x="458343" y="169837"/>
                  </a:lnTo>
                  <a:lnTo>
                    <a:pt x="458343" y="285089"/>
                  </a:lnTo>
                  <a:lnTo>
                    <a:pt x="458343" y="344271"/>
                  </a:lnTo>
                  <a:lnTo>
                    <a:pt x="458343" y="366077"/>
                  </a:lnTo>
                  <a:lnTo>
                    <a:pt x="458343" y="369189"/>
                  </a:lnTo>
                  <a:lnTo>
                    <a:pt x="456692" y="381762"/>
                  </a:lnTo>
                  <a:lnTo>
                    <a:pt x="336296" y="468058"/>
                  </a:lnTo>
                  <a:lnTo>
                    <a:pt x="285876" y="497649"/>
                  </a:lnTo>
                  <a:lnTo>
                    <a:pt x="267208" y="508546"/>
                  </a:lnTo>
                  <a:lnTo>
                    <a:pt x="264541" y="510108"/>
                  </a:lnTo>
                  <a:lnTo>
                    <a:pt x="252857" y="514616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118364" y="452475"/>
                  </a:lnTo>
                  <a:lnTo>
                    <a:pt x="67945" y="422884"/>
                  </a:lnTo>
                  <a:lnTo>
                    <a:pt x="24511" y="381762"/>
                  </a:lnTo>
                  <a:lnTo>
                    <a:pt x="22860" y="369189"/>
                  </a:lnTo>
                  <a:lnTo>
                    <a:pt x="22860" y="253936"/>
                  </a:lnTo>
                  <a:lnTo>
                    <a:pt x="22860" y="194754"/>
                  </a:lnTo>
                  <a:lnTo>
                    <a:pt x="22860" y="172961"/>
                  </a:lnTo>
                  <a:lnTo>
                    <a:pt x="22860" y="169837"/>
                  </a:lnTo>
                  <a:lnTo>
                    <a:pt x="24511" y="157276"/>
                  </a:lnTo>
                  <a:lnTo>
                    <a:pt x="144907" y="70980"/>
                  </a:lnTo>
                  <a:lnTo>
                    <a:pt x="195325" y="41389"/>
                  </a:lnTo>
                  <a:lnTo>
                    <a:pt x="240538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362839" y="86550"/>
                  </a:lnTo>
                  <a:lnTo>
                    <a:pt x="413258" y="116141"/>
                  </a:lnTo>
                  <a:lnTo>
                    <a:pt x="431800" y="127038"/>
                  </a:lnTo>
                  <a:lnTo>
                    <a:pt x="434467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12424" y="5775959"/>
              <a:ext cx="243840" cy="21640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3448" y="5547359"/>
              <a:ext cx="624840" cy="685800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10896600" y="5623559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3" y="169837"/>
                  </a:moveTo>
                  <a:lnTo>
                    <a:pt x="478663" y="151485"/>
                  </a:lnTo>
                  <a:lnTo>
                    <a:pt x="471678" y="134747"/>
                  </a:lnTo>
                  <a:lnTo>
                    <a:pt x="460502" y="120383"/>
                  </a:lnTo>
                  <a:lnTo>
                    <a:pt x="458343" y="118745"/>
                  </a:lnTo>
                  <a:lnTo>
                    <a:pt x="458343" y="169837"/>
                  </a:lnTo>
                  <a:lnTo>
                    <a:pt x="458343" y="369189"/>
                  </a:lnTo>
                  <a:lnTo>
                    <a:pt x="434467" y="410438"/>
                  </a:lnTo>
                  <a:lnTo>
                    <a:pt x="264541" y="510108"/>
                  </a:lnTo>
                  <a:lnTo>
                    <a:pt x="240538" y="516128"/>
                  </a:lnTo>
                  <a:lnTo>
                    <a:pt x="228346" y="514616"/>
                  </a:lnTo>
                  <a:lnTo>
                    <a:pt x="46736" y="410438"/>
                  </a:lnTo>
                  <a:lnTo>
                    <a:pt x="22860" y="369189"/>
                  </a:lnTo>
                  <a:lnTo>
                    <a:pt x="22860" y="169837"/>
                  </a:lnTo>
                  <a:lnTo>
                    <a:pt x="46736" y="128600"/>
                  </a:lnTo>
                  <a:lnTo>
                    <a:pt x="216662" y="28930"/>
                  </a:lnTo>
                  <a:lnTo>
                    <a:pt x="240538" y="22910"/>
                  </a:lnTo>
                  <a:lnTo>
                    <a:pt x="252857" y="24409"/>
                  </a:lnTo>
                  <a:lnTo>
                    <a:pt x="264541" y="28930"/>
                  </a:lnTo>
                  <a:lnTo>
                    <a:pt x="434467" y="128600"/>
                  </a:lnTo>
                  <a:lnTo>
                    <a:pt x="458343" y="169837"/>
                  </a:lnTo>
                  <a:lnTo>
                    <a:pt x="458343" y="118745"/>
                  </a:lnTo>
                  <a:lnTo>
                    <a:pt x="298958" y="22910"/>
                  </a:lnTo>
                  <a:lnTo>
                    <a:pt x="258826" y="2362"/>
                  </a:lnTo>
                  <a:lnTo>
                    <a:pt x="240538" y="0"/>
                  </a:lnTo>
                  <a:lnTo>
                    <a:pt x="35433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701" y="418642"/>
                  </a:lnTo>
                  <a:lnTo>
                    <a:pt x="205232" y="529577"/>
                  </a:lnTo>
                  <a:lnTo>
                    <a:pt x="240538" y="539026"/>
                  </a:lnTo>
                  <a:lnTo>
                    <a:pt x="258826" y="536663"/>
                  </a:lnTo>
                  <a:lnTo>
                    <a:pt x="298958" y="516128"/>
                  </a:lnTo>
                  <a:lnTo>
                    <a:pt x="445770" y="429907"/>
                  </a:lnTo>
                  <a:lnTo>
                    <a:pt x="478663" y="387527"/>
                  </a:lnTo>
                  <a:lnTo>
                    <a:pt x="481203" y="369189"/>
                  </a:lnTo>
                  <a:lnTo>
                    <a:pt x="481203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898124" y="5625083"/>
              <a:ext cx="481330" cy="539115"/>
            </a:xfrm>
            <a:custGeom>
              <a:avLst/>
              <a:gdLst/>
              <a:ahLst/>
              <a:cxnLst/>
              <a:rect l="l" t="t" r="r" b="b"/>
              <a:pathLst>
                <a:path w="481329" h="539114">
                  <a:moveTo>
                    <a:pt x="481202" y="369188"/>
                  </a:moveTo>
                  <a:lnTo>
                    <a:pt x="481202" y="253936"/>
                  </a:lnTo>
                  <a:lnTo>
                    <a:pt x="481202" y="194754"/>
                  </a:lnTo>
                  <a:lnTo>
                    <a:pt x="481202" y="172961"/>
                  </a:lnTo>
                  <a:lnTo>
                    <a:pt x="481202" y="169837"/>
                  </a:lnTo>
                  <a:lnTo>
                    <a:pt x="478662" y="151485"/>
                  </a:lnTo>
                  <a:lnTo>
                    <a:pt x="445770" y="109131"/>
                  </a:lnTo>
                  <a:lnTo>
                    <a:pt x="347599" y="51498"/>
                  </a:lnTo>
                  <a:lnTo>
                    <a:pt x="297179" y="21907"/>
                  </a:lnTo>
                  <a:lnTo>
                    <a:pt x="278637" y="11010"/>
                  </a:lnTo>
                  <a:lnTo>
                    <a:pt x="275971" y="9448"/>
                  </a:lnTo>
                  <a:lnTo>
                    <a:pt x="258825" y="2362"/>
                  </a:lnTo>
                  <a:lnTo>
                    <a:pt x="240537" y="0"/>
                  </a:lnTo>
                  <a:lnTo>
                    <a:pt x="222376" y="2362"/>
                  </a:lnTo>
                  <a:lnTo>
                    <a:pt x="205231" y="9448"/>
                  </a:lnTo>
                  <a:lnTo>
                    <a:pt x="107060" y="67081"/>
                  </a:lnTo>
                  <a:lnTo>
                    <a:pt x="56642" y="96672"/>
                  </a:lnTo>
                  <a:lnTo>
                    <a:pt x="20700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40" y="387527"/>
                  </a:lnTo>
                  <a:lnTo>
                    <a:pt x="35432" y="429907"/>
                  </a:lnTo>
                  <a:lnTo>
                    <a:pt x="133603" y="487527"/>
                  </a:lnTo>
                  <a:lnTo>
                    <a:pt x="184023" y="517118"/>
                  </a:lnTo>
                  <a:lnTo>
                    <a:pt x="202565" y="528015"/>
                  </a:lnTo>
                  <a:lnTo>
                    <a:pt x="205231" y="529577"/>
                  </a:lnTo>
                  <a:lnTo>
                    <a:pt x="222376" y="536663"/>
                  </a:lnTo>
                  <a:lnTo>
                    <a:pt x="240537" y="539026"/>
                  </a:lnTo>
                  <a:lnTo>
                    <a:pt x="258825" y="536663"/>
                  </a:lnTo>
                  <a:lnTo>
                    <a:pt x="275971" y="529577"/>
                  </a:lnTo>
                  <a:lnTo>
                    <a:pt x="374142" y="471957"/>
                  </a:lnTo>
                  <a:lnTo>
                    <a:pt x="424560" y="442366"/>
                  </a:lnTo>
                  <a:lnTo>
                    <a:pt x="460501" y="418642"/>
                  </a:lnTo>
                  <a:lnTo>
                    <a:pt x="478662" y="387527"/>
                  </a:lnTo>
                  <a:lnTo>
                    <a:pt x="481202" y="369188"/>
                  </a:lnTo>
                  <a:close/>
                </a:path>
                <a:path w="481329" h="539114">
                  <a:moveTo>
                    <a:pt x="434467" y="128600"/>
                  </a:moveTo>
                  <a:lnTo>
                    <a:pt x="444500" y="136016"/>
                  </a:lnTo>
                  <a:lnTo>
                    <a:pt x="451993" y="145783"/>
                  </a:lnTo>
                  <a:lnTo>
                    <a:pt x="456692" y="157276"/>
                  </a:lnTo>
                  <a:lnTo>
                    <a:pt x="458343" y="169837"/>
                  </a:lnTo>
                  <a:lnTo>
                    <a:pt x="458343" y="285089"/>
                  </a:lnTo>
                  <a:lnTo>
                    <a:pt x="458343" y="344271"/>
                  </a:lnTo>
                  <a:lnTo>
                    <a:pt x="458343" y="366077"/>
                  </a:lnTo>
                  <a:lnTo>
                    <a:pt x="458343" y="369188"/>
                  </a:lnTo>
                  <a:lnTo>
                    <a:pt x="456692" y="381761"/>
                  </a:lnTo>
                  <a:lnTo>
                    <a:pt x="336296" y="468058"/>
                  </a:lnTo>
                  <a:lnTo>
                    <a:pt x="285876" y="497649"/>
                  </a:lnTo>
                  <a:lnTo>
                    <a:pt x="267207" y="508546"/>
                  </a:lnTo>
                  <a:lnTo>
                    <a:pt x="264541" y="510108"/>
                  </a:lnTo>
                  <a:lnTo>
                    <a:pt x="252856" y="514616"/>
                  </a:lnTo>
                  <a:lnTo>
                    <a:pt x="240537" y="516127"/>
                  </a:lnTo>
                  <a:lnTo>
                    <a:pt x="228346" y="514616"/>
                  </a:lnTo>
                  <a:lnTo>
                    <a:pt x="118364" y="452475"/>
                  </a:lnTo>
                  <a:lnTo>
                    <a:pt x="67945" y="422884"/>
                  </a:lnTo>
                  <a:lnTo>
                    <a:pt x="29209" y="393242"/>
                  </a:lnTo>
                  <a:lnTo>
                    <a:pt x="22859" y="369188"/>
                  </a:lnTo>
                  <a:lnTo>
                    <a:pt x="22859" y="253936"/>
                  </a:lnTo>
                  <a:lnTo>
                    <a:pt x="22859" y="194754"/>
                  </a:lnTo>
                  <a:lnTo>
                    <a:pt x="22859" y="172961"/>
                  </a:lnTo>
                  <a:lnTo>
                    <a:pt x="22859" y="169837"/>
                  </a:lnTo>
                  <a:lnTo>
                    <a:pt x="24510" y="157276"/>
                  </a:lnTo>
                  <a:lnTo>
                    <a:pt x="144906" y="70980"/>
                  </a:lnTo>
                  <a:lnTo>
                    <a:pt x="195325" y="41389"/>
                  </a:lnTo>
                  <a:lnTo>
                    <a:pt x="240537" y="22910"/>
                  </a:lnTo>
                  <a:lnTo>
                    <a:pt x="252856" y="24409"/>
                  </a:lnTo>
                  <a:lnTo>
                    <a:pt x="264541" y="28930"/>
                  </a:lnTo>
                  <a:lnTo>
                    <a:pt x="362839" y="86550"/>
                  </a:lnTo>
                  <a:lnTo>
                    <a:pt x="413257" y="116141"/>
                  </a:lnTo>
                  <a:lnTo>
                    <a:pt x="431800" y="127038"/>
                  </a:lnTo>
                  <a:lnTo>
                    <a:pt x="434467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15927" y="5775959"/>
              <a:ext cx="240792" cy="2164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3903" y="5547359"/>
              <a:ext cx="624840" cy="68580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1497056" y="5623559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251" y="169837"/>
                  </a:moveTo>
                  <a:lnTo>
                    <a:pt x="481711" y="151485"/>
                  </a:lnTo>
                  <a:lnTo>
                    <a:pt x="474599" y="134747"/>
                  </a:lnTo>
                  <a:lnTo>
                    <a:pt x="463423" y="120383"/>
                  </a:lnTo>
                  <a:lnTo>
                    <a:pt x="461264" y="118757"/>
                  </a:lnTo>
                  <a:lnTo>
                    <a:pt x="461264" y="169837"/>
                  </a:lnTo>
                  <a:lnTo>
                    <a:pt x="461264" y="369189"/>
                  </a:lnTo>
                  <a:lnTo>
                    <a:pt x="437261" y="410438"/>
                  </a:lnTo>
                  <a:lnTo>
                    <a:pt x="266319" y="510108"/>
                  </a:lnTo>
                  <a:lnTo>
                    <a:pt x="242062" y="516128"/>
                  </a:lnTo>
                  <a:lnTo>
                    <a:pt x="229743" y="514616"/>
                  </a:lnTo>
                  <a:lnTo>
                    <a:pt x="46990" y="410438"/>
                  </a:lnTo>
                  <a:lnTo>
                    <a:pt x="22987" y="369189"/>
                  </a:lnTo>
                  <a:lnTo>
                    <a:pt x="22987" y="169837"/>
                  </a:lnTo>
                  <a:lnTo>
                    <a:pt x="46990" y="128600"/>
                  </a:lnTo>
                  <a:lnTo>
                    <a:pt x="217932" y="28930"/>
                  </a:lnTo>
                  <a:lnTo>
                    <a:pt x="242062" y="22910"/>
                  </a:lnTo>
                  <a:lnTo>
                    <a:pt x="254508" y="24409"/>
                  </a:lnTo>
                  <a:lnTo>
                    <a:pt x="266319" y="28930"/>
                  </a:lnTo>
                  <a:lnTo>
                    <a:pt x="437261" y="128600"/>
                  </a:lnTo>
                  <a:lnTo>
                    <a:pt x="461264" y="169837"/>
                  </a:lnTo>
                  <a:lnTo>
                    <a:pt x="461264" y="118757"/>
                  </a:lnTo>
                  <a:lnTo>
                    <a:pt x="300863" y="22910"/>
                  </a:lnTo>
                  <a:lnTo>
                    <a:pt x="260477" y="2362"/>
                  </a:lnTo>
                  <a:lnTo>
                    <a:pt x="242062" y="0"/>
                  </a:lnTo>
                  <a:lnTo>
                    <a:pt x="35687" y="109131"/>
                  </a:lnTo>
                  <a:lnTo>
                    <a:pt x="2540" y="151485"/>
                  </a:lnTo>
                  <a:lnTo>
                    <a:pt x="0" y="169837"/>
                  </a:lnTo>
                  <a:lnTo>
                    <a:pt x="0" y="369189"/>
                  </a:lnTo>
                  <a:lnTo>
                    <a:pt x="20828" y="418642"/>
                  </a:lnTo>
                  <a:lnTo>
                    <a:pt x="206502" y="529577"/>
                  </a:lnTo>
                  <a:lnTo>
                    <a:pt x="242062" y="539026"/>
                  </a:lnTo>
                  <a:lnTo>
                    <a:pt x="260477" y="536663"/>
                  </a:lnTo>
                  <a:lnTo>
                    <a:pt x="300863" y="516128"/>
                  </a:lnTo>
                  <a:lnTo>
                    <a:pt x="448564" y="429907"/>
                  </a:lnTo>
                  <a:lnTo>
                    <a:pt x="481711" y="387527"/>
                  </a:lnTo>
                  <a:lnTo>
                    <a:pt x="484251" y="369189"/>
                  </a:lnTo>
                  <a:lnTo>
                    <a:pt x="484251" y="16983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498579" y="5625083"/>
              <a:ext cx="484505" cy="539115"/>
            </a:xfrm>
            <a:custGeom>
              <a:avLst/>
              <a:gdLst/>
              <a:ahLst/>
              <a:cxnLst/>
              <a:rect l="l" t="t" r="r" b="b"/>
              <a:pathLst>
                <a:path w="484504" h="539114">
                  <a:moveTo>
                    <a:pt x="484250" y="369188"/>
                  </a:moveTo>
                  <a:lnTo>
                    <a:pt x="484250" y="253936"/>
                  </a:lnTo>
                  <a:lnTo>
                    <a:pt x="484250" y="194754"/>
                  </a:lnTo>
                  <a:lnTo>
                    <a:pt x="484250" y="172961"/>
                  </a:lnTo>
                  <a:lnTo>
                    <a:pt x="484250" y="169837"/>
                  </a:lnTo>
                  <a:lnTo>
                    <a:pt x="481711" y="151485"/>
                  </a:lnTo>
                  <a:lnTo>
                    <a:pt x="448564" y="109131"/>
                  </a:lnTo>
                  <a:lnTo>
                    <a:pt x="349885" y="51498"/>
                  </a:lnTo>
                  <a:lnTo>
                    <a:pt x="299085" y="21907"/>
                  </a:lnTo>
                  <a:lnTo>
                    <a:pt x="280416" y="11010"/>
                  </a:lnTo>
                  <a:lnTo>
                    <a:pt x="277749" y="9448"/>
                  </a:lnTo>
                  <a:lnTo>
                    <a:pt x="260476" y="2362"/>
                  </a:lnTo>
                  <a:lnTo>
                    <a:pt x="242062" y="0"/>
                  </a:lnTo>
                  <a:lnTo>
                    <a:pt x="223774" y="2362"/>
                  </a:lnTo>
                  <a:lnTo>
                    <a:pt x="107696" y="67081"/>
                  </a:lnTo>
                  <a:lnTo>
                    <a:pt x="57023" y="96672"/>
                  </a:lnTo>
                  <a:lnTo>
                    <a:pt x="20827" y="120383"/>
                  </a:lnTo>
                  <a:lnTo>
                    <a:pt x="0" y="169837"/>
                  </a:lnTo>
                  <a:lnTo>
                    <a:pt x="0" y="285089"/>
                  </a:lnTo>
                  <a:lnTo>
                    <a:pt x="0" y="344271"/>
                  </a:lnTo>
                  <a:lnTo>
                    <a:pt x="0" y="366077"/>
                  </a:lnTo>
                  <a:lnTo>
                    <a:pt x="0" y="369188"/>
                  </a:lnTo>
                  <a:lnTo>
                    <a:pt x="2540" y="387527"/>
                  </a:lnTo>
                  <a:lnTo>
                    <a:pt x="35687" y="429907"/>
                  </a:lnTo>
                  <a:lnTo>
                    <a:pt x="134366" y="487527"/>
                  </a:lnTo>
                  <a:lnTo>
                    <a:pt x="185166" y="517118"/>
                  </a:lnTo>
                  <a:lnTo>
                    <a:pt x="203835" y="528015"/>
                  </a:lnTo>
                  <a:lnTo>
                    <a:pt x="206501" y="529577"/>
                  </a:lnTo>
                  <a:lnTo>
                    <a:pt x="223774" y="536663"/>
                  </a:lnTo>
                  <a:lnTo>
                    <a:pt x="242062" y="539026"/>
                  </a:lnTo>
                  <a:lnTo>
                    <a:pt x="260476" y="536663"/>
                  </a:lnTo>
                  <a:lnTo>
                    <a:pt x="376554" y="471957"/>
                  </a:lnTo>
                  <a:lnTo>
                    <a:pt x="427227" y="442366"/>
                  </a:lnTo>
                  <a:lnTo>
                    <a:pt x="463423" y="418642"/>
                  </a:lnTo>
                  <a:lnTo>
                    <a:pt x="481711" y="387527"/>
                  </a:lnTo>
                  <a:lnTo>
                    <a:pt x="484250" y="369188"/>
                  </a:lnTo>
                  <a:close/>
                </a:path>
                <a:path w="484504" h="539114">
                  <a:moveTo>
                    <a:pt x="437261" y="128600"/>
                  </a:moveTo>
                  <a:lnTo>
                    <a:pt x="447294" y="136016"/>
                  </a:lnTo>
                  <a:lnTo>
                    <a:pt x="454787" y="145783"/>
                  </a:lnTo>
                  <a:lnTo>
                    <a:pt x="459613" y="157276"/>
                  </a:lnTo>
                  <a:lnTo>
                    <a:pt x="461264" y="169837"/>
                  </a:lnTo>
                  <a:lnTo>
                    <a:pt x="461264" y="285089"/>
                  </a:lnTo>
                  <a:lnTo>
                    <a:pt x="461264" y="344271"/>
                  </a:lnTo>
                  <a:lnTo>
                    <a:pt x="461264" y="366077"/>
                  </a:lnTo>
                  <a:lnTo>
                    <a:pt x="461264" y="369188"/>
                  </a:lnTo>
                  <a:lnTo>
                    <a:pt x="459613" y="381761"/>
                  </a:lnTo>
                  <a:lnTo>
                    <a:pt x="338454" y="468058"/>
                  </a:lnTo>
                  <a:lnTo>
                    <a:pt x="287654" y="497649"/>
                  </a:lnTo>
                  <a:lnTo>
                    <a:pt x="268986" y="508546"/>
                  </a:lnTo>
                  <a:lnTo>
                    <a:pt x="266319" y="510108"/>
                  </a:lnTo>
                  <a:lnTo>
                    <a:pt x="254508" y="514616"/>
                  </a:lnTo>
                  <a:lnTo>
                    <a:pt x="242062" y="516127"/>
                  </a:lnTo>
                  <a:lnTo>
                    <a:pt x="229743" y="514616"/>
                  </a:lnTo>
                  <a:lnTo>
                    <a:pt x="217931" y="510108"/>
                  </a:lnTo>
                  <a:lnTo>
                    <a:pt x="119125" y="452475"/>
                  </a:lnTo>
                  <a:lnTo>
                    <a:pt x="68325" y="422884"/>
                  </a:lnTo>
                  <a:lnTo>
                    <a:pt x="49656" y="411987"/>
                  </a:lnTo>
                  <a:lnTo>
                    <a:pt x="24638" y="381761"/>
                  </a:lnTo>
                  <a:lnTo>
                    <a:pt x="22987" y="369188"/>
                  </a:lnTo>
                  <a:lnTo>
                    <a:pt x="22987" y="253936"/>
                  </a:lnTo>
                  <a:lnTo>
                    <a:pt x="22987" y="194754"/>
                  </a:lnTo>
                  <a:lnTo>
                    <a:pt x="22987" y="172961"/>
                  </a:lnTo>
                  <a:lnTo>
                    <a:pt x="22987" y="169837"/>
                  </a:lnTo>
                  <a:lnTo>
                    <a:pt x="24638" y="157276"/>
                  </a:lnTo>
                  <a:lnTo>
                    <a:pt x="145796" y="70980"/>
                  </a:lnTo>
                  <a:lnTo>
                    <a:pt x="196596" y="41389"/>
                  </a:lnTo>
                  <a:lnTo>
                    <a:pt x="215265" y="30479"/>
                  </a:lnTo>
                  <a:lnTo>
                    <a:pt x="217931" y="28930"/>
                  </a:lnTo>
                  <a:lnTo>
                    <a:pt x="229743" y="24409"/>
                  </a:lnTo>
                  <a:lnTo>
                    <a:pt x="242062" y="22910"/>
                  </a:lnTo>
                  <a:lnTo>
                    <a:pt x="254508" y="24409"/>
                  </a:lnTo>
                  <a:lnTo>
                    <a:pt x="266319" y="28930"/>
                  </a:lnTo>
                  <a:lnTo>
                    <a:pt x="365125" y="86550"/>
                  </a:lnTo>
                  <a:lnTo>
                    <a:pt x="415925" y="116141"/>
                  </a:lnTo>
                  <a:lnTo>
                    <a:pt x="434594" y="127038"/>
                  </a:lnTo>
                  <a:lnTo>
                    <a:pt x="437261" y="1286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102596" y="2290571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40" h="944880">
                  <a:moveTo>
                    <a:pt x="157479" y="0"/>
                  </a:moveTo>
                  <a:lnTo>
                    <a:pt x="1234439" y="0"/>
                  </a:lnTo>
                  <a:lnTo>
                    <a:pt x="1234439" y="787400"/>
                  </a:lnTo>
                  <a:lnTo>
                    <a:pt x="1226438" y="837183"/>
                  </a:lnTo>
                  <a:lnTo>
                    <a:pt x="1204086" y="880363"/>
                  </a:lnTo>
                  <a:lnTo>
                    <a:pt x="1169924" y="914526"/>
                  </a:lnTo>
                  <a:lnTo>
                    <a:pt x="1126744" y="936878"/>
                  </a:lnTo>
                  <a:lnTo>
                    <a:pt x="1076959" y="944879"/>
                  </a:lnTo>
                  <a:lnTo>
                    <a:pt x="0" y="944879"/>
                  </a:lnTo>
                  <a:lnTo>
                    <a:pt x="0" y="157479"/>
                  </a:lnTo>
                  <a:lnTo>
                    <a:pt x="8000" y="107695"/>
                  </a:lnTo>
                  <a:lnTo>
                    <a:pt x="30352" y="64515"/>
                  </a:lnTo>
                  <a:lnTo>
                    <a:pt x="64515" y="30352"/>
                  </a:lnTo>
                  <a:lnTo>
                    <a:pt x="107696" y="8000"/>
                  </a:lnTo>
                  <a:lnTo>
                    <a:pt x="157479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1655" y="2880359"/>
              <a:ext cx="277368" cy="20421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82655" y="2514599"/>
              <a:ext cx="481583" cy="42062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6031" y="3060191"/>
              <a:ext cx="2642616" cy="1752599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8461248" y="3642359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4">
                  <a:moveTo>
                    <a:pt x="1323212" y="0"/>
                  </a:moveTo>
                  <a:lnTo>
                    <a:pt x="69723" y="0"/>
                  </a:lnTo>
                  <a:lnTo>
                    <a:pt x="42545" y="5460"/>
                  </a:lnTo>
                  <a:lnTo>
                    <a:pt x="20447" y="20573"/>
                  </a:lnTo>
                  <a:lnTo>
                    <a:pt x="5460" y="42798"/>
                  </a:lnTo>
                  <a:lnTo>
                    <a:pt x="0" y="70103"/>
                  </a:lnTo>
                  <a:lnTo>
                    <a:pt x="0" y="335279"/>
                  </a:lnTo>
                  <a:lnTo>
                    <a:pt x="5460" y="362584"/>
                  </a:lnTo>
                  <a:lnTo>
                    <a:pt x="20447" y="384809"/>
                  </a:lnTo>
                  <a:lnTo>
                    <a:pt x="42545" y="399922"/>
                  </a:lnTo>
                  <a:lnTo>
                    <a:pt x="69723" y="405383"/>
                  </a:lnTo>
                  <a:lnTo>
                    <a:pt x="1323212" y="405383"/>
                  </a:lnTo>
                  <a:lnTo>
                    <a:pt x="1350391" y="399922"/>
                  </a:lnTo>
                  <a:lnTo>
                    <a:pt x="1372488" y="384809"/>
                  </a:lnTo>
                  <a:lnTo>
                    <a:pt x="1387475" y="362584"/>
                  </a:lnTo>
                  <a:lnTo>
                    <a:pt x="1392935" y="335279"/>
                  </a:lnTo>
                  <a:lnTo>
                    <a:pt x="1392935" y="70103"/>
                  </a:lnTo>
                  <a:lnTo>
                    <a:pt x="1387475" y="42798"/>
                  </a:lnTo>
                  <a:lnTo>
                    <a:pt x="1372488" y="20573"/>
                  </a:lnTo>
                  <a:lnTo>
                    <a:pt x="1350391" y="5460"/>
                  </a:lnTo>
                  <a:lnTo>
                    <a:pt x="1323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461248" y="3642359"/>
              <a:ext cx="1393190" cy="405765"/>
            </a:xfrm>
            <a:custGeom>
              <a:avLst/>
              <a:gdLst/>
              <a:ahLst/>
              <a:cxnLst/>
              <a:rect l="l" t="t" r="r" b="b"/>
              <a:pathLst>
                <a:path w="1393190" h="405764">
                  <a:moveTo>
                    <a:pt x="0" y="70103"/>
                  </a:moveTo>
                  <a:lnTo>
                    <a:pt x="5460" y="42798"/>
                  </a:lnTo>
                  <a:lnTo>
                    <a:pt x="20447" y="20573"/>
                  </a:lnTo>
                  <a:lnTo>
                    <a:pt x="42545" y="5460"/>
                  </a:lnTo>
                  <a:lnTo>
                    <a:pt x="69723" y="0"/>
                  </a:lnTo>
                  <a:lnTo>
                    <a:pt x="1323212" y="0"/>
                  </a:lnTo>
                  <a:lnTo>
                    <a:pt x="1350391" y="5460"/>
                  </a:lnTo>
                  <a:lnTo>
                    <a:pt x="1372488" y="20573"/>
                  </a:lnTo>
                  <a:lnTo>
                    <a:pt x="1387475" y="42798"/>
                  </a:lnTo>
                  <a:lnTo>
                    <a:pt x="1392935" y="70103"/>
                  </a:lnTo>
                  <a:lnTo>
                    <a:pt x="1392935" y="335279"/>
                  </a:lnTo>
                  <a:lnTo>
                    <a:pt x="1387475" y="362584"/>
                  </a:lnTo>
                  <a:lnTo>
                    <a:pt x="1372488" y="384809"/>
                  </a:lnTo>
                  <a:lnTo>
                    <a:pt x="1350391" y="399922"/>
                  </a:lnTo>
                  <a:lnTo>
                    <a:pt x="1323212" y="405383"/>
                  </a:lnTo>
                  <a:lnTo>
                    <a:pt x="69723" y="405383"/>
                  </a:lnTo>
                  <a:lnTo>
                    <a:pt x="42545" y="399922"/>
                  </a:lnTo>
                  <a:lnTo>
                    <a:pt x="20447" y="384809"/>
                  </a:lnTo>
                  <a:lnTo>
                    <a:pt x="5460" y="362584"/>
                  </a:lnTo>
                  <a:lnTo>
                    <a:pt x="0" y="335279"/>
                  </a:lnTo>
                  <a:lnTo>
                    <a:pt x="0" y="7010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8747252" y="3735070"/>
            <a:ext cx="820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66" name="object 166"/>
          <p:cNvGrpSpPr/>
          <p:nvPr/>
        </p:nvGrpSpPr>
        <p:grpSpPr>
          <a:xfrm>
            <a:off x="7879080" y="3654552"/>
            <a:ext cx="2639695" cy="1750060"/>
            <a:chOff x="7879080" y="3654552"/>
            <a:chExt cx="2639695" cy="1750060"/>
          </a:xfrm>
        </p:grpSpPr>
        <p:pic>
          <p:nvPicPr>
            <p:cNvPr id="167" name="object 1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9080" y="3654552"/>
              <a:ext cx="2639568" cy="1749552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8461248" y="4236720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1323212" y="0"/>
                  </a:moveTo>
                  <a:lnTo>
                    <a:pt x="69723" y="0"/>
                  </a:lnTo>
                  <a:lnTo>
                    <a:pt x="42545" y="5460"/>
                  </a:lnTo>
                  <a:lnTo>
                    <a:pt x="20447" y="20319"/>
                  </a:lnTo>
                  <a:lnTo>
                    <a:pt x="5460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447" y="382015"/>
                  </a:lnTo>
                  <a:lnTo>
                    <a:pt x="42545" y="396874"/>
                  </a:lnTo>
                  <a:lnTo>
                    <a:pt x="69723" y="402335"/>
                  </a:lnTo>
                  <a:lnTo>
                    <a:pt x="1323212" y="402335"/>
                  </a:lnTo>
                  <a:lnTo>
                    <a:pt x="1350391" y="396874"/>
                  </a:lnTo>
                  <a:lnTo>
                    <a:pt x="1372488" y="382015"/>
                  </a:lnTo>
                  <a:lnTo>
                    <a:pt x="1387475" y="359790"/>
                  </a:lnTo>
                  <a:lnTo>
                    <a:pt x="1392935" y="332739"/>
                  </a:lnTo>
                  <a:lnTo>
                    <a:pt x="1392935" y="69595"/>
                  </a:lnTo>
                  <a:lnTo>
                    <a:pt x="1387475" y="42544"/>
                  </a:lnTo>
                  <a:lnTo>
                    <a:pt x="1372488" y="20319"/>
                  </a:lnTo>
                  <a:lnTo>
                    <a:pt x="1350391" y="5460"/>
                  </a:lnTo>
                  <a:lnTo>
                    <a:pt x="1323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461248" y="4236720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0" y="69595"/>
                  </a:moveTo>
                  <a:lnTo>
                    <a:pt x="5460" y="42544"/>
                  </a:lnTo>
                  <a:lnTo>
                    <a:pt x="20447" y="20319"/>
                  </a:lnTo>
                  <a:lnTo>
                    <a:pt x="42545" y="5460"/>
                  </a:lnTo>
                  <a:lnTo>
                    <a:pt x="69723" y="0"/>
                  </a:lnTo>
                  <a:lnTo>
                    <a:pt x="1323212" y="0"/>
                  </a:lnTo>
                  <a:lnTo>
                    <a:pt x="1350391" y="5460"/>
                  </a:lnTo>
                  <a:lnTo>
                    <a:pt x="1372488" y="20319"/>
                  </a:lnTo>
                  <a:lnTo>
                    <a:pt x="1387475" y="42544"/>
                  </a:lnTo>
                  <a:lnTo>
                    <a:pt x="1392935" y="69595"/>
                  </a:lnTo>
                  <a:lnTo>
                    <a:pt x="1392935" y="332739"/>
                  </a:lnTo>
                  <a:lnTo>
                    <a:pt x="1387475" y="359790"/>
                  </a:lnTo>
                  <a:lnTo>
                    <a:pt x="1372488" y="382015"/>
                  </a:lnTo>
                  <a:lnTo>
                    <a:pt x="1350391" y="396874"/>
                  </a:lnTo>
                  <a:lnTo>
                    <a:pt x="1323212" y="402335"/>
                  </a:lnTo>
                  <a:lnTo>
                    <a:pt x="69723" y="402335"/>
                  </a:lnTo>
                  <a:lnTo>
                    <a:pt x="42545" y="396874"/>
                  </a:lnTo>
                  <a:lnTo>
                    <a:pt x="20447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8747252" y="4328541"/>
            <a:ext cx="820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7866888" y="4245864"/>
            <a:ext cx="2642870" cy="1752600"/>
            <a:chOff x="7866888" y="4245864"/>
            <a:chExt cx="2642870" cy="1752600"/>
          </a:xfrm>
        </p:grpSpPr>
        <p:pic>
          <p:nvPicPr>
            <p:cNvPr id="172" name="object 1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6888" y="4245864"/>
              <a:ext cx="2642616" cy="175260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8449056" y="4828032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5" h="402589">
                  <a:moveTo>
                    <a:pt x="1326007" y="0"/>
                  </a:moveTo>
                  <a:lnTo>
                    <a:pt x="69976" y="0"/>
                  </a:lnTo>
                  <a:lnTo>
                    <a:pt x="42672" y="5461"/>
                  </a:lnTo>
                  <a:lnTo>
                    <a:pt x="20447" y="20320"/>
                  </a:lnTo>
                  <a:lnTo>
                    <a:pt x="5461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1" y="359791"/>
                  </a:lnTo>
                  <a:lnTo>
                    <a:pt x="20447" y="382016"/>
                  </a:lnTo>
                  <a:lnTo>
                    <a:pt x="42672" y="396875"/>
                  </a:lnTo>
                  <a:lnTo>
                    <a:pt x="69976" y="402336"/>
                  </a:lnTo>
                  <a:lnTo>
                    <a:pt x="1326007" y="402336"/>
                  </a:lnTo>
                  <a:lnTo>
                    <a:pt x="1353312" y="396875"/>
                  </a:lnTo>
                  <a:lnTo>
                    <a:pt x="1375537" y="382016"/>
                  </a:lnTo>
                  <a:lnTo>
                    <a:pt x="1390523" y="359791"/>
                  </a:lnTo>
                  <a:lnTo>
                    <a:pt x="1395984" y="332740"/>
                  </a:lnTo>
                  <a:lnTo>
                    <a:pt x="1395984" y="69596"/>
                  </a:lnTo>
                  <a:lnTo>
                    <a:pt x="1390523" y="42545"/>
                  </a:lnTo>
                  <a:lnTo>
                    <a:pt x="1375537" y="20320"/>
                  </a:lnTo>
                  <a:lnTo>
                    <a:pt x="1353312" y="5461"/>
                  </a:lnTo>
                  <a:lnTo>
                    <a:pt x="1326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49056" y="4828032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5" h="402589">
                  <a:moveTo>
                    <a:pt x="0" y="69596"/>
                  </a:moveTo>
                  <a:lnTo>
                    <a:pt x="5461" y="42545"/>
                  </a:lnTo>
                  <a:lnTo>
                    <a:pt x="20447" y="20320"/>
                  </a:lnTo>
                  <a:lnTo>
                    <a:pt x="42672" y="5461"/>
                  </a:lnTo>
                  <a:lnTo>
                    <a:pt x="69976" y="0"/>
                  </a:lnTo>
                  <a:lnTo>
                    <a:pt x="1326007" y="0"/>
                  </a:lnTo>
                  <a:lnTo>
                    <a:pt x="1353312" y="5461"/>
                  </a:lnTo>
                  <a:lnTo>
                    <a:pt x="1375537" y="20320"/>
                  </a:lnTo>
                  <a:lnTo>
                    <a:pt x="1390523" y="42545"/>
                  </a:lnTo>
                  <a:lnTo>
                    <a:pt x="1395984" y="69596"/>
                  </a:lnTo>
                  <a:lnTo>
                    <a:pt x="1395984" y="332740"/>
                  </a:lnTo>
                  <a:lnTo>
                    <a:pt x="1390523" y="359791"/>
                  </a:lnTo>
                  <a:lnTo>
                    <a:pt x="1375537" y="382016"/>
                  </a:lnTo>
                  <a:lnTo>
                    <a:pt x="1353312" y="396875"/>
                  </a:lnTo>
                  <a:lnTo>
                    <a:pt x="1326007" y="402336"/>
                  </a:lnTo>
                  <a:lnTo>
                    <a:pt x="69976" y="402336"/>
                  </a:lnTo>
                  <a:lnTo>
                    <a:pt x="42672" y="396875"/>
                  </a:lnTo>
                  <a:lnTo>
                    <a:pt x="20447" y="382016"/>
                  </a:lnTo>
                  <a:lnTo>
                    <a:pt x="5461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8730488" y="4922011"/>
            <a:ext cx="83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76" name="object 176"/>
          <p:cNvGrpSpPr/>
          <p:nvPr/>
        </p:nvGrpSpPr>
        <p:grpSpPr>
          <a:xfrm>
            <a:off x="9494519" y="3060192"/>
            <a:ext cx="2642870" cy="1752600"/>
            <a:chOff x="9494519" y="3060192"/>
            <a:chExt cx="2642870" cy="1752600"/>
          </a:xfrm>
        </p:grpSpPr>
        <p:pic>
          <p:nvPicPr>
            <p:cNvPr id="177" name="object 1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4519" y="3060192"/>
              <a:ext cx="2642616" cy="1752599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0076687" y="3642360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5" h="405764">
                  <a:moveTo>
                    <a:pt x="1326006" y="0"/>
                  </a:moveTo>
                  <a:lnTo>
                    <a:pt x="69976" y="0"/>
                  </a:lnTo>
                  <a:lnTo>
                    <a:pt x="42671" y="5460"/>
                  </a:lnTo>
                  <a:lnTo>
                    <a:pt x="20446" y="20573"/>
                  </a:lnTo>
                  <a:lnTo>
                    <a:pt x="5460" y="42798"/>
                  </a:lnTo>
                  <a:lnTo>
                    <a:pt x="0" y="70103"/>
                  </a:lnTo>
                  <a:lnTo>
                    <a:pt x="0" y="335279"/>
                  </a:lnTo>
                  <a:lnTo>
                    <a:pt x="5460" y="362584"/>
                  </a:lnTo>
                  <a:lnTo>
                    <a:pt x="20446" y="384809"/>
                  </a:lnTo>
                  <a:lnTo>
                    <a:pt x="42671" y="399922"/>
                  </a:lnTo>
                  <a:lnTo>
                    <a:pt x="69976" y="405383"/>
                  </a:lnTo>
                  <a:lnTo>
                    <a:pt x="1326006" y="405383"/>
                  </a:lnTo>
                  <a:lnTo>
                    <a:pt x="1353311" y="399922"/>
                  </a:lnTo>
                  <a:lnTo>
                    <a:pt x="1375536" y="384809"/>
                  </a:lnTo>
                  <a:lnTo>
                    <a:pt x="1390522" y="362584"/>
                  </a:lnTo>
                  <a:lnTo>
                    <a:pt x="1395983" y="335279"/>
                  </a:lnTo>
                  <a:lnTo>
                    <a:pt x="1395983" y="70103"/>
                  </a:lnTo>
                  <a:lnTo>
                    <a:pt x="1390522" y="42798"/>
                  </a:lnTo>
                  <a:lnTo>
                    <a:pt x="1375536" y="20573"/>
                  </a:lnTo>
                  <a:lnTo>
                    <a:pt x="1353311" y="5460"/>
                  </a:lnTo>
                  <a:lnTo>
                    <a:pt x="1326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076687" y="3642360"/>
              <a:ext cx="1396365" cy="405765"/>
            </a:xfrm>
            <a:custGeom>
              <a:avLst/>
              <a:gdLst/>
              <a:ahLst/>
              <a:cxnLst/>
              <a:rect l="l" t="t" r="r" b="b"/>
              <a:pathLst>
                <a:path w="1396365" h="405764">
                  <a:moveTo>
                    <a:pt x="0" y="70103"/>
                  </a:moveTo>
                  <a:lnTo>
                    <a:pt x="5460" y="42798"/>
                  </a:lnTo>
                  <a:lnTo>
                    <a:pt x="20446" y="20573"/>
                  </a:lnTo>
                  <a:lnTo>
                    <a:pt x="42671" y="5460"/>
                  </a:lnTo>
                  <a:lnTo>
                    <a:pt x="69976" y="0"/>
                  </a:lnTo>
                  <a:lnTo>
                    <a:pt x="1326006" y="0"/>
                  </a:lnTo>
                  <a:lnTo>
                    <a:pt x="1353311" y="5460"/>
                  </a:lnTo>
                  <a:lnTo>
                    <a:pt x="1375536" y="20573"/>
                  </a:lnTo>
                  <a:lnTo>
                    <a:pt x="1390522" y="42798"/>
                  </a:lnTo>
                  <a:lnTo>
                    <a:pt x="1395983" y="70103"/>
                  </a:lnTo>
                  <a:lnTo>
                    <a:pt x="1395983" y="335279"/>
                  </a:lnTo>
                  <a:lnTo>
                    <a:pt x="1390522" y="362584"/>
                  </a:lnTo>
                  <a:lnTo>
                    <a:pt x="1375536" y="384809"/>
                  </a:lnTo>
                  <a:lnTo>
                    <a:pt x="1353311" y="399922"/>
                  </a:lnTo>
                  <a:lnTo>
                    <a:pt x="1326006" y="405383"/>
                  </a:lnTo>
                  <a:lnTo>
                    <a:pt x="69976" y="405383"/>
                  </a:lnTo>
                  <a:lnTo>
                    <a:pt x="42671" y="399922"/>
                  </a:lnTo>
                  <a:lnTo>
                    <a:pt x="20446" y="384809"/>
                  </a:lnTo>
                  <a:lnTo>
                    <a:pt x="5460" y="362584"/>
                  </a:lnTo>
                  <a:lnTo>
                    <a:pt x="0" y="335279"/>
                  </a:lnTo>
                  <a:lnTo>
                    <a:pt x="0" y="7010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10365993" y="3734180"/>
            <a:ext cx="817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Argument-1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9494519" y="3654552"/>
            <a:ext cx="2642870" cy="1750060"/>
            <a:chOff x="9494519" y="3654552"/>
            <a:chExt cx="2642870" cy="1750060"/>
          </a:xfrm>
        </p:grpSpPr>
        <p:pic>
          <p:nvPicPr>
            <p:cNvPr id="182" name="object 1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4519" y="3654552"/>
              <a:ext cx="2642616" cy="1749552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10076687" y="4236720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5" h="402589">
                  <a:moveTo>
                    <a:pt x="1326006" y="0"/>
                  </a:moveTo>
                  <a:lnTo>
                    <a:pt x="69976" y="0"/>
                  </a:lnTo>
                  <a:lnTo>
                    <a:pt x="42671" y="5460"/>
                  </a:lnTo>
                  <a:lnTo>
                    <a:pt x="20446" y="20319"/>
                  </a:lnTo>
                  <a:lnTo>
                    <a:pt x="5460" y="42544"/>
                  </a:lnTo>
                  <a:lnTo>
                    <a:pt x="0" y="69595"/>
                  </a:lnTo>
                  <a:lnTo>
                    <a:pt x="0" y="332739"/>
                  </a:lnTo>
                  <a:lnTo>
                    <a:pt x="5460" y="359790"/>
                  </a:lnTo>
                  <a:lnTo>
                    <a:pt x="20446" y="382015"/>
                  </a:lnTo>
                  <a:lnTo>
                    <a:pt x="42671" y="396874"/>
                  </a:lnTo>
                  <a:lnTo>
                    <a:pt x="69976" y="402335"/>
                  </a:lnTo>
                  <a:lnTo>
                    <a:pt x="1326006" y="402335"/>
                  </a:lnTo>
                  <a:lnTo>
                    <a:pt x="1353311" y="396874"/>
                  </a:lnTo>
                  <a:lnTo>
                    <a:pt x="1375536" y="382015"/>
                  </a:lnTo>
                  <a:lnTo>
                    <a:pt x="1390522" y="359790"/>
                  </a:lnTo>
                  <a:lnTo>
                    <a:pt x="1395983" y="332739"/>
                  </a:lnTo>
                  <a:lnTo>
                    <a:pt x="1395983" y="69595"/>
                  </a:lnTo>
                  <a:lnTo>
                    <a:pt x="1390522" y="42544"/>
                  </a:lnTo>
                  <a:lnTo>
                    <a:pt x="1375536" y="20319"/>
                  </a:lnTo>
                  <a:lnTo>
                    <a:pt x="1353311" y="5460"/>
                  </a:lnTo>
                  <a:lnTo>
                    <a:pt x="13260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076687" y="4236720"/>
              <a:ext cx="1396365" cy="402590"/>
            </a:xfrm>
            <a:custGeom>
              <a:avLst/>
              <a:gdLst/>
              <a:ahLst/>
              <a:cxnLst/>
              <a:rect l="l" t="t" r="r" b="b"/>
              <a:pathLst>
                <a:path w="1396365" h="402589">
                  <a:moveTo>
                    <a:pt x="0" y="69595"/>
                  </a:moveTo>
                  <a:lnTo>
                    <a:pt x="5460" y="42544"/>
                  </a:lnTo>
                  <a:lnTo>
                    <a:pt x="20446" y="20319"/>
                  </a:lnTo>
                  <a:lnTo>
                    <a:pt x="42671" y="5460"/>
                  </a:lnTo>
                  <a:lnTo>
                    <a:pt x="69976" y="0"/>
                  </a:lnTo>
                  <a:lnTo>
                    <a:pt x="1326006" y="0"/>
                  </a:lnTo>
                  <a:lnTo>
                    <a:pt x="1353311" y="5460"/>
                  </a:lnTo>
                  <a:lnTo>
                    <a:pt x="1375536" y="20319"/>
                  </a:lnTo>
                  <a:lnTo>
                    <a:pt x="1390522" y="42544"/>
                  </a:lnTo>
                  <a:lnTo>
                    <a:pt x="1395983" y="69595"/>
                  </a:lnTo>
                  <a:lnTo>
                    <a:pt x="1395983" y="332739"/>
                  </a:lnTo>
                  <a:lnTo>
                    <a:pt x="1390522" y="359790"/>
                  </a:lnTo>
                  <a:lnTo>
                    <a:pt x="1375536" y="382015"/>
                  </a:lnTo>
                  <a:lnTo>
                    <a:pt x="1353311" y="396874"/>
                  </a:lnTo>
                  <a:lnTo>
                    <a:pt x="1326006" y="402335"/>
                  </a:lnTo>
                  <a:lnTo>
                    <a:pt x="69976" y="402335"/>
                  </a:lnTo>
                  <a:lnTo>
                    <a:pt x="42671" y="396874"/>
                  </a:lnTo>
                  <a:lnTo>
                    <a:pt x="20446" y="382015"/>
                  </a:lnTo>
                  <a:lnTo>
                    <a:pt x="5460" y="359790"/>
                  </a:lnTo>
                  <a:lnTo>
                    <a:pt x="0" y="332739"/>
                  </a:lnTo>
                  <a:lnTo>
                    <a:pt x="0" y="69595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5" name="object 185"/>
          <p:cNvSpPr txBox="1"/>
          <p:nvPr/>
        </p:nvSpPr>
        <p:spPr>
          <a:xfrm>
            <a:off x="10365993" y="4328286"/>
            <a:ext cx="821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Argument-2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6" name="object 186"/>
          <p:cNvGrpSpPr/>
          <p:nvPr/>
        </p:nvGrpSpPr>
        <p:grpSpPr>
          <a:xfrm>
            <a:off x="9488423" y="4245864"/>
            <a:ext cx="2639695" cy="1752600"/>
            <a:chOff x="9488423" y="4245864"/>
            <a:chExt cx="2639695" cy="1752600"/>
          </a:xfrm>
        </p:grpSpPr>
        <p:pic>
          <p:nvPicPr>
            <p:cNvPr id="187" name="object 1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8423" y="4245864"/>
              <a:ext cx="2639568" cy="1752600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0070591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1323212" y="0"/>
                  </a:moveTo>
                  <a:lnTo>
                    <a:pt x="69723" y="0"/>
                  </a:lnTo>
                  <a:lnTo>
                    <a:pt x="42544" y="5461"/>
                  </a:lnTo>
                  <a:lnTo>
                    <a:pt x="20447" y="20320"/>
                  </a:lnTo>
                  <a:lnTo>
                    <a:pt x="5460" y="42545"/>
                  </a:lnTo>
                  <a:lnTo>
                    <a:pt x="0" y="69596"/>
                  </a:lnTo>
                  <a:lnTo>
                    <a:pt x="0" y="332740"/>
                  </a:lnTo>
                  <a:lnTo>
                    <a:pt x="5460" y="359791"/>
                  </a:lnTo>
                  <a:lnTo>
                    <a:pt x="20447" y="382016"/>
                  </a:lnTo>
                  <a:lnTo>
                    <a:pt x="42544" y="396875"/>
                  </a:lnTo>
                  <a:lnTo>
                    <a:pt x="69723" y="402336"/>
                  </a:lnTo>
                  <a:lnTo>
                    <a:pt x="1323212" y="402336"/>
                  </a:lnTo>
                  <a:lnTo>
                    <a:pt x="1350390" y="396875"/>
                  </a:lnTo>
                  <a:lnTo>
                    <a:pt x="1372488" y="382016"/>
                  </a:lnTo>
                  <a:lnTo>
                    <a:pt x="1387475" y="359791"/>
                  </a:lnTo>
                  <a:lnTo>
                    <a:pt x="1392935" y="332740"/>
                  </a:lnTo>
                  <a:lnTo>
                    <a:pt x="1392935" y="69596"/>
                  </a:lnTo>
                  <a:lnTo>
                    <a:pt x="1387475" y="42545"/>
                  </a:lnTo>
                  <a:lnTo>
                    <a:pt x="1372488" y="20320"/>
                  </a:lnTo>
                  <a:lnTo>
                    <a:pt x="1350390" y="5461"/>
                  </a:lnTo>
                  <a:lnTo>
                    <a:pt x="1323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070591" y="4828032"/>
              <a:ext cx="1393190" cy="402590"/>
            </a:xfrm>
            <a:custGeom>
              <a:avLst/>
              <a:gdLst/>
              <a:ahLst/>
              <a:cxnLst/>
              <a:rect l="l" t="t" r="r" b="b"/>
              <a:pathLst>
                <a:path w="1393190" h="402589">
                  <a:moveTo>
                    <a:pt x="0" y="69596"/>
                  </a:moveTo>
                  <a:lnTo>
                    <a:pt x="5460" y="42545"/>
                  </a:lnTo>
                  <a:lnTo>
                    <a:pt x="20447" y="20320"/>
                  </a:lnTo>
                  <a:lnTo>
                    <a:pt x="42544" y="5461"/>
                  </a:lnTo>
                  <a:lnTo>
                    <a:pt x="69723" y="0"/>
                  </a:lnTo>
                  <a:lnTo>
                    <a:pt x="1323212" y="0"/>
                  </a:lnTo>
                  <a:lnTo>
                    <a:pt x="1350390" y="5461"/>
                  </a:lnTo>
                  <a:lnTo>
                    <a:pt x="1372488" y="20320"/>
                  </a:lnTo>
                  <a:lnTo>
                    <a:pt x="1387475" y="42545"/>
                  </a:lnTo>
                  <a:lnTo>
                    <a:pt x="1392935" y="69596"/>
                  </a:lnTo>
                  <a:lnTo>
                    <a:pt x="1392935" y="332740"/>
                  </a:lnTo>
                  <a:lnTo>
                    <a:pt x="1387475" y="359791"/>
                  </a:lnTo>
                  <a:lnTo>
                    <a:pt x="1372488" y="382016"/>
                  </a:lnTo>
                  <a:lnTo>
                    <a:pt x="1350390" y="396875"/>
                  </a:lnTo>
                  <a:lnTo>
                    <a:pt x="1323212" y="402336"/>
                  </a:lnTo>
                  <a:lnTo>
                    <a:pt x="69723" y="402336"/>
                  </a:lnTo>
                  <a:lnTo>
                    <a:pt x="42544" y="396875"/>
                  </a:lnTo>
                  <a:lnTo>
                    <a:pt x="20447" y="382016"/>
                  </a:lnTo>
                  <a:lnTo>
                    <a:pt x="5460" y="359791"/>
                  </a:lnTo>
                  <a:lnTo>
                    <a:pt x="0" y="332740"/>
                  </a:lnTo>
                  <a:lnTo>
                    <a:pt x="0" y="69596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10349865" y="4921757"/>
            <a:ext cx="837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gu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en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t-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128015" y="822960"/>
            <a:ext cx="1134110" cy="554355"/>
          </a:xfrm>
          <a:custGeom>
            <a:avLst/>
            <a:gdLst/>
            <a:ahLst/>
            <a:cxnLst/>
            <a:rect l="l" t="t" r="r" b="b"/>
            <a:pathLst>
              <a:path w="1134110" h="554355">
                <a:moveTo>
                  <a:pt x="1037729" y="0"/>
                </a:moveTo>
                <a:lnTo>
                  <a:pt x="95999" y="0"/>
                </a:lnTo>
                <a:lnTo>
                  <a:pt x="58635" y="7492"/>
                </a:lnTo>
                <a:lnTo>
                  <a:pt x="28117" y="28066"/>
                </a:lnTo>
                <a:lnTo>
                  <a:pt x="7543" y="58674"/>
                </a:lnTo>
                <a:lnTo>
                  <a:pt x="0" y="95885"/>
                </a:lnTo>
                <a:lnTo>
                  <a:pt x="0" y="458342"/>
                </a:lnTo>
                <a:lnTo>
                  <a:pt x="7543" y="495553"/>
                </a:lnTo>
                <a:lnTo>
                  <a:pt x="28117" y="526161"/>
                </a:lnTo>
                <a:lnTo>
                  <a:pt x="58635" y="546735"/>
                </a:lnTo>
                <a:lnTo>
                  <a:pt x="95999" y="554227"/>
                </a:lnTo>
                <a:lnTo>
                  <a:pt x="1037729" y="554227"/>
                </a:lnTo>
                <a:lnTo>
                  <a:pt x="1075093" y="546735"/>
                </a:lnTo>
                <a:lnTo>
                  <a:pt x="1105611" y="526161"/>
                </a:lnTo>
                <a:lnTo>
                  <a:pt x="1126185" y="495553"/>
                </a:lnTo>
                <a:lnTo>
                  <a:pt x="1133729" y="458342"/>
                </a:lnTo>
                <a:lnTo>
                  <a:pt x="1133729" y="95885"/>
                </a:lnTo>
                <a:lnTo>
                  <a:pt x="1126185" y="58674"/>
                </a:lnTo>
                <a:lnTo>
                  <a:pt x="1105611" y="28066"/>
                </a:lnTo>
                <a:lnTo>
                  <a:pt x="1075093" y="7492"/>
                </a:lnTo>
                <a:lnTo>
                  <a:pt x="1037729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406704" y="979678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ov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0" y="1374521"/>
            <a:ext cx="1969135" cy="2469515"/>
            <a:chOff x="0" y="1374521"/>
            <a:chExt cx="1969135" cy="2469515"/>
          </a:xfrm>
        </p:grpSpPr>
        <p:sp>
          <p:nvSpPr>
            <p:cNvPr id="194" name="object 194"/>
            <p:cNvSpPr/>
            <p:nvPr/>
          </p:nvSpPr>
          <p:spPr>
            <a:xfrm>
              <a:off x="694944" y="1377696"/>
              <a:ext cx="0" cy="1298575"/>
            </a:xfrm>
            <a:custGeom>
              <a:avLst/>
              <a:gdLst/>
              <a:ahLst/>
              <a:cxnLst/>
              <a:rect l="l" t="t" r="r" b="b"/>
              <a:pathLst>
                <a:path h="1298575">
                  <a:moveTo>
                    <a:pt x="0" y="0"/>
                  </a:moveTo>
                  <a:lnTo>
                    <a:pt x="0" y="1298066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0" y="2093976"/>
              <a:ext cx="1969008" cy="1749552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109728" y="2673096"/>
              <a:ext cx="1173480" cy="408305"/>
            </a:xfrm>
            <a:custGeom>
              <a:avLst/>
              <a:gdLst/>
              <a:ahLst/>
              <a:cxnLst/>
              <a:rect l="l" t="t" r="r" b="b"/>
              <a:pathLst>
                <a:path w="1173480" h="408305">
                  <a:moveTo>
                    <a:pt x="1103312" y="0"/>
                  </a:moveTo>
                  <a:lnTo>
                    <a:pt x="70167" y="0"/>
                  </a:lnTo>
                  <a:lnTo>
                    <a:pt x="42862" y="5587"/>
                  </a:lnTo>
                  <a:lnTo>
                    <a:pt x="20548" y="20700"/>
                  </a:lnTo>
                  <a:lnTo>
                    <a:pt x="5514" y="43179"/>
                  </a:lnTo>
                  <a:lnTo>
                    <a:pt x="0" y="70738"/>
                  </a:lnTo>
                  <a:lnTo>
                    <a:pt x="0" y="337312"/>
                  </a:lnTo>
                  <a:lnTo>
                    <a:pt x="5514" y="364870"/>
                  </a:lnTo>
                  <a:lnTo>
                    <a:pt x="20548" y="387350"/>
                  </a:lnTo>
                  <a:lnTo>
                    <a:pt x="42862" y="402463"/>
                  </a:lnTo>
                  <a:lnTo>
                    <a:pt x="70167" y="408050"/>
                  </a:lnTo>
                  <a:lnTo>
                    <a:pt x="1103312" y="408050"/>
                  </a:lnTo>
                  <a:lnTo>
                    <a:pt x="1130617" y="402463"/>
                  </a:lnTo>
                  <a:lnTo>
                    <a:pt x="1152931" y="387350"/>
                  </a:lnTo>
                  <a:lnTo>
                    <a:pt x="1168019" y="364870"/>
                  </a:lnTo>
                  <a:lnTo>
                    <a:pt x="1173480" y="337312"/>
                  </a:lnTo>
                  <a:lnTo>
                    <a:pt x="1173480" y="70738"/>
                  </a:lnTo>
                  <a:lnTo>
                    <a:pt x="1168019" y="43179"/>
                  </a:lnTo>
                  <a:lnTo>
                    <a:pt x="1152931" y="20700"/>
                  </a:lnTo>
                  <a:lnTo>
                    <a:pt x="1130617" y="5587"/>
                  </a:lnTo>
                  <a:lnTo>
                    <a:pt x="1103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9728" y="2673096"/>
              <a:ext cx="1173480" cy="408305"/>
            </a:xfrm>
            <a:custGeom>
              <a:avLst/>
              <a:gdLst/>
              <a:ahLst/>
              <a:cxnLst/>
              <a:rect l="l" t="t" r="r" b="b"/>
              <a:pathLst>
                <a:path w="1173480" h="408305">
                  <a:moveTo>
                    <a:pt x="0" y="70738"/>
                  </a:moveTo>
                  <a:lnTo>
                    <a:pt x="5514" y="43179"/>
                  </a:lnTo>
                  <a:lnTo>
                    <a:pt x="20548" y="20700"/>
                  </a:lnTo>
                  <a:lnTo>
                    <a:pt x="42862" y="5587"/>
                  </a:lnTo>
                  <a:lnTo>
                    <a:pt x="70167" y="0"/>
                  </a:lnTo>
                  <a:lnTo>
                    <a:pt x="1103312" y="0"/>
                  </a:lnTo>
                  <a:lnTo>
                    <a:pt x="1130617" y="5587"/>
                  </a:lnTo>
                  <a:lnTo>
                    <a:pt x="1152931" y="20700"/>
                  </a:lnTo>
                  <a:lnTo>
                    <a:pt x="1168019" y="43179"/>
                  </a:lnTo>
                  <a:lnTo>
                    <a:pt x="1173480" y="70738"/>
                  </a:lnTo>
                  <a:lnTo>
                    <a:pt x="1173480" y="337312"/>
                  </a:lnTo>
                  <a:lnTo>
                    <a:pt x="1168019" y="364870"/>
                  </a:lnTo>
                  <a:lnTo>
                    <a:pt x="1152931" y="387350"/>
                  </a:lnTo>
                  <a:lnTo>
                    <a:pt x="1130617" y="402463"/>
                  </a:lnTo>
                  <a:lnTo>
                    <a:pt x="1103312" y="408050"/>
                  </a:lnTo>
                  <a:lnTo>
                    <a:pt x="70167" y="408050"/>
                  </a:lnTo>
                  <a:lnTo>
                    <a:pt x="42862" y="402463"/>
                  </a:lnTo>
                  <a:lnTo>
                    <a:pt x="20548" y="387350"/>
                  </a:lnTo>
                  <a:lnTo>
                    <a:pt x="5514" y="364870"/>
                  </a:lnTo>
                  <a:lnTo>
                    <a:pt x="0" y="337312"/>
                  </a:lnTo>
                  <a:lnTo>
                    <a:pt x="0" y="70738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239979" y="2675585"/>
            <a:ext cx="909319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resource_typ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0" y="3081527"/>
            <a:ext cx="1969135" cy="2322830"/>
            <a:chOff x="0" y="3081527"/>
            <a:chExt cx="1969135" cy="2322830"/>
          </a:xfrm>
        </p:grpSpPr>
        <p:sp>
          <p:nvSpPr>
            <p:cNvPr id="200" name="object 200"/>
            <p:cNvSpPr/>
            <p:nvPr/>
          </p:nvSpPr>
          <p:spPr>
            <a:xfrm>
              <a:off x="694944" y="3081527"/>
              <a:ext cx="0" cy="1152525"/>
            </a:xfrm>
            <a:custGeom>
              <a:avLst/>
              <a:gdLst/>
              <a:ahLst/>
              <a:cxnLst/>
              <a:rect l="l" t="t" r="r" b="b"/>
              <a:pathLst>
                <a:path h="1152525">
                  <a:moveTo>
                    <a:pt x="0" y="0"/>
                  </a:moveTo>
                  <a:lnTo>
                    <a:pt x="0" y="1152017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0" y="3651504"/>
              <a:ext cx="1969008" cy="175260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109728" y="4233672"/>
              <a:ext cx="1173480" cy="405765"/>
            </a:xfrm>
            <a:custGeom>
              <a:avLst/>
              <a:gdLst/>
              <a:ahLst/>
              <a:cxnLst/>
              <a:rect l="l" t="t" r="r" b="b"/>
              <a:pathLst>
                <a:path w="1173480" h="405764">
                  <a:moveTo>
                    <a:pt x="1103566" y="0"/>
                  </a:moveTo>
                  <a:lnTo>
                    <a:pt x="69913" y="0"/>
                  </a:lnTo>
                  <a:lnTo>
                    <a:pt x="42697" y="5460"/>
                  </a:lnTo>
                  <a:lnTo>
                    <a:pt x="20472" y="20573"/>
                  </a:lnTo>
                  <a:lnTo>
                    <a:pt x="5491" y="42798"/>
                  </a:lnTo>
                  <a:lnTo>
                    <a:pt x="0" y="70103"/>
                  </a:lnTo>
                  <a:lnTo>
                    <a:pt x="0" y="335279"/>
                  </a:lnTo>
                  <a:lnTo>
                    <a:pt x="5491" y="362584"/>
                  </a:lnTo>
                  <a:lnTo>
                    <a:pt x="20472" y="384809"/>
                  </a:lnTo>
                  <a:lnTo>
                    <a:pt x="42697" y="399922"/>
                  </a:lnTo>
                  <a:lnTo>
                    <a:pt x="69913" y="405383"/>
                  </a:lnTo>
                  <a:lnTo>
                    <a:pt x="1103566" y="405383"/>
                  </a:lnTo>
                  <a:lnTo>
                    <a:pt x="1130782" y="399922"/>
                  </a:lnTo>
                  <a:lnTo>
                    <a:pt x="1153007" y="384809"/>
                  </a:lnTo>
                  <a:lnTo>
                    <a:pt x="1168019" y="362584"/>
                  </a:lnTo>
                  <a:lnTo>
                    <a:pt x="1173480" y="335279"/>
                  </a:lnTo>
                  <a:lnTo>
                    <a:pt x="1173480" y="70103"/>
                  </a:lnTo>
                  <a:lnTo>
                    <a:pt x="1168019" y="42798"/>
                  </a:lnTo>
                  <a:lnTo>
                    <a:pt x="1153007" y="20573"/>
                  </a:lnTo>
                  <a:lnTo>
                    <a:pt x="1130782" y="5460"/>
                  </a:lnTo>
                  <a:lnTo>
                    <a:pt x="1103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9728" y="4233672"/>
              <a:ext cx="1173480" cy="405765"/>
            </a:xfrm>
            <a:custGeom>
              <a:avLst/>
              <a:gdLst/>
              <a:ahLst/>
              <a:cxnLst/>
              <a:rect l="l" t="t" r="r" b="b"/>
              <a:pathLst>
                <a:path w="1173480" h="405764">
                  <a:moveTo>
                    <a:pt x="0" y="70103"/>
                  </a:moveTo>
                  <a:lnTo>
                    <a:pt x="5491" y="42798"/>
                  </a:lnTo>
                  <a:lnTo>
                    <a:pt x="20472" y="20573"/>
                  </a:lnTo>
                  <a:lnTo>
                    <a:pt x="42697" y="5460"/>
                  </a:lnTo>
                  <a:lnTo>
                    <a:pt x="69913" y="0"/>
                  </a:lnTo>
                  <a:lnTo>
                    <a:pt x="1103566" y="0"/>
                  </a:lnTo>
                  <a:lnTo>
                    <a:pt x="1130782" y="5460"/>
                  </a:lnTo>
                  <a:lnTo>
                    <a:pt x="1153007" y="20573"/>
                  </a:lnTo>
                  <a:lnTo>
                    <a:pt x="1168019" y="42798"/>
                  </a:lnTo>
                  <a:lnTo>
                    <a:pt x="1173480" y="70103"/>
                  </a:lnTo>
                  <a:lnTo>
                    <a:pt x="1173480" y="335279"/>
                  </a:lnTo>
                  <a:lnTo>
                    <a:pt x="1168019" y="362584"/>
                  </a:lnTo>
                  <a:lnTo>
                    <a:pt x="1153007" y="384809"/>
                  </a:lnTo>
                  <a:lnTo>
                    <a:pt x="1130782" y="399922"/>
                  </a:lnTo>
                  <a:lnTo>
                    <a:pt x="1103566" y="405383"/>
                  </a:lnTo>
                  <a:lnTo>
                    <a:pt x="69913" y="405383"/>
                  </a:lnTo>
                  <a:lnTo>
                    <a:pt x="42697" y="399922"/>
                  </a:lnTo>
                  <a:lnTo>
                    <a:pt x="20472" y="384809"/>
                  </a:lnTo>
                  <a:lnTo>
                    <a:pt x="5491" y="362584"/>
                  </a:lnTo>
                  <a:lnTo>
                    <a:pt x="0" y="335279"/>
                  </a:lnTo>
                  <a:lnTo>
                    <a:pt x="0" y="7010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311607" y="4326382"/>
            <a:ext cx="756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Arguments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2215" y="966216"/>
            <a:ext cx="8939784" cy="569366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95272" y="822960"/>
            <a:ext cx="1341120" cy="554355"/>
          </a:xfrm>
          <a:custGeom>
            <a:avLst/>
            <a:gdLst/>
            <a:ahLst/>
            <a:cxnLst/>
            <a:rect l="l" t="t" r="r" b="b"/>
            <a:pathLst>
              <a:path w="1341120" h="554355">
                <a:moveTo>
                  <a:pt x="1245361" y="0"/>
                </a:moveTo>
                <a:lnTo>
                  <a:pt x="95757" y="0"/>
                </a:lnTo>
                <a:lnTo>
                  <a:pt x="58546" y="7492"/>
                </a:lnTo>
                <a:lnTo>
                  <a:pt x="28066" y="28066"/>
                </a:lnTo>
                <a:lnTo>
                  <a:pt x="7492" y="58674"/>
                </a:lnTo>
                <a:lnTo>
                  <a:pt x="0" y="95885"/>
                </a:lnTo>
                <a:lnTo>
                  <a:pt x="0" y="458342"/>
                </a:lnTo>
                <a:lnTo>
                  <a:pt x="7492" y="495553"/>
                </a:lnTo>
                <a:lnTo>
                  <a:pt x="28066" y="526161"/>
                </a:lnTo>
                <a:lnTo>
                  <a:pt x="58546" y="546735"/>
                </a:lnTo>
                <a:lnTo>
                  <a:pt x="95757" y="554227"/>
                </a:lnTo>
                <a:lnTo>
                  <a:pt x="1245361" y="554227"/>
                </a:lnTo>
                <a:lnTo>
                  <a:pt x="1282572" y="546735"/>
                </a:lnTo>
                <a:lnTo>
                  <a:pt x="1313052" y="526161"/>
                </a:lnTo>
                <a:lnTo>
                  <a:pt x="1333627" y="495553"/>
                </a:lnTo>
                <a:lnTo>
                  <a:pt x="1341120" y="458342"/>
                </a:lnTo>
                <a:lnTo>
                  <a:pt x="1341120" y="95885"/>
                </a:lnTo>
                <a:lnTo>
                  <a:pt x="1333627" y="58674"/>
                </a:lnTo>
                <a:lnTo>
                  <a:pt x="1313052" y="28066"/>
                </a:lnTo>
                <a:lnTo>
                  <a:pt x="1282572" y="7492"/>
                </a:lnTo>
                <a:lnTo>
                  <a:pt x="1245361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3960" y="979678"/>
            <a:ext cx="971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Local</a:t>
            </a:r>
            <a:r>
              <a:rPr sz="12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ov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85672" y="1374521"/>
            <a:ext cx="2639695" cy="2469515"/>
            <a:chOff x="1185672" y="1374521"/>
            <a:chExt cx="2639695" cy="2469515"/>
          </a:xfrm>
        </p:grpSpPr>
        <p:sp>
          <p:nvSpPr>
            <p:cNvPr id="6" name="object 6"/>
            <p:cNvSpPr/>
            <p:nvPr/>
          </p:nvSpPr>
          <p:spPr>
            <a:xfrm>
              <a:off x="2465832" y="1377696"/>
              <a:ext cx="0" cy="1298575"/>
            </a:xfrm>
            <a:custGeom>
              <a:avLst/>
              <a:gdLst/>
              <a:ahLst/>
              <a:cxnLst/>
              <a:rect l="l" t="t" r="r" b="b"/>
              <a:pathLst>
                <a:path h="1298575">
                  <a:moveTo>
                    <a:pt x="0" y="0"/>
                  </a:moveTo>
                  <a:lnTo>
                    <a:pt x="0" y="1298066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672" y="2093976"/>
              <a:ext cx="2639567" cy="17495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67840" y="2673096"/>
              <a:ext cx="1393190" cy="408305"/>
            </a:xfrm>
            <a:custGeom>
              <a:avLst/>
              <a:gdLst/>
              <a:ahLst/>
              <a:cxnLst/>
              <a:rect l="l" t="t" r="r" b="b"/>
              <a:pathLst>
                <a:path w="1393189" h="408305">
                  <a:moveTo>
                    <a:pt x="1322451" y="0"/>
                  </a:moveTo>
                  <a:lnTo>
                    <a:pt x="70231" y="0"/>
                  </a:lnTo>
                  <a:lnTo>
                    <a:pt x="42799" y="5587"/>
                  </a:lnTo>
                  <a:lnTo>
                    <a:pt x="20574" y="20700"/>
                  </a:lnTo>
                  <a:lnTo>
                    <a:pt x="5461" y="43179"/>
                  </a:lnTo>
                  <a:lnTo>
                    <a:pt x="0" y="70738"/>
                  </a:lnTo>
                  <a:lnTo>
                    <a:pt x="0" y="337312"/>
                  </a:lnTo>
                  <a:lnTo>
                    <a:pt x="5461" y="364870"/>
                  </a:lnTo>
                  <a:lnTo>
                    <a:pt x="20574" y="387350"/>
                  </a:lnTo>
                  <a:lnTo>
                    <a:pt x="42799" y="402463"/>
                  </a:lnTo>
                  <a:lnTo>
                    <a:pt x="70231" y="408050"/>
                  </a:lnTo>
                  <a:lnTo>
                    <a:pt x="1322451" y="408050"/>
                  </a:lnTo>
                  <a:lnTo>
                    <a:pt x="1349883" y="402463"/>
                  </a:lnTo>
                  <a:lnTo>
                    <a:pt x="1372108" y="387350"/>
                  </a:lnTo>
                  <a:lnTo>
                    <a:pt x="1387221" y="364870"/>
                  </a:lnTo>
                  <a:lnTo>
                    <a:pt x="1392682" y="337312"/>
                  </a:lnTo>
                  <a:lnTo>
                    <a:pt x="1392682" y="70738"/>
                  </a:lnTo>
                  <a:lnTo>
                    <a:pt x="1387221" y="43179"/>
                  </a:lnTo>
                  <a:lnTo>
                    <a:pt x="1372108" y="20700"/>
                  </a:lnTo>
                  <a:lnTo>
                    <a:pt x="1349883" y="5587"/>
                  </a:lnTo>
                  <a:lnTo>
                    <a:pt x="132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7840" y="2673096"/>
              <a:ext cx="1393190" cy="408305"/>
            </a:xfrm>
            <a:custGeom>
              <a:avLst/>
              <a:gdLst/>
              <a:ahLst/>
              <a:cxnLst/>
              <a:rect l="l" t="t" r="r" b="b"/>
              <a:pathLst>
                <a:path w="1393189" h="408305">
                  <a:moveTo>
                    <a:pt x="0" y="70738"/>
                  </a:moveTo>
                  <a:lnTo>
                    <a:pt x="5461" y="43179"/>
                  </a:lnTo>
                  <a:lnTo>
                    <a:pt x="20574" y="20700"/>
                  </a:lnTo>
                  <a:lnTo>
                    <a:pt x="42799" y="5587"/>
                  </a:lnTo>
                  <a:lnTo>
                    <a:pt x="70231" y="0"/>
                  </a:lnTo>
                  <a:lnTo>
                    <a:pt x="1322451" y="0"/>
                  </a:lnTo>
                  <a:lnTo>
                    <a:pt x="1349883" y="5587"/>
                  </a:lnTo>
                  <a:lnTo>
                    <a:pt x="1372108" y="20700"/>
                  </a:lnTo>
                  <a:lnTo>
                    <a:pt x="1387221" y="43179"/>
                  </a:lnTo>
                  <a:lnTo>
                    <a:pt x="1392682" y="70738"/>
                  </a:lnTo>
                  <a:lnTo>
                    <a:pt x="1392682" y="337312"/>
                  </a:lnTo>
                  <a:lnTo>
                    <a:pt x="1387221" y="364870"/>
                  </a:lnTo>
                  <a:lnTo>
                    <a:pt x="1372108" y="387350"/>
                  </a:lnTo>
                  <a:lnTo>
                    <a:pt x="1349883" y="402463"/>
                  </a:lnTo>
                  <a:lnTo>
                    <a:pt x="1322451" y="408050"/>
                  </a:lnTo>
                  <a:lnTo>
                    <a:pt x="70231" y="408050"/>
                  </a:lnTo>
                  <a:lnTo>
                    <a:pt x="42799" y="402463"/>
                  </a:lnTo>
                  <a:lnTo>
                    <a:pt x="20574" y="387350"/>
                  </a:lnTo>
                  <a:lnTo>
                    <a:pt x="5461" y="364870"/>
                  </a:lnTo>
                  <a:lnTo>
                    <a:pt x="0" y="337312"/>
                  </a:lnTo>
                  <a:lnTo>
                    <a:pt x="0" y="70738"/>
                  </a:lnTo>
                  <a:close/>
                </a:path>
              </a:pathLst>
            </a:custGeom>
            <a:ln w="6095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55698" y="2767710"/>
            <a:ext cx="619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local_file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9704" y="3078352"/>
            <a:ext cx="3550920" cy="2856230"/>
            <a:chOff x="679704" y="3078352"/>
            <a:chExt cx="3550920" cy="2856230"/>
          </a:xfrm>
        </p:grpSpPr>
        <p:sp>
          <p:nvSpPr>
            <p:cNvPr id="12" name="object 12"/>
            <p:cNvSpPr/>
            <p:nvPr/>
          </p:nvSpPr>
          <p:spPr>
            <a:xfrm>
              <a:off x="2465831" y="3081527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h="829310">
                  <a:moveTo>
                    <a:pt x="0" y="0"/>
                  </a:moveTo>
                  <a:lnTo>
                    <a:pt x="0" y="828802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04" y="3325368"/>
              <a:ext cx="3550920" cy="26090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61872" y="3910583"/>
              <a:ext cx="2407920" cy="1356360"/>
            </a:xfrm>
            <a:custGeom>
              <a:avLst/>
              <a:gdLst/>
              <a:ahLst/>
              <a:cxnLst/>
              <a:rect l="l" t="t" r="r" b="b"/>
              <a:pathLst>
                <a:path w="2407920" h="1356360">
                  <a:moveTo>
                    <a:pt x="2173097" y="0"/>
                  </a:moveTo>
                  <a:lnTo>
                    <a:pt x="234822" y="0"/>
                  </a:lnTo>
                  <a:lnTo>
                    <a:pt x="187452" y="4826"/>
                  </a:lnTo>
                  <a:lnTo>
                    <a:pt x="143383" y="18415"/>
                  </a:lnTo>
                  <a:lnTo>
                    <a:pt x="103505" y="40132"/>
                  </a:lnTo>
                  <a:lnTo>
                    <a:pt x="68834" y="68834"/>
                  </a:lnTo>
                  <a:lnTo>
                    <a:pt x="40131" y="103505"/>
                  </a:lnTo>
                  <a:lnTo>
                    <a:pt x="18415" y="143383"/>
                  </a:lnTo>
                  <a:lnTo>
                    <a:pt x="4775" y="187452"/>
                  </a:lnTo>
                  <a:lnTo>
                    <a:pt x="0" y="234823"/>
                  </a:lnTo>
                  <a:lnTo>
                    <a:pt x="0" y="1121537"/>
                  </a:lnTo>
                  <a:lnTo>
                    <a:pt x="4775" y="1168908"/>
                  </a:lnTo>
                  <a:lnTo>
                    <a:pt x="18415" y="1212977"/>
                  </a:lnTo>
                  <a:lnTo>
                    <a:pt x="40131" y="1252855"/>
                  </a:lnTo>
                  <a:lnTo>
                    <a:pt x="68834" y="1287526"/>
                  </a:lnTo>
                  <a:lnTo>
                    <a:pt x="103505" y="1316228"/>
                  </a:lnTo>
                  <a:lnTo>
                    <a:pt x="143383" y="1337945"/>
                  </a:lnTo>
                  <a:lnTo>
                    <a:pt x="187452" y="1351534"/>
                  </a:lnTo>
                  <a:lnTo>
                    <a:pt x="234822" y="1356360"/>
                  </a:lnTo>
                  <a:lnTo>
                    <a:pt x="2173097" y="1356360"/>
                  </a:lnTo>
                  <a:lnTo>
                    <a:pt x="2220467" y="1351534"/>
                  </a:lnTo>
                  <a:lnTo>
                    <a:pt x="2264537" y="1337945"/>
                  </a:lnTo>
                  <a:lnTo>
                    <a:pt x="2304415" y="1316228"/>
                  </a:lnTo>
                  <a:lnTo>
                    <a:pt x="2339086" y="1287526"/>
                  </a:lnTo>
                  <a:lnTo>
                    <a:pt x="2367788" y="1252855"/>
                  </a:lnTo>
                  <a:lnTo>
                    <a:pt x="2389504" y="1212977"/>
                  </a:lnTo>
                  <a:lnTo>
                    <a:pt x="2403093" y="1168908"/>
                  </a:lnTo>
                  <a:lnTo>
                    <a:pt x="2407919" y="1121537"/>
                  </a:lnTo>
                  <a:lnTo>
                    <a:pt x="2407919" y="234823"/>
                  </a:lnTo>
                  <a:lnTo>
                    <a:pt x="2403093" y="187452"/>
                  </a:lnTo>
                  <a:lnTo>
                    <a:pt x="2389504" y="143383"/>
                  </a:lnTo>
                  <a:lnTo>
                    <a:pt x="2367788" y="103505"/>
                  </a:lnTo>
                  <a:lnTo>
                    <a:pt x="2339086" y="68834"/>
                  </a:lnTo>
                  <a:lnTo>
                    <a:pt x="2304415" y="40132"/>
                  </a:lnTo>
                  <a:lnTo>
                    <a:pt x="2264537" y="18415"/>
                  </a:lnTo>
                  <a:lnTo>
                    <a:pt x="2220467" y="4826"/>
                  </a:lnTo>
                  <a:lnTo>
                    <a:pt x="2173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1872" y="3910583"/>
              <a:ext cx="2407920" cy="1356360"/>
            </a:xfrm>
            <a:custGeom>
              <a:avLst/>
              <a:gdLst/>
              <a:ahLst/>
              <a:cxnLst/>
              <a:rect l="l" t="t" r="r" b="b"/>
              <a:pathLst>
                <a:path w="2407920" h="1356360">
                  <a:moveTo>
                    <a:pt x="0" y="234823"/>
                  </a:moveTo>
                  <a:lnTo>
                    <a:pt x="4775" y="187452"/>
                  </a:lnTo>
                  <a:lnTo>
                    <a:pt x="18415" y="143383"/>
                  </a:lnTo>
                  <a:lnTo>
                    <a:pt x="40131" y="103505"/>
                  </a:lnTo>
                  <a:lnTo>
                    <a:pt x="68834" y="68834"/>
                  </a:lnTo>
                  <a:lnTo>
                    <a:pt x="103505" y="40132"/>
                  </a:lnTo>
                  <a:lnTo>
                    <a:pt x="143383" y="18415"/>
                  </a:lnTo>
                  <a:lnTo>
                    <a:pt x="187452" y="4826"/>
                  </a:lnTo>
                  <a:lnTo>
                    <a:pt x="234822" y="0"/>
                  </a:lnTo>
                  <a:lnTo>
                    <a:pt x="2173097" y="0"/>
                  </a:lnTo>
                  <a:lnTo>
                    <a:pt x="2220467" y="4826"/>
                  </a:lnTo>
                  <a:lnTo>
                    <a:pt x="2264537" y="18415"/>
                  </a:lnTo>
                  <a:lnTo>
                    <a:pt x="2304415" y="40132"/>
                  </a:lnTo>
                  <a:lnTo>
                    <a:pt x="2339086" y="68834"/>
                  </a:lnTo>
                  <a:lnTo>
                    <a:pt x="2367788" y="103505"/>
                  </a:lnTo>
                  <a:lnTo>
                    <a:pt x="2389504" y="143383"/>
                  </a:lnTo>
                  <a:lnTo>
                    <a:pt x="2403093" y="187452"/>
                  </a:lnTo>
                  <a:lnTo>
                    <a:pt x="2407919" y="234823"/>
                  </a:lnTo>
                  <a:lnTo>
                    <a:pt x="2407919" y="1121537"/>
                  </a:lnTo>
                  <a:lnTo>
                    <a:pt x="2403093" y="1168908"/>
                  </a:lnTo>
                  <a:lnTo>
                    <a:pt x="2389504" y="1212977"/>
                  </a:lnTo>
                  <a:lnTo>
                    <a:pt x="2367788" y="1252855"/>
                  </a:lnTo>
                  <a:lnTo>
                    <a:pt x="2339086" y="1287526"/>
                  </a:lnTo>
                  <a:lnTo>
                    <a:pt x="2304415" y="1316228"/>
                  </a:lnTo>
                  <a:lnTo>
                    <a:pt x="2264537" y="1337945"/>
                  </a:lnTo>
                  <a:lnTo>
                    <a:pt x="2220467" y="1351534"/>
                  </a:lnTo>
                  <a:lnTo>
                    <a:pt x="2173097" y="1356360"/>
                  </a:lnTo>
                  <a:lnTo>
                    <a:pt x="234822" y="1356360"/>
                  </a:lnTo>
                  <a:lnTo>
                    <a:pt x="187452" y="1351534"/>
                  </a:lnTo>
                  <a:lnTo>
                    <a:pt x="143383" y="1337945"/>
                  </a:lnTo>
                  <a:lnTo>
                    <a:pt x="103505" y="1316228"/>
                  </a:lnTo>
                  <a:lnTo>
                    <a:pt x="68834" y="1287526"/>
                  </a:lnTo>
                  <a:lnTo>
                    <a:pt x="40131" y="1252855"/>
                  </a:lnTo>
                  <a:lnTo>
                    <a:pt x="18415" y="1212977"/>
                  </a:lnTo>
                  <a:lnTo>
                    <a:pt x="4775" y="1168908"/>
                  </a:lnTo>
                  <a:lnTo>
                    <a:pt x="0" y="1121537"/>
                  </a:lnTo>
                  <a:lnTo>
                    <a:pt x="0" y="23482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07413" y="3930142"/>
            <a:ext cx="20897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75757"/>
                </a:solidFill>
                <a:latin typeface="Arial"/>
                <a:cs typeface="Arial"/>
              </a:rPr>
              <a:t>filename (required) </a:t>
            </a:r>
            <a:r>
              <a:rPr sz="1200" b="1" dirty="0">
                <a:solidFill>
                  <a:srgbClr val="57575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Content 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(optional) 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 f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l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p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ssi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13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op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on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l)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d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ct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or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y_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pe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r</a:t>
            </a:r>
            <a:r>
              <a:rPr sz="1200" spc="-40" dirty="0">
                <a:solidFill>
                  <a:srgbClr val="575757"/>
                </a:solidFill>
                <a:latin typeface="Arial MT"/>
                <a:cs typeface="Arial MT"/>
              </a:rPr>
              <a:t>m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ion</a:t>
            </a:r>
            <a:r>
              <a:rPr sz="1200" spc="-9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op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l)  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sens</a:t>
            </a:r>
            <a:r>
              <a:rPr sz="1200" spc="15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ti</a:t>
            </a:r>
            <a:r>
              <a:rPr sz="1200" spc="-30" dirty="0">
                <a:solidFill>
                  <a:srgbClr val="575757"/>
                </a:solidFill>
                <a:latin typeface="Arial MT"/>
                <a:cs typeface="Arial MT"/>
              </a:rPr>
              <a:t>v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_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c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nt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nt</a:t>
            </a:r>
            <a:r>
              <a:rPr sz="1200" spc="-90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(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p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l)  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con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_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b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s</a:t>
            </a:r>
            <a:r>
              <a:rPr sz="1200" spc="-20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64</a:t>
            </a:r>
            <a:r>
              <a:rPr sz="1200" spc="-135" dirty="0">
                <a:solidFill>
                  <a:srgbClr val="575757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575757"/>
                </a:solidFill>
                <a:latin typeface="Arial MT"/>
                <a:cs typeface="Arial MT"/>
              </a:rPr>
              <a:t>(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op</a:t>
            </a:r>
            <a:r>
              <a:rPr sz="1200" dirty="0">
                <a:solidFill>
                  <a:srgbClr val="575757"/>
                </a:solidFill>
                <a:latin typeface="Arial MT"/>
                <a:cs typeface="Arial MT"/>
              </a:rPr>
              <a:t>t</a:t>
            </a:r>
            <a:r>
              <a:rPr sz="1200" spc="20" dirty="0">
                <a:solidFill>
                  <a:srgbClr val="575757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n</a:t>
            </a:r>
            <a:r>
              <a:rPr sz="1200" spc="-25" dirty="0">
                <a:solidFill>
                  <a:srgbClr val="575757"/>
                </a:solidFill>
                <a:latin typeface="Arial MT"/>
                <a:cs typeface="Arial MT"/>
              </a:rPr>
              <a:t>a</a:t>
            </a: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l)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77456" y="4712208"/>
            <a:ext cx="789305" cy="286385"/>
          </a:xfrm>
          <a:custGeom>
            <a:avLst/>
            <a:gdLst/>
            <a:ahLst/>
            <a:cxnLst/>
            <a:rect l="l" t="t" r="r" b="b"/>
            <a:pathLst>
              <a:path w="789304" h="286385">
                <a:moveTo>
                  <a:pt x="0" y="47625"/>
                </a:moveTo>
                <a:lnTo>
                  <a:pt x="3683" y="29083"/>
                </a:lnTo>
                <a:lnTo>
                  <a:pt x="13970" y="13970"/>
                </a:lnTo>
                <a:lnTo>
                  <a:pt x="29083" y="3683"/>
                </a:lnTo>
                <a:lnTo>
                  <a:pt x="47751" y="0"/>
                </a:lnTo>
                <a:lnTo>
                  <a:pt x="741172" y="0"/>
                </a:lnTo>
                <a:lnTo>
                  <a:pt x="759841" y="3683"/>
                </a:lnTo>
                <a:lnTo>
                  <a:pt x="774953" y="13970"/>
                </a:lnTo>
                <a:lnTo>
                  <a:pt x="785241" y="29083"/>
                </a:lnTo>
                <a:lnTo>
                  <a:pt x="788924" y="47625"/>
                </a:lnTo>
                <a:lnTo>
                  <a:pt x="788924" y="238379"/>
                </a:lnTo>
                <a:lnTo>
                  <a:pt x="785241" y="256921"/>
                </a:lnTo>
                <a:lnTo>
                  <a:pt x="774953" y="272034"/>
                </a:lnTo>
                <a:lnTo>
                  <a:pt x="759841" y="282321"/>
                </a:lnTo>
                <a:lnTo>
                  <a:pt x="741172" y="286004"/>
                </a:lnTo>
                <a:lnTo>
                  <a:pt x="47751" y="286004"/>
                </a:lnTo>
                <a:lnTo>
                  <a:pt x="29083" y="282321"/>
                </a:lnTo>
                <a:lnTo>
                  <a:pt x="13970" y="272034"/>
                </a:lnTo>
                <a:lnTo>
                  <a:pt x="3683" y="256921"/>
                </a:lnTo>
                <a:lnTo>
                  <a:pt x="0" y="238379"/>
                </a:lnTo>
                <a:lnTo>
                  <a:pt x="0" y="47625"/>
                </a:lnTo>
                <a:close/>
              </a:path>
            </a:pathLst>
          </a:custGeom>
          <a:ln w="30479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28015" y="822960"/>
            <a:ext cx="4345940" cy="1072515"/>
            <a:chOff x="128015" y="822960"/>
            <a:chExt cx="4345940" cy="1072515"/>
          </a:xfrm>
        </p:grpSpPr>
        <p:sp>
          <p:nvSpPr>
            <p:cNvPr id="19" name="object 19"/>
            <p:cNvSpPr/>
            <p:nvPr/>
          </p:nvSpPr>
          <p:spPr>
            <a:xfrm>
              <a:off x="3669792" y="1594104"/>
              <a:ext cx="789305" cy="286385"/>
            </a:xfrm>
            <a:custGeom>
              <a:avLst/>
              <a:gdLst/>
              <a:ahLst/>
              <a:cxnLst/>
              <a:rect l="l" t="t" r="r" b="b"/>
              <a:pathLst>
                <a:path w="789304" h="286385">
                  <a:moveTo>
                    <a:pt x="0" y="47625"/>
                  </a:moveTo>
                  <a:lnTo>
                    <a:pt x="3683" y="29083"/>
                  </a:lnTo>
                  <a:lnTo>
                    <a:pt x="13970" y="13970"/>
                  </a:lnTo>
                  <a:lnTo>
                    <a:pt x="29083" y="3683"/>
                  </a:lnTo>
                  <a:lnTo>
                    <a:pt x="47752" y="0"/>
                  </a:lnTo>
                  <a:lnTo>
                    <a:pt x="741172" y="0"/>
                  </a:lnTo>
                  <a:lnTo>
                    <a:pt x="759841" y="3683"/>
                  </a:lnTo>
                  <a:lnTo>
                    <a:pt x="774954" y="13970"/>
                  </a:lnTo>
                  <a:lnTo>
                    <a:pt x="785241" y="29083"/>
                  </a:lnTo>
                  <a:lnTo>
                    <a:pt x="788924" y="47625"/>
                  </a:lnTo>
                  <a:lnTo>
                    <a:pt x="788924" y="238379"/>
                  </a:lnTo>
                  <a:lnTo>
                    <a:pt x="785241" y="256921"/>
                  </a:lnTo>
                  <a:lnTo>
                    <a:pt x="774954" y="272034"/>
                  </a:lnTo>
                  <a:lnTo>
                    <a:pt x="759841" y="282321"/>
                  </a:lnTo>
                  <a:lnTo>
                    <a:pt x="741172" y="286004"/>
                  </a:lnTo>
                  <a:lnTo>
                    <a:pt x="47752" y="286004"/>
                  </a:lnTo>
                  <a:lnTo>
                    <a:pt x="29083" y="282321"/>
                  </a:lnTo>
                  <a:lnTo>
                    <a:pt x="13970" y="272034"/>
                  </a:lnTo>
                  <a:lnTo>
                    <a:pt x="3683" y="256921"/>
                  </a:lnTo>
                  <a:lnTo>
                    <a:pt x="0" y="238379"/>
                  </a:lnTo>
                  <a:lnTo>
                    <a:pt x="0" y="47625"/>
                  </a:lnTo>
                  <a:close/>
                </a:path>
              </a:pathLst>
            </a:custGeom>
            <a:ln w="30480">
              <a:solidFill>
                <a:srgbClr val="A3A3A3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" y="822960"/>
              <a:ext cx="1134110" cy="554355"/>
            </a:xfrm>
            <a:custGeom>
              <a:avLst/>
              <a:gdLst/>
              <a:ahLst/>
              <a:cxnLst/>
              <a:rect l="l" t="t" r="r" b="b"/>
              <a:pathLst>
                <a:path w="1134110" h="554355">
                  <a:moveTo>
                    <a:pt x="1037729" y="0"/>
                  </a:moveTo>
                  <a:lnTo>
                    <a:pt x="95999" y="0"/>
                  </a:lnTo>
                  <a:lnTo>
                    <a:pt x="58635" y="7492"/>
                  </a:lnTo>
                  <a:lnTo>
                    <a:pt x="28117" y="28066"/>
                  </a:lnTo>
                  <a:lnTo>
                    <a:pt x="7543" y="58674"/>
                  </a:lnTo>
                  <a:lnTo>
                    <a:pt x="0" y="95885"/>
                  </a:lnTo>
                  <a:lnTo>
                    <a:pt x="0" y="458342"/>
                  </a:lnTo>
                  <a:lnTo>
                    <a:pt x="7543" y="495553"/>
                  </a:lnTo>
                  <a:lnTo>
                    <a:pt x="28117" y="526161"/>
                  </a:lnTo>
                  <a:lnTo>
                    <a:pt x="58635" y="546735"/>
                  </a:lnTo>
                  <a:lnTo>
                    <a:pt x="95999" y="554227"/>
                  </a:lnTo>
                  <a:lnTo>
                    <a:pt x="1037729" y="554227"/>
                  </a:lnTo>
                  <a:lnTo>
                    <a:pt x="1075093" y="546735"/>
                  </a:lnTo>
                  <a:lnTo>
                    <a:pt x="1105611" y="526161"/>
                  </a:lnTo>
                  <a:lnTo>
                    <a:pt x="1126185" y="495553"/>
                  </a:lnTo>
                  <a:lnTo>
                    <a:pt x="1133729" y="458342"/>
                  </a:lnTo>
                  <a:lnTo>
                    <a:pt x="1133729" y="95885"/>
                  </a:lnTo>
                  <a:lnTo>
                    <a:pt x="1126185" y="58674"/>
                  </a:lnTo>
                  <a:lnTo>
                    <a:pt x="1105611" y="28066"/>
                  </a:lnTo>
                  <a:lnTo>
                    <a:pt x="1075093" y="7492"/>
                  </a:lnTo>
                  <a:lnTo>
                    <a:pt x="1037729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6704" y="979678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ov</a:t>
            </a:r>
            <a:r>
              <a:rPr sz="1200" spc="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374521"/>
            <a:ext cx="1969135" cy="2469515"/>
            <a:chOff x="0" y="1374521"/>
            <a:chExt cx="1969135" cy="2469515"/>
          </a:xfrm>
        </p:grpSpPr>
        <p:sp>
          <p:nvSpPr>
            <p:cNvPr id="23" name="object 23"/>
            <p:cNvSpPr/>
            <p:nvPr/>
          </p:nvSpPr>
          <p:spPr>
            <a:xfrm>
              <a:off x="694944" y="1377696"/>
              <a:ext cx="0" cy="1298575"/>
            </a:xfrm>
            <a:custGeom>
              <a:avLst/>
              <a:gdLst/>
              <a:ahLst/>
              <a:cxnLst/>
              <a:rect l="l" t="t" r="r" b="b"/>
              <a:pathLst>
                <a:path h="1298575">
                  <a:moveTo>
                    <a:pt x="0" y="0"/>
                  </a:moveTo>
                  <a:lnTo>
                    <a:pt x="0" y="1298066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93976"/>
              <a:ext cx="1969008" cy="17495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9728" y="2673096"/>
              <a:ext cx="1173480" cy="408305"/>
            </a:xfrm>
            <a:custGeom>
              <a:avLst/>
              <a:gdLst/>
              <a:ahLst/>
              <a:cxnLst/>
              <a:rect l="l" t="t" r="r" b="b"/>
              <a:pathLst>
                <a:path w="1173480" h="408305">
                  <a:moveTo>
                    <a:pt x="1103312" y="0"/>
                  </a:moveTo>
                  <a:lnTo>
                    <a:pt x="70167" y="0"/>
                  </a:lnTo>
                  <a:lnTo>
                    <a:pt x="42862" y="5587"/>
                  </a:lnTo>
                  <a:lnTo>
                    <a:pt x="20548" y="20700"/>
                  </a:lnTo>
                  <a:lnTo>
                    <a:pt x="5514" y="43179"/>
                  </a:lnTo>
                  <a:lnTo>
                    <a:pt x="0" y="70738"/>
                  </a:lnTo>
                  <a:lnTo>
                    <a:pt x="0" y="337312"/>
                  </a:lnTo>
                  <a:lnTo>
                    <a:pt x="5514" y="364870"/>
                  </a:lnTo>
                  <a:lnTo>
                    <a:pt x="20548" y="387350"/>
                  </a:lnTo>
                  <a:lnTo>
                    <a:pt x="42862" y="402463"/>
                  </a:lnTo>
                  <a:lnTo>
                    <a:pt x="70167" y="408050"/>
                  </a:lnTo>
                  <a:lnTo>
                    <a:pt x="1103312" y="408050"/>
                  </a:lnTo>
                  <a:lnTo>
                    <a:pt x="1130617" y="402463"/>
                  </a:lnTo>
                  <a:lnTo>
                    <a:pt x="1152931" y="387350"/>
                  </a:lnTo>
                  <a:lnTo>
                    <a:pt x="1168019" y="364870"/>
                  </a:lnTo>
                  <a:lnTo>
                    <a:pt x="1173480" y="337312"/>
                  </a:lnTo>
                  <a:lnTo>
                    <a:pt x="1173480" y="70738"/>
                  </a:lnTo>
                  <a:lnTo>
                    <a:pt x="1168019" y="43179"/>
                  </a:lnTo>
                  <a:lnTo>
                    <a:pt x="1152931" y="20700"/>
                  </a:lnTo>
                  <a:lnTo>
                    <a:pt x="1130617" y="5587"/>
                  </a:lnTo>
                  <a:lnTo>
                    <a:pt x="11033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728" y="2673096"/>
              <a:ext cx="1173480" cy="408305"/>
            </a:xfrm>
            <a:custGeom>
              <a:avLst/>
              <a:gdLst/>
              <a:ahLst/>
              <a:cxnLst/>
              <a:rect l="l" t="t" r="r" b="b"/>
              <a:pathLst>
                <a:path w="1173480" h="408305">
                  <a:moveTo>
                    <a:pt x="0" y="70738"/>
                  </a:moveTo>
                  <a:lnTo>
                    <a:pt x="5514" y="43179"/>
                  </a:lnTo>
                  <a:lnTo>
                    <a:pt x="20548" y="20700"/>
                  </a:lnTo>
                  <a:lnTo>
                    <a:pt x="42862" y="5587"/>
                  </a:lnTo>
                  <a:lnTo>
                    <a:pt x="70167" y="0"/>
                  </a:lnTo>
                  <a:lnTo>
                    <a:pt x="1103312" y="0"/>
                  </a:lnTo>
                  <a:lnTo>
                    <a:pt x="1130617" y="5587"/>
                  </a:lnTo>
                  <a:lnTo>
                    <a:pt x="1152931" y="20700"/>
                  </a:lnTo>
                  <a:lnTo>
                    <a:pt x="1168019" y="43179"/>
                  </a:lnTo>
                  <a:lnTo>
                    <a:pt x="1173480" y="70738"/>
                  </a:lnTo>
                  <a:lnTo>
                    <a:pt x="1173480" y="337312"/>
                  </a:lnTo>
                  <a:lnTo>
                    <a:pt x="1168019" y="364870"/>
                  </a:lnTo>
                  <a:lnTo>
                    <a:pt x="1152931" y="387350"/>
                  </a:lnTo>
                  <a:lnTo>
                    <a:pt x="1130617" y="402463"/>
                  </a:lnTo>
                  <a:lnTo>
                    <a:pt x="1103312" y="408050"/>
                  </a:lnTo>
                  <a:lnTo>
                    <a:pt x="70167" y="408050"/>
                  </a:lnTo>
                  <a:lnTo>
                    <a:pt x="42862" y="402463"/>
                  </a:lnTo>
                  <a:lnTo>
                    <a:pt x="20548" y="387350"/>
                  </a:lnTo>
                  <a:lnTo>
                    <a:pt x="5514" y="364870"/>
                  </a:lnTo>
                  <a:lnTo>
                    <a:pt x="0" y="337312"/>
                  </a:lnTo>
                  <a:lnTo>
                    <a:pt x="0" y="70738"/>
                  </a:lnTo>
                  <a:close/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9979" y="2675585"/>
            <a:ext cx="909319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resource_typ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575757"/>
                </a:solidFill>
                <a:latin typeface="Arial MT"/>
                <a:cs typeface="Arial MT"/>
              </a:rPr>
              <a:t>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0" y="3081527"/>
            <a:ext cx="1969135" cy="2322830"/>
            <a:chOff x="0" y="3081527"/>
            <a:chExt cx="1969135" cy="2322830"/>
          </a:xfrm>
        </p:grpSpPr>
        <p:sp>
          <p:nvSpPr>
            <p:cNvPr id="29" name="object 29"/>
            <p:cNvSpPr/>
            <p:nvPr/>
          </p:nvSpPr>
          <p:spPr>
            <a:xfrm>
              <a:off x="694944" y="3081527"/>
              <a:ext cx="0" cy="1152525"/>
            </a:xfrm>
            <a:custGeom>
              <a:avLst/>
              <a:gdLst/>
              <a:ahLst/>
              <a:cxnLst/>
              <a:rect l="l" t="t" r="r" b="b"/>
              <a:pathLst>
                <a:path h="1152525">
                  <a:moveTo>
                    <a:pt x="0" y="0"/>
                  </a:moveTo>
                  <a:lnTo>
                    <a:pt x="0" y="1152017"/>
                  </a:lnTo>
                </a:path>
              </a:pathLst>
            </a:custGeom>
            <a:ln w="6096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651504"/>
              <a:ext cx="1969008" cy="1752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9728" y="4233672"/>
              <a:ext cx="1173480" cy="405765"/>
            </a:xfrm>
            <a:custGeom>
              <a:avLst/>
              <a:gdLst/>
              <a:ahLst/>
              <a:cxnLst/>
              <a:rect l="l" t="t" r="r" b="b"/>
              <a:pathLst>
                <a:path w="1173480" h="405764">
                  <a:moveTo>
                    <a:pt x="1103566" y="0"/>
                  </a:moveTo>
                  <a:lnTo>
                    <a:pt x="69913" y="0"/>
                  </a:lnTo>
                  <a:lnTo>
                    <a:pt x="42697" y="5460"/>
                  </a:lnTo>
                  <a:lnTo>
                    <a:pt x="20472" y="20573"/>
                  </a:lnTo>
                  <a:lnTo>
                    <a:pt x="5491" y="42798"/>
                  </a:lnTo>
                  <a:lnTo>
                    <a:pt x="0" y="70103"/>
                  </a:lnTo>
                  <a:lnTo>
                    <a:pt x="0" y="335279"/>
                  </a:lnTo>
                  <a:lnTo>
                    <a:pt x="5491" y="362584"/>
                  </a:lnTo>
                  <a:lnTo>
                    <a:pt x="20472" y="384809"/>
                  </a:lnTo>
                  <a:lnTo>
                    <a:pt x="42697" y="399922"/>
                  </a:lnTo>
                  <a:lnTo>
                    <a:pt x="69913" y="405383"/>
                  </a:lnTo>
                  <a:lnTo>
                    <a:pt x="1103566" y="405383"/>
                  </a:lnTo>
                  <a:lnTo>
                    <a:pt x="1130782" y="399922"/>
                  </a:lnTo>
                  <a:lnTo>
                    <a:pt x="1153007" y="384809"/>
                  </a:lnTo>
                  <a:lnTo>
                    <a:pt x="1168019" y="362584"/>
                  </a:lnTo>
                  <a:lnTo>
                    <a:pt x="1173480" y="335279"/>
                  </a:lnTo>
                  <a:lnTo>
                    <a:pt x="1173480" y="70103"/>
                  </a:lnTo>
                  <a:lnTo>
                    <a:pt x="1168019" y="42798"/>
                  </a:lnTo>
                  <a:lnTo>
                    <a:pt x="1153007" y="20573"/>
                  </a:lnTo>
                  <a:lnTo>
                    <a:pt x="1130782" y="5460"/>
                  </a:lnTo>
                  <a:lnTo>
                    <a:pt x="1103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728" y="4233672"/>
              <a:ext cx="1173480" cy="405765"/>
            </a:xfrm>
            <a:custGeom>
              <a:avLst/>
              <a:gdLst/>
              <a:ahLst/>
              <a:cxnLst/>
              <a:rect l="l" t="t" r="r" b="b"/>
              <a:pathLst>
                <a:path w="1173480" h="405764">
                  <a:moveTo>
                    <a:pt x="0" y="70103"/>
                  </a:moveTo>
                  <a:lnTo>
                    <a:pt x="5491" y="42798"/>
                  </a:lnTo>
                  <a:lnTo>
                    <a:pt x="20472" y="20573"/>
                  </a:lnTo>
                  <a:lnTo>
                    <a:pt x="42697" y="5460"/>
                  </a:lnTo>
                  <a:lnTo>
                    <a:pt x="69913" y="0"/>
                  </a:lnTo>
                  <a:lnTo>
                    <a:pt x="1103566" y="0"/>
                  </a:lnTo>
                  <a:lnTo>
                    <a:pt x="1130782" y="5460"/>
                  </a:lnTo>
                  <a:lnTo>
                    <a:pt x="1153007" y="20573"/>
                  </a:lnTo>
                  <a:lnTo>
                    <a:pt x="1168019" y="42798"/>
                  </a:lnTo>
                  <a:lnTo>
                    <a:pt x="1173480" y="70103"/>
                  </a:lnTo>
                  <a:lnTo>
                    <a:pt x="1173480" y="335279"/>
                  </a:lnTo>
                  <a:lnTo>
                    <a:pt x="1168019" y="362584"/>
                  </a:lnTo>
                  <a:lnTo>
                    <a:pt x="1153007" y="384809"/>
                  </a:lnTo>
                  <a:lnTo>
                    <a:pt x="1130782" y="399922"/>
                  </a:lnTo>
                  <a:lnTo>
                    <a:pt x="1103566" y="405383"/>
                  </a:lnTo>
                  <a:lnTo>
                    <a:pt x="69913" y="405383"/>
                  </a:lnTo>
                  <a:lnTo>
                    <a:pt x="42697" y="399922"/>
                  </a:lnTo>
                  <a:lnTo>
                    <a:pt x="20472" y="384809"/>
                  </a:lnTo>
                  <a:lnTo>
                    <a:pt x="5491" y="362584"/>
                  </a:lnTo>
                  <a:lnTo>
                    <a:pt x="0" y="335279"/>
                  </a:lnTo>
                  <a:lnTo>
                    <a:pt x="0" y="70103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1607" y="4326382"/>
            <a:ext cx="756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75757"/>
                </a:solidFill>
                <a:latin typeface="Arial MT"/>
                <a:cs typeface="Arial MT"/>
              </a:rPr>
              <a:t>Arguments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4" y="3121101"/>
              <a:ext cx="5082286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3730701"/>
              <a:ext cx="3686429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spc="-15" dirty="0"/>
              <a:t>Updates</a:t>
            </a:r>
            <a:r>
              <a:rPr sz="4000" spc="-35" dirty="0"/>
              <a:t> </a:t>
            </a:r>
            <a:r>
              <a:rPr sz="4000" spc="-5" dirty="0"/>
              <a:t>and</a:t>
            </a:r>
            <a:r>
              <a:rPr sz="4000" spc="-40" dirty="0"/>
              <a:t> </a:t>
            </a:r>
            <a:r>
              <a:rPr sz="4000" spc="-15" dirty="0"/>
              <a:t>Destroy </a:t>
            </a:r>
            <a:r>
              <a:rPr sz="4000" spc="-890" dirty="0"/>
              <a:t> </a:t>
            </a:r>
            <a:r>
              <a:rPr sz="4000" spc="-15" dirty="0"/>
              <a:t>Infrastructure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8823" y="192023"/>
            <a:ext cx="7068820" cy="6666230"/>
            <a:chOff x="5068823" y="192023"/>
            <a:chExt cx="7068820" cy="6666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8823" y="192023"/>
              <a:ext cx="7068311" cy="6665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93207" y="216407"/>
              <a:ext cx="6967855" cy="6586855"/>
            </a:xfrm>
            <a:custGeom>
              <a:avLst/>
              <a:gdLst/>
              <a:ahLst/>
              <a:cxnLst/>
              <a:rect l="l" t="t" r="r" b="b"/>
              <a:pathLst>
                <a:path w="6967855" h="6586855">
                  <a:moveTo>
                    <a:pt x="6721983" y="0"/>
                  </a:moveTo>
                  <a:lnTo>
                    <a:pt x="245363" y="0"/>
                  </a:lnTo>
                  <a:lnTo>
                    <a:pt x="195961" y="4952"/>
                  </a:lnTo>
                  <a:lnTo>
                    <a:pt x="149859" y="19303"/>
                  </a:lnTo>
                  <a:lnTo>
                    <a:pt x="108203" y="41910"/>
                  </a:lnTo>
                  <a:lnTo>
                    <a:pt x="71881" y="71882"/>
                  </a:lnTo>
                  <a:lnTo>
                    <a:pt x="41909" y="108203"/>
                  </a:lnTo>
                  <a:lnTo>
                    <a:pt x="19303" y="149860"/>
                  </a:lnTo>
                  <a:lnTo>
                    <a:pt x="4952" y="195961"/>
                  </a:lnTo>
                  <a:lnTo>
                    <a:pt x="0" y="245364"/>
                  </a:lnTo>
                  <a:lnTo>
                    <a:pt x="0" y="6340944"/>
                  </a:lnTo>
                  <a:lnTo>
                    <a:pt x="4952" y="6390398"/>
                  </a:lnTo>
                  <a:lnTo>
                    <a:pt x="19303" y="6436461"/>
                  </a:lnTo>
                  <a:lnTo>
                    <a:pt x="41909" y="6478143"/>
                  </a:lnTo>
                  <a:lnTo>
                    <a:pt x="71881" y="6514465"/>
                  </a:lnTo>
                  <a:lnTo>
                    <a:pt x="108203" y="6544433"/>
                  </a:lnTo>
                  <a:lnTo>
                    <a:pt x="149859" y="6567059"/>
                  </a:lnTo>
                  <a:lnTo>
                    <a:pt x="195961" y="6581359"/>
                  </a:lnTo>
                  <a:lnTo>
                    <a:pt x="245363" y="6586344"/>
                  </a:lnTo>
                  <a:lnTo>
                    <a:pt x="6721983" y="6586344"/>
                  </a:lnTo>
                  <a:lnTo>
                    <a:pt x="6771386" y="6581359"/>
                  </a:lnTo>
                  <a:lnTo>
                    <a:pt x="6817486" y="6567059"/>
                  </a:lnTo>
                  <a:lnTo>
                    <a:pt x="6859142" y="6544433"/>
                  </a:lnTo>
                  <a:lnTo>
                    <a:pt x="6895465" y="6514465"/>
                  </a:lnTo>
                  <a:lnTo>
                    <a:pt x="6925436" y="6478143"/>
                  </a:lnTo>
                  <a:lnTo>
                    <a:pt x="6948042" y="6436461"/>
                  </a:lnTo>
                  <a:lnTo>
                    <a:pt x="6962394" y="6390398"/>
                  </a:lnTo>
                  <a:lnTo>
                    <a:pt x="6967346" y="6340944"/>
                  </a:lnTo>
                  <a:lnTo>
                    <a:pt x="6967346" y="245364"/>
                  </a:lnTo>
                  <a:lnTo>
                    <a:pt x="6962394" y="195961"/>
                  </a:lnTo>
                  <a:lnTo>
                    <a:pt x="6948042" y="149860"/>
                  </a:lnTo>
                  <a:lnTo>
                    <a:pt x="6925436" y="108203"/>
                  </a:lnTo>
                  <a:lnTo>
                    <a:pt x="6895465" y="71882"/>
                  </a:lnTo>
                  <a:lnTo>
                    <a:pt x="6859142" y="41910"/>
                  </a:lnTo>
                  <a:lnTo>
                    <a:pt x="6817486" y="19303"/>
                  </a:lnTo>
                  <a:lnTo>
                    <a:pt x="6771386" y="4952"/>
                  </a:lnTo>
                  <a:lnTo>
                    <a:pt x="67219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3207" y="210311"/>
              <a:ext cx="6967855" cy="402590"/>
            </a:xfrm>
            <a:custGeom>
              <a:avLst/>
              <a:gdLst/>
              <a:ahLst/>
              <a:cxnLst/>
              <a:rect l="l" t="t" r="r" b="b"/>
              <a:pathLst>
                <a:path w="6967855" h="402590">
                  <a:moveTo>
                    <a:pt x="696734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6967347" y="402208"/>
                  </a:lnTo>
                  <a:lnTo>
                    <a:pt x="696734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75504" y="759002"/>
              <a:ext cx="6531609" cy="5867400"/>
            </a:xfrm>
            <a:custGeom>
              <a:avLst/>
              <a:gdLst/>
              <a:ahLst/>
              <a:cxnLst/>
              <a:rect l="l" t="t" r="r" b="b"/>
              <a:pathLst>
                <a:path w="6531609" h="5867400">
                  <a:moveTo>
                    <a:pt x="6531483" y="373456"/>
                  </a:moveTo>
                  <a:lnTo>
                    <a:pt x="0" y="373456"/>
                  </a:lnTo>
                  <a:lnTo>
                    <a:pt x="0" y="5867095"/>
                  </a:lnTo>
                  <a:lnTo>
                    <a:pt x="6531483" y="5867095"/>
                  </a:lnTo>
                  <a:lnTo>
                    <a:pt x="6531483" y="373456"/>
                  </a:lnTo>
                  <a:close/>
                </a:path>
                <a:path w="6531609" h="5867400">
                  <a:moveTo>
                    <a:pt x="6531483" y="0"/>
                  </a:moveTo>
                  <a:lnTo>
                    <a:pt x="0" y="0"/>
                  </a:lnTo>
                  <a:lnTo>
                    <a:pt x="0" y="368884"/>
                  </a:lnTo>
                  <a:lnTo>
                    <a:pt x="6531483" y="368884"/>
                  </a:lnTo>
                  <a:lnTo>
                    <a:pt x="65314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74360" y="217424"/>
            <a:ext cx="3067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3609" y="624247"/>
            <a:ext cx="4061460" cy="950594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state...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66944" y="1883664"/>
            <a:ext cx="6327775" cy="0"/>
          </a:xfrm>
          <a:custGeom>
            <a:avLst/>
            <a:gdLst/>
            <a:ahLst/>
            <a:cxnLst/>
            <a:rect l="l" t="t" r="r" b="b"/>
            <a:pathLst>
              <a:path w="6327775">
                <a:moveTo>
                  <a:pt x="0" y="0"/>
                </a:moveTo>
                <a:lnTo>
                  <a:pt x="6327394" y="0"/>
                </a:lnTo>
              </a:path>
            </a:pathLst>
          </a:custGeom>
          <a:ln w="12192">
            <a:solidFill>
              <a:srgbClr val="FDFDF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54497" y="1938654"/>
            <a:ext cx="523176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execution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plan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has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been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generated and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shown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below.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Resource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indicated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then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4497" y="2732023"/>
            <a:ext cx="40633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will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perform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6583" y="3128517"/>
            <a:ext cx="31191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4497" y="3326638"/>
            <a:ext cx="417449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"pet"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  <a:tabLst>
                <a:tab pos="263715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3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3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300">
              <a:latin typeface="Consolas"/>
              <a:cs typeface="Consolas"/>
            </a:endParaRPr>
          </a:p>
          <a:p>
            <a:pPr marL="73469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76519" y="3921328"/>
            <a:ext cx="58635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95"/>
              </a:spcBef>
              <a:tabLst>
                <a:tab pos="2215515" algn="l"/>
              </a:tabLst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file_permission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"0700"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forces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7422" y="4120134"/>
            <a:ext cx="92710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8318" y="4120134"/>
            <a:ext cx="154813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66944" y="5647944"/>
            <a:ext cx="6327775" cy="0"/>
          </a:xfrm>
          <a:custGeom>
            <a:avLst/>
            <a:gdLst/>
            <a:ahLst/>
            <a:cxnLst/>
            <a:rect l="l" t="t" r="r" b="b"/>
            <a:pathLst>
              <a:path w="6327775">
                <a:moveTo>
                  <a:pt x="0" y="0"/>
                </a:moveTo>
                <a:lnTo>
                  <a:pt x="6327394" y="0"/>
                </a:lnTo>
              </a:path>
            </a:pathLst>
          </a:custGeom>
          <a:ln w="12192">
            <a:solidFill>
              <a:srgbClr val="FDFDF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54497" y="4516373"/>
            <a:ext cx="5966460" cy="201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</a:t>
            </a:r>
            <a:r>
              <a:rPr sz="13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37528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add,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Note: You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didn't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specify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"-out"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parameter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save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plan,</a:t>
            </a:r>
            <a:r>
              <a:rPr sz="13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endParaRPr sz="1300">
              <a:latin typeface="Consolas"/>
              <a:cs typeface="Consolas"/>
            </a:endParaRPr>
          </a:p>
          <a:p>
            <a:pPr marL="12700" marR="28638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can't guarantee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that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exactly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these actions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will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performed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if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"terraform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apply"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subsequently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run.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41976" y="3172967"/>
            <a:ext cx="6416040" cy="2206625"/>
          </a:xfrm>
          <a:custGeom>
            <a:avLst/>
            <a:gdLst/>
            <a:ahLst/>
            <a:cxnLst/>
            <a:rect l="l" t="t" r="r" b="b"/>
            <a:pathLst>
              <a:path w="6416040" h="2206625">
                <a:moveTo>
                  <a:pt x="266700" y="28702"/>
                </a:moveTo>
                <a:lnTo>
                  <a:pt x="268986" y="17526"/>
                </a:lnTo>
                <a:lnTo>
                  <a:pt x="275082" y="8382"/>
                </a:lnTo>
                <a:lnTo>
                  <a:pt x="284225" y="2286"/>
                </a:lnTo>
                <a:lnTo>
                  <a:pt x="295401" y="0"/>
                </a:lnTo>
                <a:lnTo>
                  <a:pt x="3392551" y="0"/>
                </a:lnTo>
                <a:lnTo>
                  <a:pt x="3403854" y="2286"/>
                </a:lnTo>
                <a:lnTo>
                  <a:pt x="3412871" y="8382"/>
                </a:lnTo>
                <a:lnTo>
                  <a:pt x="3419094" y="17526"/>
                </a:lnTo>
                <a:lnTo>
                  <a:pt x="3421253" y="28702"/>
                </a:lnTo>
                <a:lnTo>
                  <a:pt x="3421253" y="143637"/>
                </a:lnTo>
                <a:lnTo>
                  <a:pt x="3419094" y="154812"/>
                </a:lnTo>
                <a:lnTo>
                  <a:pt x="3412871" y="163957"/>
                </a:lnTo>
                <a:lnTo>
                  <a:pt x="3403854" y="170053"/>
                </a:lnTo>
                <a:lnTo>
                  <a:pt x="3392551" y="172339"/>
                </a:lnTo>
                <a:lnTo>
                  <a:pt x="295401" y="172339"/>
                </a:lnTo>
                <a:lnTo>
                  <a:pt x="284225" y="170053"/>
                </a:lnTo>
                <a:lnTo>
                  <a:pt x="275082" y="163957"/>
                </a:lnTo>
                <a:lnTo>
                  <a:pt x="268986" y="154812"/>
                </a:lnTo>
                <a:lnTo>
                  <a:pt x="266700" y="143637"/>
                </a:lnTo>
                <a:lnTo>
                  <a:pt x="266700" y="28702"/>
                </a:lnTo>
                <a:close/>
              </a:path>
              <a:path w="6416040" h="2206625">
                <a:moveTo>
                  <a:pt x="118872" y="1969008"/>
                </a:moveTo>
                <a:lnTo>
                  <a:pt x="122554" y="1950466"/>
                </a:lnTo>
                <a:lnTo>
                  <a:pt x="132714" y="1935353"/>
                </a:lnTo>
                <a:lnTo>
                  <a:pt x="147827" y="1925193"/>
                </a:lnTo>
                <a:lnTo>
                  <a:pt x="166370" y="1921510"/>
                </a:lnTo>
                <a:lnTo>
                  <a:pt x="4458843" y="1921510"/>
                </a:lnTo>
                <a:lnTo>
                  <a:pt x="4477384" y="1925193"/>
                </a:lnTo>
                <a:lnTo>
                  <a:pt x="4492498" y="1935353"/>
                </a:lnTo>
                <a:lnTo>
                  <a:pt x="4502658" y="1950466"/>
                </a:lnTo>
                <a:lnTo>
                  <a:pt x="4506341" y="1969008"/>
                </a:lnTo>
                <a:lnTo>
                  <a:pt x="4506341" y="2159127"/>
                </a:lnTo>
                <a:lnTo>
                  <a:pt x="4502658" y="2177669"/>
                </a:lnTo>
                <a:lnTo>
                  <a:pt x="4492498" y="2192782"/>
                </a:lnTo>
                <a:lnTo>
                  <a:pt x="4477384" y="2202942"/>
                </a:lnTo>
                <a:lnTo>
                  <a:pt x="4458843" y="2206625"/>
                </a:lnTo>
                <a:lnTo>
                  <a:pt x="166370" y="2206625"/>
                </a:lnTo>
                <a:lnTo>
                  <a:pt x="147827" y="2202942"/>
                </a:lnTo>
                <a:lnTo>
                  <a:pt x="132714" y="2192782"/>
                </a:lnTo>
                <a:lnTo>
                  <a:pt x="122554" y="2177669"/>
                </a:lnTo>
                <a:lnTo>
                  <a:pt x="118872" y="2159127"/>
                </a:lnTo>
                <a:lnTo>
                  <a:pt x="118872" y="1969008"/>
                </a:lnTo>
                <a:close/>
              </a:path>
              <a:path w="6416040" h="2206625">
                <a:moveTo>
                  <a:pt x="516636" y="800354"/>
                </a:moveTo>
                <a:lnTo>
                  <a:pt x="518922" y="789178"/>
                </a:lnTo>
                <a:lnTo>
                  <a:pt x="525018" y="780034"/>
                </a:lnTo>
                <a:lnTo>
                  <a:pt x="534162" y="773938"/>
                </a:lnTo>
                <a:lnTo>
                  <a:pt x="545338" y="771652"/>
                </a:lnTo>
                <a:lnTo>
                  <a:pt x="6387210" y="771652"/>
                </a:lnTo>
                <a:lnTo>
                  <a:pt x="6398387" y="773938"/>
                </a:lnTo>
                <a:lnTo>
                  <a:pt x="6407531" y="780034"/>
                </a:lnTo>
                <a:lnTo>
                  <a:pt x="6413627" y="789178"/>
                </a:lnTo>
                <a:lnTo>
                  <a:pt x="6415913" y="800354"/>
                </a:lnTo>
                <a:lnTo>
                  <a:pt x="6415913" y="915289"/>
                </a:lnTo>
                <a:lnTo>
                  <a:pt x="6413627" y="926465"/>
                </a:lnTo>
                <a:lnTo>
                  <a:pt x="6407531" y="935609"/>
                </a:lnTo>
                <a:lnTo>
                  <a:pt x="6398387" y="941705"/>
                </a:lnTo>
                <a:lnTo>
                  <a:pt x="6387210" y="943991"/>
                </a:lnTo>
                <a:lnTo>
                  <a:pt x="545338" y="943991"/>
                </a:lnTo>
                <a:lnTo>
                  <a:pt x="534162" y="941705"/>
                </a:lnTo>
                <a:lnTo>
                  <a:pt x="525018" y="935609"/>
                </a:lnTo>
                <a:lnTo>
                  <a:pt x="518922" y="926465"/>
                </a:lnTo>
                <a:lnTo>
                  <a:pt x="516636" y="915289"/>
                </a:lnTo>
                <a:lnTo>
                  <a:pt x="516636" y="800354"/>
                </a:lnTo>
                <a:close/>
              </a:path>
              <a:path w="6416040" h="2206625">
                <a:moveTo>
                  <a:pt x="0" y="246887"/>
                </a:moveTo>
                <a:lnTo>
                  <a:pt x="2412" y="234950"/>
                </a:lnTo>
                <a:lnTo>
                  <a:pt x="9016" y="225298"/>
                </a:lnTo>
                <a:lnTo>
                  <a:pt x="18796" y="218821"/>
                </a:lnTo>
                <a:lnTo>
                  <a:pt x="30861" y="216408"/>
                </a:lnTo>
                <a:lnTo>
                  <a:pt x="487045" y="216408"/>
                </a:lnTo>
                <a:lnTo>
                  <a:pt x="499110" y="218821"/>
                </a:lnTo>
                <a:lnTo>
                  <a:pt x="508888" y="225298"/>
                </a:lnTo>
                <a:lnTo>
                  <a:pt x="515493" y="234950"/>
                </a:lnTo>
                <a:lnTo>
                  <a:pt x="517906" y="246887"/>
                </a:lnTo>
                <a:lnTo>
                  <a:pt x="517906" y="368554"/>
                </a:lnTo>
                <a:lnTo>
                  <a:pt x="515493" y="380365"/>
                </a:lnTo>
                <a:lnTo>
                  <a:pt x="508888" y="390017"/>
                </a:lnTo>
                <a:lnTo>
                  <a:pt x="499110" y="396494"/>
                </a:lnTo>
                <a:lnTo>
                  <a:pt x="487045" y="398907"/>
                </a:lnTo>
                <a:lnTo>
                  <a:pt x="30861" y="398907"/>
                </a:lnTo>
                <a:lnTo>
                  <a:pt x="18796" y="396494"/>
                </a:lnTo>
                <a:lnTo>
                  <a:pt x="9016" y="390017"/>
                </a:lnTo>
                <a:lnTo>
                  <a:pt x="2412" y="380365"/>
                </a:lnTo>
                <a:lnTo>
                  <a:pt x="0" y="368554"/>
                </a:lnTo>
                <a:lnTo>
                  <a:pt x="0" y="246887"/>
                </a:lnTo>
                <a:close/>
              </a:path>
            </a:pathLst>
          </a:custGeom>
          <a:ln w="18288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865376" y="4721352"/>
            <a:ext cx="1179195" cy="1316990"/>
            <a:chOff x="1865376" y="4721352"/>
            <a:chExt cx="1179195" cy="1316990"/>
          </a:xfrm>
        </p:grpSpPr>
        <p:sp>
          <p:nvSpPr>
            <p:cNvPr id="21" name="object 21"/>
            <p:cNvSpPr/>
            <p:nvPr/>
          </p:nvSpPr>
          <p:spPr>
            <a:xfrm>
              <a:off x="1868424" y="47244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8192" y="5141976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8424" y="47244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75"/>
                  </a:lnTo>
                  <a:lnTo>
                    <a:pt x="1098931" y="953719"/>
                  </a:lnTo>
                  <a:lnTo>
                    <a:pt x="1056259" y="995387"/>
                  </a:lnTo>
                  <a:lnTo>
                    <a:pt x="643255" y="1237119"/>
                  </a:lnTo>
                  <a:lnTo>
                    <a:pt x="584962" y="1251699"/>
                  </a:lnTo>
                  <a:lnTo>
                    <a:pt x="554990" y="1248054"/>
                  </a:lnTo>
                  <a:lnTo>
                    <a:pt x="113665" y="995387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75"/>
                  </a:lnTo>
                  <a:lnTo>
                    <a:pt x="5969" y="939863"/>
                  </a:lnTo>
                  <a:lnTo>
                    <a:pt x="23241" y="980452"/>
                  </a:lnTo>
                  <a:lnTo>
                    <a:pt x="50292" y="1015314"/>
                  </a:lnTo>
                  <a:lnTo>
                    <a:pt x="85979" y="1042631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699"/>
                  </a:lnTo>
                  <a:lnTo>
                    <a:pt x="1083945" y="1042631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75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69948" y="47259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895375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69"/>
                  </a:lnTo>
                  <a:lnTo>
                    <a:pt x="670940" y="22859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859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6" y="260857"/>
                  </a:lnTo>
                  <a:lnTo>
                    <a:pt x="50291" y="291973"/>
                  </a:lnTo>
                  <a:lnTo>
                    <a:pt x="23240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8" y="1046403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5" h="1307464">
                  <a:moveTo>
                    <a:pt x="1056258" y="311784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2776" y="1810511"/>
            <a:ext cx="4764405" cy="2536190"/>
            <a:chOff x="112776" y="1810511"/>
            <a:chExt cx="4764405" cy="2536190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" y="1810511"/>
              <a:ext cx="4764024" cy="25359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1064" y="1819655"/>
              <a:ext cx="4678680" cy="2459355"/>
            </a:xfrm>
            <a:custGeom>
              <a:avLst/>
              <a:gdLst/>
              <a:ahLst/>
              <a:cxnLst/>
              <a:rect l="l" t="t" r="r" b="b"/>
              <a:pathLst>
                <a:path w="4678680" h="2459354">
                  <a:moveTo>
                    <a:pt x="4486402" y="0"/>
                  </a:moveTo>
                  <a:lnTo>
                    <a:pt x="192036" y="0"/>
                  </a:lnTo>
                  <a:lnTo>
                    <a:pt x="148005" y="5080"/>
                  </a:lnTo>
                  <a:lnTo>
                    <a:pt x="107581" y="19558"/>
                  </a:lnTo>
                  <a:lnTo>
                    <a:pt x="71932" y="42164"/>
                  </a:lnTo>
                  <a:lnTo>
                    <a:pt x="42189" y="72009"/>
                  </a:lnTo>
                  <a:lnTo>
                    <a:pt x="19519" y="107569"/>
                  </a:lnTo>
                  <a:lnTo>
                    <a:pt x="5067" y="148082"/>
                  </a:lnTo>
                  <a:lnTo>
                    <a:pt x="0" y="192151"/>
                  </a:lnTo>
                  <a:lnTo>
                    <a:pt x="0" y="2267077"/>
                  </a:lnTo>
                  <a:lnTo>
                    <a:pt x="5067" y="2311146"/>
                  </a:lnTo>
                  <a:lnTo>
                    <a:pt x="19519" y="2351659"/>
                  </a:lnTo>
                  <a:lnTo>
                    <a:pt x="42189" y="2387219"/>
                  </a:lnTo>
                  <a:lnTo>
                    <a:pt x="71932" y="2417064"/>
                  </a:lnTo>
                  <a:lnTo>
                    <a:pt x="107581" y="2439670"/>
                  </a:lnTo>
                  <a:lnTo>
                    <a:pt x="148005" y="2454148"/>
                  </a:lnTo>
                  <a:lnTo>
                    <a:pt x="192036" y="2459228"/>
                  </a:lnTo>
                  <a:lnTo>
                    <a:pt x="4486402" y="2459228"/>
                  </a:lnTo>
                  <a:lnTo>
                    <a:pt x="4530344" y="2454148"/>
                  </a:lnTo>
                  <a:lnTo>
                    <a:pt x="4570857" y="2439670"/>
                  </a:lnTo>
                  <a:lnTo>
                    <a:pt x="4606417" y="2417064"/>
                  </a:lnTo>
                  <a:lnTo>
                    <a:pt x="4636262" y="2387219"/>
                  </a:lnTo>
                  <a:lnTo>
                    <a:pt x="4658868" y="2351659"/>
                  </a:lnTo>
                  <a:lnTo>
                    <a:pt x="4673346" y="2311146"/>
                  </a:lnTo>
                  <a:lnTo>
                    <a:pt x="4678426" y="2267077"/>
                  </a:lnTo>
                  <a:lnTo>
                    <a:pt x="4678426" y="192151"/>
                  </a:lnTo>
                  <a:lnTo>
                    <a:pt x="4673346" y="148082"/>
                  </a:lnTo>
                  <a:lnTo>
                    <a:pt x="4658868" y="107569"/>
                  </a:lnTo>
                  <a:lnTo>
                    <a:pt x="4636262" y="72009"/>
                  </a:lnTo>
                  <a:lnTo>
                    <a:pt x="4606417" y="42164"/>
                  </a:lnTo>
                  <a:lnTo>
                    <a:pt x="4570857" y="19558"/>
                  </a:lnTo>
                  <a:lnTo>
                    <a:pt x="4530344" y="5080"/>
                  </a:lnTo>
                  <a:lnTo>
                    <a:pt x="44864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064" y="1813559"/>
              <a:ext cx="4678680" cy="396240"/>
            </a:xfrm>
            <a:custGeom>
              <a:avLst/>
              <a:gdLst/>
              <a:ahLst/>
              <a:cxnLst/>
              <a:rect l="l" t="t" r="r" b="b"/>
              <a:pathLst>
                <a:path w="4678680" h="396239">
                  <a:moveTo>
                    <a:pt x="4678426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678426" y="395859"/>
                  </a:lnTo>
                  <a:lnTo>
                    <a:pt x="467842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86457" y="1817954"/>
            <a:ext cx="114490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83463" y="1911095"/>
            <a:ext cx="4373880" cy="2170430"/>
            <a:chOff x="283463" y="1911095"/>
            <a:chExt cx="4373880" cy="217043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1911095"/>
              <a:ext cx="204215" cy="2011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7679" y="2328671"/>
              <a:ext cx="4170045" cy="1752600"/>
            </a:xfrm>
            <a:custGeom>
              <a:avLst/>
              <a:gdLst/>
              <a:ahLst/>
              <a:cxnLst/>
              <a:rect l="l" t="t" r="r" b="b"/>
              <a:pathLst>
                <a:path w="4170045" h="1752600">
                  <a:moveTo>
                    <a:pt x="4169537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4169537" y="1752600"/>
                  </a:lnTo>
                  <a:lnTo>
                    <a:pt x="41695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4895" y="3708654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895" y="2336038"/>
            <a:ext cx="3763010" cy="1172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5080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  <a:spcBef>
                <a:spcPts val="38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file_permission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"0700"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8823" y="192023"/>
            <a:ext cx="7068820" cy="6666230"/>
            <a:chOff x="5068823" y="192023"/>
            <a:chExt cx="7068820" cy="6666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8823" y="192023"/>
              <a:ext cx="7068311" cy="6665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93207" y="216407"/>
              <a:ext cx="6967855" cy="6586855"/>
            </a:xfrm>
            <a:custGeom>
              <a:avLst/>
              <a:gdLst/>
              <a:ahLst/>
              <a:cxnLst/>
              <a:rect l="l" t="t" r="r" b="b"/>
              <a:pathLst>
                <a:path w="6967855" h="6586855">
                  <a:moveTo>
                    <a:pt x="6721983" y="0"/>
                  </a:moveTo>
                  <a:lnTo>
                    <a:pt x="245363" y="0"/>
                  </a:lnTo>
                  <a:lnTo>
                    <a:pt x="195961" y="4952"/>
                  </a:lnTo>
                  <a:lnTo>
                    <a:pt x="149859" y="19303"/>
                  </a:lnTo>
                  <a:lnTo>
                    <a:pt x="108203" y="41910"/>
                  </a:lnTo>
                  <a:lnTo>
                    <a:pt x="71881" y="71882"/>
                  </a:lnTo>
                  <a:lnTo>
                    <a:pt x="41909" y="108203"/>
                  </a:lnTo>
                  <a:lnTo>
                    <a:pt x="19303" y="149860"/>
                  </a:lnTo>
                  <a:lnTo>
                    <a:pt x="4952" y="195961"/>
                  </a:lnTo>
                  <a:lnTo>
                    <a:pt x="0" y="245364"/>
                  </a:lnTo>
                  <a:lnTo>
                    <a:pt x="0" y="6340944"/>
                  </a:lnTo>
                  <a:lnTo>
                    <a:pt x="4952" y="6390398"/>
                  </a:lnTo>
                  <a:lnTo>
                    <a:pt x="19303" y="6436461"/>
                  </a:lnTo>
                  <a:lnTo>
                    <a:pt x="41909" y="6478143"/>
                  </a:lnTo>
                  <a:lnTo>
                    <a:pt x="71881" y="6514465"/>
                  </a:lnTo>
                  <a:lnTo>
                    <a:pt x="108203" y="6544433"/>
                  </a:lnTo>
                  <a:lnTo>
                    <a:pt x="149859" y="6567059"/>
                  </a:lnTo>
                  <a:lnTo>
                    <a:pt x="195961" y="6581359"/>
                  </a:lnTo>
                  <a:lnTo>
                    <a:pt x="245363" y="6586344"/>
                  </a:lnTo>
                  <a:lnTo>
                    <a:pt x="6721983" y="6586344"/>
                  </a:lnTo>
                  <a:lnTo>
                    <a:pt x="6771386" y="6581359"/>
                  </a:lnTo>
                  <a:lnTo>
                    <a:pt x="6817486" y="6567059"/>
                  </a:lnTo>
                  <a:lnTo>
                    <a:pt x="6859142" y="6544433"/>
                  </a:lnTo>
                  <a:lnTo>
                    <a:pt x="6895465" y="6514465"/>
                  </a:lnTo>
                  <a:lnTo>
                    <a:pt x="6925436" y="6478143"/>
                  </a:lnTo>
                  <a:lnTo>
                    <a:pt x="6948042" y="6436461"/>
                  </a:lnTo>
                  <a:lnTo>
                    <a:pt x="6962394" y="6390398"/>
                  </a:lnTo>
                  <a:lnTo>
                    <a:pt x="6967346" y="6340944"/>
                  </a:lnTo>
                  <a:lnTo>
                    <a:pt x="6967346" y="245364"/>
                  </a:lnTo>
                  <a:lnTo>
                    <a:pt x="6962394" y="195961"/>
                  </a:lnTo>
                  <a:lnTo>
                    <a:pt x="6948042" y="149860"/>
                  </a:lnTo>
                  <a:lnTo>
                    <a:pt x="6925436" y="108203"/>
                  </a:lnTo>
                  <a:lnTo>
                    <a:pt x="6895465" y="71882"/>
                  </a:lnTo>
                  <a:lnTo>
                    <a:pt x="6859142" y="41910"/>
                  </a:lnTo>
                  <a:lnTo>
                    <a:pt x="6817486" y="19303"/>
                  </a:lnTo>
                  <a:lnTo>
                    <a:pt x="6771386" y="4952"/>
                  </a:lnTo>
                  <a:lnTo>
                    <a:pt x="67219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3207" y="210311"/>
              <a:ext cx="6967855" cy="402590"/>
            </a:xfrm>
            <a:custGeom>
              <a:avLst/>
              <a:gdLst/>
              <a:ahLst/>
              <a:cxnLst/>
              <a:rect l="l" t="t" r="r" b="b"/>
              <a:pathLst>
                <a:path w="6967855" h="402590">
                  <a:moveTo>
                    <a:pt x="696734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6967347" y="402208"/>
                  </a:lnTo>
                  <a:lnTo>
                    <a:pt x="696734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74360" y="217424"/>
            <a:ext cx="3067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9135" y="795527"/>
            <a:ext cx="6534784" cy="368935"/>
          </a:xfrm>
          <a:custGeom>
            <a:avLst/>
            <a:gdLst/>
            <a:ahLst/>
            <a:cxnLst/>
            <a:rect l="l" t="t" r="r" b="b"/>
            <a:pathLst>
              <a:path w="6534784" h="368934">
                <a:moveTo>
                  <a:pt x="6534531" y="0"/>
                </a:moveTo>
                <a:lnTo>
                  <a:pt x="0" y="0"/>
                </a:lnTo>
                <a:lnTo>
                  <a:pt x="0" y="368426"/>
                </a:lnTo>
                <a:lnTo>
                  <a:pt x="6534531" y="368426"/>
                </a:lnTo>
                <a:lnTo>
                  <a:pt x="653453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61178" y="804798"/>
            <a:ext cx="2138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9135" y="1213103"/>
            <a:ext cx="6534784" cy="5293995"/>
          </a:xfrm>
          <a:custGeom>
            <a:avLst/>
            <a:gdLst/>
            <a:ahLst/>
            <a:cxnLst/>
            <a:rect l="l" t="t" r="r" b="b"/>
            <a:pathLst>
              <a:path w="6534784" h="5293995">
                <a:moveTo>
                  <a:pt x="6534531" y="0"/>
                </a:moveTo>
                <a:lnTo>
                  <a:pt x="0" y="0"/>
                </a:lnTo>
                <a:lnTo>
                  <a:pt x="0" y="5293868"/>
                </a:lnTo>
                <a:lnTo>
                  <a:pt x="6534531" y="5293868"/>
                </a:lnTo>
                <a:lnTo>
                  <a:pt x="653453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61178" y="1227581"/>
            <a:ext cx="4167504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1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3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34695" marR="5080">
              <a:lnSpc>
                <a:spcPct val="100000"/>
              </a:lnSpc>
              <a:tabLst>
                <a:tab pos="263715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"We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pets!"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=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4103" y="2020011"/>
            <a:ext cx="1548765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300" spc="-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4997" y="2020011"/>
            <a:ext cx="352425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"0700"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forces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30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1178" y="2615311"/>
            <a:ext cx="5868670" cy="379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</a:t>
            </a:r>
            <a:r>
              <a:rPr sz="13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300">
              <a:latin typeface="Consolas"/>
              <a:cs typeface="Consolas"/>
            </a:endParaRPr>
          </a:p>
          <a:p>
            <a:pPr marL="375285">
              <a:lnSpc>
                <a:spcPct val="100000"/>
              </a:lnSpc>
            </a:pP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change,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you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these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actions?</a:t>
            </a:r>
            <a:endParaRPr sz="1300">
              <a:latin typeface="Consolas"/>
              <a:cs typeface="Consolas"/>
            </a:endParaRPr>
          </a:p>
          <a:p>
            <a:pPr marL="192405" marR="1089660">
              <a:lnSpc>
                <a:spcPct val="100000"/>
              </a:lnSpc>
              <a:spcBef>
                <a:spcPts val="4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described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above.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3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accepted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approve.</a:t>
            </a:r>
            <a:endParaRPr sz="1300">
              <a:latin typeface="Consolas"/>
              <a:cs typeface="Consolas"/>
            </a:endParaRPr>
          </a:p>
          <a:p>
            <a:pPr marL="192405">
              <a:lnSpc>
                <a:spcPct val="100000"/>
              </a:lnSpc>
              <a:spcBef>
                <a:spcPts val="1130"/>
              </a:spcBef>
              <a:tabLst>
                <a:tab pos="1009015" algn="l"/>
                <a:tab pos="1469390" algn="l"/>
                <a:tab pos="2374900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Enter	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a	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value:	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 algn="just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Destroying...</a:t>
            </a:r>
            <a:endParaRPr sz="1300">
              <a:latin typeface="Consolas"/>
              <a:cs typeface="Consolas"/>
            </a:endParaRPr>
          </a:p>
          <a:p>
            <a:pPr marL="12700" marR="1772285" algn="just">
              <a:lnSpc>
                <a:spcPct val="100000"/>
              </a:lnSpc>
              <a:spcBef>
                <a:spcPts val="434"/>
              </a:spcBef>
            </a:pP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 </a:t>
            </a:r>
            <a:r>
              <a:rPr sz="1300" spc="-7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 Destruction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complete after 0s </a:t>
            </a:r>
            <a:r>
              <a:rPr sz="1300" spc="-7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300">
              <a:latin typeface="Consolas"/>
              <a:cs typeface="Consolas"/>
            </a:endParaRPr>
          </a:p>
          <a:p>
            <a:pPr marL="12700" marR="1803400" algn="just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local_file.pet: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Creation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after 0s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[id=5f8fb950ac60f7f23ef968097cda0a1fd3c11bdf]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67528" y="3255264"/>
            <a:ext cx="4389120" cy="2770505"/>
          </a:xfrm>
          <a:custGeom>
            <a:avLst/>
            <a:gdLst/>
            <a:ahLst/>
            <a:cxnLst/>
            <a:rect l="l" t="t" r="r" b="b"/>
            <a:pathLst>
              <a:path w="4389120" h="2770504">
                <a:moveTo>
                  <a:pt x="0" y="28701"/>
                </a:moveTo>
                <a:lnTo>
                  <a:pt x="2286" y="17525"/>
                </a:lnTo>
                <a:lnTo>
                  <a:pt x="8382" y="8382"/>
                </a:lnTo>
                <a:lnTo>
                  <a:pt x="17525" y="2286"/>
                </a:lnTo>
                <a:lnTo>
                  <a:pt x="28701" y="0"/>
                </a:lnTo>
                <a:lnTo>
                  <a:pt x="3831208" y="0"/>
                </a:lnTo>
                <a:lnTo>
                  <a:pt x="3842385" y="2286"/>
                </a:lnTo>
                <a:lnTo>
                  <a:pt x="3851529" y="8382"/>
                </a:lnTo>
                <a:lnTo>
                  <a:pt x="3857625" y="17525"/>
                </a:lnTo>
                <a:lnTo>
                  <a:pt x="3859911" y="28701"/>
                </a:lnTo>
                <a:lnTo>
                  <a:pt x="3859911" y="143510"/>
                </a:lnTo>
                <a:lnTo>
                  <a:pt x="3857625" y="154686"/>
                </a:lnTo>
                <a:lnTo>
                  <a:pt x="3851529" y="163830"/>
                </a:lnTo>
                <a:lnTo>
                  <a:pt x="3842385" y="169925"/>
                </a:lnTo>
                <a:lnTo>
                  <a:pt x="3831208" y="172212"/>
                </a:lnTo>
                <a:lnTo>
                  <a:pt x="28701" y="172212"/>
                </a:lnTo>
                <a:lnTo>
                  <a:pt x="17525" y="169925"/>
                </a:lnTo>
                <a:lnTo>
                  <a:pt x="8382" y="163830"/>
                </a:lnTo>
                <a:lnTo>
                  <a:pt x="2286" y="154686"/>
                </a:lnTo>
                <a:lnTo>
                  <a:pt x="0" y="143510"/>
                </a:lnTo>
                <a:lnTo>
                  <a:pt x="0" y="28701"/>
                </a:lnTo>
                <a:close/>
              </a:path>
              <a:path w="4389120" h="2770504">
                <a:moveTo>
                  <a:pt x="0" y="1713738"/>
                </a:moveTo>
                <a:lnTo>
                  <a:pt x="5587" y="1665224"/>
                </a:lnTo>
                <a:lnTo>
                  <a:pt x="21462" y="1620774"/>
                </a:lnTo>
                <a:lnTo>
                  <a:pt x="46482" y="1581531"/>
                </a:lnTo>
                <a:lnTo>
                  <a:pt x="79121" y="1548765"/>
                </a:lnTo>
                <a:lnTo>
                  <a:pt x="118363" y="1523873"/>
                </a:lnTo>
                <a:lnTo>
                  <a:pt x="162941" y="1507998"/>
                </a:lnTo>
                <a:lnTo>
                  <a:pt x="211327" y="1502410"/>
                </a:lnTo>
                <a:lnTo>
                  <a:pt x="4177538" y="1502410"/>
                </a:lnTo>
                <a:lnTo>
                  <a:pt x="4225925" y="1507998"/>
                </a:lnTo>
                <a:lnTo>
                  <a:pt x="4270502" y="1523873"/>
                </a:lnTo>
                <a:lnTo>
                  <a:pt x="4309745" y="1548765"/>
                </a:lnTo>
                <a:lnTo>
                  <a:pt x="4342383" y="1581531"/>
                </a:lnTo>
                <a:lnTo>
                  <a:pt x="4367403" y="1620774"/>
                </a:lnTo>
                <a:lnTo>
                  <a:pt x="4383278" y="1665224"/>
                </a:lnTo>
                <a:lnTo>
                  <a:pt x="4388866" y="1713738"/>
                </a:lnTo>
                <a:lnTo>
                  <a:pt x="4388866" y="2558834"/>
                </a:lnTo>
                <a:lnTo>
                  <a:pt x="4383278" y="2607284"/>
                </a:lnTo>
                <a:lnTo>
                  <a:pt x="4367403" y="2651747"/>
                </a:lnTo>
                <a:lnTo>
                  <a:pt x="4342383" y="2690977"/>
                </a:lnTo>
                <a:lnTo>
                  <a:pt x="4309745" y="2723705"/>
                </a:lnTo>
                <a:lnTo>
                  <a:pt x="4270502" y="2748648"/>
                </a:lnTo>
                <a:lnTo>
                  <a:pt x="4225925" y="2764536"/>
                </a:lnTo>
                <a:lnTo>
                  <a:pt x="4177538" y="2770124"/>
                </a:lnTo>
                <a:lnTo>
                  <a:pt x="211327" y="2770124"/>
                </a:lnTo>
                <a:lnTo>
                  <a:pt x="162941" y="2764536"/>
                </a:lnTo>
                <a:lnTo>
                  <a:pt x="118363" y="2748648"/>
                </a:lnTo>
                <a:lnTo>
                  <a:pt x="79121" y="2723705"/>
                </a:lnTo>
                <a:lnTo>
                  <a:pt x="46482" y="2690977"/>
                </a:lnTo>
                <a:lnTo>
                  <a:pt x="21462" y="2651747"/>
                </a:lnTo>
                <a:lnTo>
                  <a:pt x="5587" y="2607284"/>
                </a:lnTo>
                <a:lnTo>
                  <a:pt x="0" y="2558834"/>
                </a:lnTo>
                <a:lnTo>
                  <a:pt x="0" y="1713738"/>
                </a:lnTo>
                <a:close/>
              </a:path>
            </a:pathLst>
          </a:custGeom>
          <a:ln w="18288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2776" y="204215"/>
            <a:ext cx="4879975" cy="1399540"/>
            <a:chOff x="112776" y="204215"/>
            <a:chExt cx="4879975" cy="13995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" y="204215"/>
              <a:ext cx="4879848" cy="13990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1064" y="210311"/>
              <a:ext cx="4794885" cy="1325880"/>
            </a:xfrm>
            <a:custGeom>
              <a:avLst/>
              <a:gdLst/>
              <a:ahLst/>
              <a:cxnLst/>
              <a:rect l="l" t="t" r="r" b="b"/>
              <a:pathLst>
                <a:path w="4794885" h="1325880">
                  <a:moveTo>
                    <a:pt x="4550156" y="0"/>
                  </a:moveTo>
                  <a:lnTo>
                    <a:pt x="244246" y="0"/>
                  </a:lnTo>
                  <a:lnTo>
                    <a:pt x="195021" y="4953"/>
                  </a:lnTo>
                  <a:lnTo>
                    <a:pt x="149174" y="19177"/>
                  </a:lnTo>
                  <a:lnTo>
                    <a:pt x="107683" y="41783"/>
                  </a:lnTo>
                  <a:lnTo>
                    <a:pt x="71539" y="71628"/>
                  </a:lnTo>
                  <a:lnTo>
                    <a:pt x="41719" y="107823"/>
                  </a:lnTo>
                  <a:lnTo>
                    <a:pt x="19189" y="149352"/>
                  </a:lnTo>
                  <a:lnTo>
                    <a:pt x="4965" y="195199"/>
                  </a:lnTo>
                  <a:lnTo>
                    <a:pt x="0" y="244475"/>
                  </a:lnTo>
                  <a:lnTo>
                    <a:pt x="0" y="1081151"/>
                  </a:lnTo>
                  <a:lnTo>
                    <a:pt x="4965" y="1130427"/>
                  </a:lnTo>
                  <a:lnTo>
                    <a:pt x="19189" y="1176274"/>
                  </a:lnTo>
                  <a:lnTo>
                    <a:pt x="41719" y="1217803"/>
                  </a:lnTo>
                  <a:lnTo>
                    <a:pt x="71539" y="1253998"/>
                  </a:lnTo>
                  <a:lnTo>
                    <a:pt x="107683" y="1283843"/>
                  </a:lnTo>
                  <a:lnTo>
                    <a:pt x="149174" y="1306449"/>
                  </a:lnTo>
                  <a:lnTo>
                    <a:pt x="195021" y="1320673"/>
                  </a:lnTo>
                  <a:lnTo>
                    <a:pt x="244246" y="1325626"/>
                  </a:lnTo>
                  <a:lnTo>
                    <a:pt x="4550156" y="1325626"/>
                  </a:lnTo>
                  <a:lnTo>
                    <a:pt x="4599432" y="1320673"/>
                  </a:lnTo>
                  <a:lnTo>
                    <a:pt x="4645279" y="1306449"/>
                  </a:lnTo>
                  <a:lnTo>
                    <a:pt x="4686808" y="1283843"/>
                  </a:lnTo>
                  <a:lnTo>
                    <a:pt x="4723003" y="1253998"/>
                  </a:lnTo>
                  <a:lnTo>
                    <a:pt x="4752721" y="1217803"/>
                  </a:lnTo>
                  <a:lnTo>
                    <a:pt x="4775327" y="1176274"/>
                  </a:lnTo>
                  <a:lnTo>
                    <a:pt x="4789551" y="1130427"/>
                  </a:lnTo>
                  <a:lnTo>
                    <a:pt x="4794504" y="1081151"/>
                  </a:lnTo>
                  <a:lnTo>
                    <a:pt x="4794504" y="244475"/>
                  </a:lnTo>
                  <a:lnTo>
                    <a:pt x="4789551" y="195199"/>
                  </a:lnTo>
                  <a:lnTo>
                    <a:pt x="4775327" y="149352"/>
                  </a:lnTo>
                  <a:lnTo>
                    <a:pt x="4752721" y="107823"/>
                  </a:lnTo>
                  <a:lnTo>
                    <a:pt x="4723003" y="71628"/>
                  </a:lnTo>
                  <a:lnTo>
                    <a:pt x="4686808" y="41783"/>
                  </a:lnTo>
                  <a:lnTo>
                    <a:pt x="4645279" y="19177"/>
                  </a:lnTo>
                  <a:lnTo>
                    <a:pt x="4599432" y="4953"/>
                  </a:lnTo>
                  <a:lnTo>
                    <a:pt x="45501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1064" y="204215"/>
              <a:ext cx="4794885" cy="402590"/>
            </a:xfrm>
            <a:custGeom>
              <a:avLst/>
              <a:gdLst/>
              <a:ahLst/>
              <a:cxnLst/>
              <a:rect l="l" t="t" r="r" b="b"/>
              <a:pathLst>
                <a:path w="4794885" h="402590">
                  <a:moveTo>
                    <a:pt x="4794504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4794504" y="402208"/>
                  </a:lnTo>
                  <a:lnTo>
                    <a:pt x="479450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9804" y="211074"/>
            <a:ext cx="3060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1063" y="734568"/>
            <a:ext cx="4794885" cy="603250"/>
          </a:xfrm>
          <a:custGeom>
            <a:avLst/>
            <a:gdLst/>
            <a:ahLst/>
            <a:cxnLst/>
            <a:rect l="l" t="t" r="r" b="b"/>
            <a:pathLst>
              <a:path w="4794885" h="603250">
                <a:moveTo>
                  <a:pt x="4794504" y="0"/>
                </a:moveTo>
                <a:lnTo>
                  <a:pt x="0" y="0"/>
                </a:lnTo>
                <a:lnTo>
                  <a:pt x="0" y="603250"/>
                </a:lnTo>
                <a:lnTo>
                  <a:pt x="4794504" y="603250"/>
                </a:lnTo>
                <a:lnTo>
                  <a:pt x="479450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9804" y="672518"/>
            <a:ext cx="2931160" cy="6057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1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-ltr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/root/pets.txt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1149350" algn="l"/>
              </a:tabLst>
            </a:pPr>
            <a:r>
              <a:rPr sz="1400" spc="-5" dirty="0">
                <a:solidFill>
                  <a:srgbClr val="FFC000"/>
                </a:solidFill>
                <a:latin typeface="Calibri"/>
                <a:cs typeface="Calibri"/>
              </a:rPr>
              <a:t>-</a:t>
            </a:r>
            <a:r>
              <a:rPr sz="1400" spc="-5" dirty="0">
                <a:solidFill>
                  <a:srgbClr val="FFC000"/>
                </a:solidFill>
                <a:latin typeface="Consolas"/>
                <a:cs typeface="Consolas"/>
              </a:rPr>
              <a:t>rwx------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root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root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30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Aug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15767" y="1040383"/>
            <a:ext cx="8089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17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23:20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02734" y="1042797"/>
            <a:ext cx="7080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pet.txt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65376" y="4721352"/>
            <a:ext cx="1179195" cy="1325880"/>
            <a:chOff x="1865376" y="4721352"/>
            <a:chExt cx="1179195" cy="1325880"/>
          </a:xfrm>
        </p:grpSpPr>
        <p:sp>
          <p:nvSpPr>
            <p:cNvPr id="25" name="object 25"/>
            <p:cNvSpPr/>
            <p:nvPr/>
          </p:nvSpPr>
          <p:spPr>
            <a:xfrm>
              <a:off x="1868424" y="47244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584962" y="0"/>
                  </a:moveTo>
                  <a:lnTo>
                    <a:pt x="540638" y="5714"/>
                  </a:lnTo>
                  <a:lnTo>
                    <a:pt x="498982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0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19"/>
                  </a:lnTo>
                  <a:lnTo>
                    <a:pt x="498982" y="1284338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38"/>
                  </a:lnTo>
                  <a:lnTo>
                    <a:pt x="726708" y="1251699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113664" y="995375"/>
                  </a:lnTo>
                  <a:lnTo>
                    <a:pt x="70993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4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0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5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1" y="953719"/>
                  </a:lnTo>
                  <a:lnTo>
                    <a:pt x="1056258" y="995375"/>
                  </a:lnTo>
                  <a:lnTo>
                    <a:pt x="643255" y="1237107"/>
                  </a:lnTo>
                  <a:lnTo>
                    <a:pt x="584962" y="1251699"/>
                  </a:lnTo>
                  <a:lnTo>
                    <a:pt x="726708" y="1251699"/>
                  </a:lnTo>
                  <a:lnTo>
                    <a:pt x="1083945" y="1042619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114425" y="288036"/>
                  </a:lnTo>
                  <a:close/>
                </a:path>
                <a:path w="1170305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933" y="59181"/>
                  </a:lnTo>
                  <a:lnTo>
                    <a:pt x="1056258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69948" y="47259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895375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69"/>
                  </a:lnTo>
                  <a:lnTo>
                    <a:pt x="670940" y="22859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859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6" y="260857"/>
                  </a:lnTo>
                  <a:lnTo>
                    <a:pt x="50291" y="291973"/>
                  </a:lnTo>
                  <a:lnTo>
                    <a:pt x="23240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8" y="1046403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5" h="1307464">
                  <a:moveTo>
                    <a:pt x="1056258" y="311784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68424" y="473049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10"/>
                  </a:lnTo>
                  <a:lnTo>
                    <a:pt x="1098931" y="956119"/>
                  </a:lnTo>
                  <a:lnTo>
                    <a:pt x="1056259" y="997902"/>
                  </a:lnTo>
                  <a:lnTo>
                    <a:pt x="643255" y="1240243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02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10"/>
                  </a:lnTo>
                  <a:lnTo>
                    <a:pt x="5969" y="942238"/>
                  </a:lnTo>
                  <a:lnTo>
                    <a:pt x="23241" y="982929"/>
                  </a:lnTo>
                  <a:lnTo>
                    <a:pt x="50292" y="1017879"/>
                  </a:lnTo>
                  <a:lnTo>
                    <a:pt x="85979" y="1045260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76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726694" y="1254861"/>
                  </a:lnTo>
                  <a:lnTo>
                    <a:pt x="1083945" y="1045260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5" y="942238"/>
                  </a:lnTo>
                  <a:lnTo>
                    <a:pt x="1169924" y="897610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69948" y="473202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610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299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3067"/>
                  </a:lnTo>
                  <a:lnTo>
                    <a:pt x="137540" y="234949"/>
                  </a:lnTo>
                  <a:lnTo>
                    <a:pt x="92456" y="26149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299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41"/>
                  </a:lnTo>
                  <a:lnTo>
                    <a:pt x="0" y="897610"/>
                  </a:lnTo>
                  <a:lnTo>
                    <a:pt x="5968" y="942238"/>
                  </a:lnTo>
                  <a:lnTo>
                    <a:pt x="23240" y="982929"/>
                  </a:lnTo>
                  <a:lnTo>
                    <a:pt x="50291" y="1017879"/>
                  </a:lnTo>
                  <a:lnTo>
                    <a:pt x="85978" y="1045248"/>
                  </a:lnTo>
                  <a:lnTo>
                    <a:pt x="324738" y="1185354"/>
                  </a:lnTo>
                  <a:lnTo>
                    <a:pt x="447420" y="1257287"/>
                  </a:lnTo>
                  <a:lnTo>
                    <a:pt x="492506" y="1283792"/>
                  </a:lnTo>
                  <a:lnTo>
                    <a:pt x="498982" y="1287589"/>
                  </a:lnTo>
                  <a:lnTo>
                    <a:pt x="540638" y="1304823"/>
                  </a:lnTo>
                  <a:lnTo>
                    <a:pt x="584962" y="1310563"/>
                  </a:lnTo>
                  <a:lnTo>
                    <a:pt x="629284" y="1304823"/>
                  </a:lnTo>
                  <a:lnTo>
                    <a:pt x="670940" y="1287589"/>
                  </a:lnTo>
                  <a:lnTo>
                    <a:pt x="909701" y="1147483"/>
                  </a:lnTo>
                  <a:lnTo>
                    <a:pt x="1032382" y="1075550"/>
                  </a:lnTo>
                  <a:lnTo>
                    <a:pt x="1077468" y="1049045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4" y="942238"/>
                  </a:lnTo>
                  <a:lnTo>
                    <a:pt x="1169924" y="897610"/>
                  </a:lnTo>
                  <a:close/>
                </a:path>
                <a:path w="1170305" h="1310639">
                  <a:moveTo>
                    <a:pt x="1056258" y="312673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41"/>
                  </a:lnTo>
                  <a:lnTo>
                    <a:pt x="1114425" y="897610"/>
                  </a:lnTo>
                  <a:lnTo>
                    <a:pt x="1110488" y="928166"/>
                  </a:lnTo>
                  <a:lnTo>
                    <a:pt x="1080643" y="979881"/>
                  </a:lnTo>
                  <a:lnTo>
                    <a:pt x="817499" y="1137996"/>
                  </a:lnTo>
                  <a:lnTo>
                    <a:pt x="694816" y="1209941"/>
                  </a:lnTo>
                  <a:lnTo>
                    <a:pt x="649732" y="1236446"/>
                  </a:lnTo>
                  <a:lnTo>
                    <a:pt x="643254" y="1240231"/>
                  </a:lnTo>
                  <a:lnTo>
                    <a:pt x="614933" y="1251203"/>
                  </a:lnTo>
                  <a:lnTo>
                    <a:pt x="584962" y="1254861"/>
                  </a:lnTo>
                  <a:lnTo>
                    <a:pt x="554989" y="1251203"/>
                  </a:lnTo>
                  <a:lnTo>
                    <a:pt x="526669" y="1240231"/>
                  </a:lnTo>
                  <a:lnTo>
                    <a:pt x="287908" y="1100137"/>
                  </a:lnTo>
                  <a:lnTo>
                    <a:pt x="165226" y="1028191"/>
                  </a:lnTo>
                  <a:lnTo>
                    <a:pt x="120014" y="1001687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5" y="382396"/>
                  </a:lnTo>
                  <a:lnTo>
                    <a:pt x="70993" y="354456"/>
                  </a:lnTo>
                  <a:lnTo>
                    <a:pt x="89281" y="330707"/>
                  </a:lnTo>
                  <a:lnTo>
                    <a:pt x="113664" y="312673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9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8" y="308863"/>
                  </a:lnTo>
                  <a:lnTo>
                    <a:pt x="1056258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98192" y="5141976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57501" y="2134565"/>
            <a:ext cx="74231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Remote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State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4533" y="2236724"/>
            <a:ext cx="10902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1775" marR="5080" indent="-21971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rod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u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30" dirty="0">
                <a:solidFill>
                  <a:srgbClr val="7D7D7D"/>
                </a:solidFill>
                <a:latin typeface="Arial MT"/>
                <a:cs typeface="Arial MT"/>
              </a:rPr>
              <a:t>o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n 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to</a:t>
            </a:r>
            <a:r>
              <a:rPr sz="1600" spc="-4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EC2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928" y="2038044"/>
            <a:ext cx="1224280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Remote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B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ck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en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d</a:t>
            </a:r>
            <a:r>
              <a:rPr sz="1600" spc="-10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30" dirty="0">
                <a:solidFill>
                  <a:srgbClr val="7D7D7D"/>
                </a:solidFill>
                <a:latin typeface="Arial MT"/>
                <a:cs typeface="Arial MT"/>
              </a:rPr>
              <a:t>w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h 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87106" y="2198624"/>
            <a:ext cx="10693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8321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State 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Co</a:t>
            </a:r>
            <a:r>
              <a:rPr sz="1600" spc="30" dirty="0">
                <a:solidFill>
                  <a:srgbClr val="7D7D7D"/>
                </a:solidFill>
                <a:latin typeface="Arial MT"/>
                <a:cs typeface="Arial MT"/>
              </a:rPr>
              <a:t>mm</a:t>
            </a:r>
            <a:r>
              <a:rPr sz="1600" spc="-35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nd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6284" y="4232859"/>
            <a:ext cx="926465" cy="75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65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7D7D7D"/>
                </a:solidFill>
                <a:latin typeface="Arial MT"/>
                <a:cs typeface="Arial MT"/>
              </a:rPr>
              <a:t>W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spc="-10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-30" dirty="0">
                <a:solidFill>
                  <a:srgbClr val="7D7D7D"/>
                </a:solidFill>
                <a:latin typeface="Arial MT"/>
                <a:cs typeface="Arial MT"/>
              </a:rPr>
              <a:t>C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2</a:t>
            </a:r>
            <a:endParaRPr sz="1600">
              <a:latin typeface="Arial MT"/>
              <a:cs typeface="Arial MT"/>
            </a:endParaRPr>
          </a:p>
          <a:p>
            <a:pPr marL="8255" algn="ctr">
              <a:lnSpc>
                <a:spcPct val="100000"/>
              </a:lnSpc>
            </a:pP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With</a:t>
            </a:r>
            <a:endParaRPr sz="16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9285" y="4525136"/>
            <a:ext cx="11423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Provisioners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0945" y="2299207"/>
            <a:ext cx="12547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1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1600" spc="-9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Lo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ck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5712" y="1606295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323" y="509524"/>
                </a:moveTo>
                <a:lnTo>
                  <a:pt x="1437005" y="465582"/>
                </a:lnTo>
                <a:lnTo>
                  <a:pt x="1424051" y="424053"/>
                </a:lnTo>
                <a:lnTo>
                  <a:pt x="1402969" y="386334"/>
                </a:lnTo>
                <a:lnTo>
                  <a:pt x="1374394" y="353695"/>
                </a:lnTo>
                <a:lnTo>
                  <a:pt x="1374267" y="353606"/>
                </a:lnTo>
                <a:lnTo>
                  <a:pt x="1374267" y="509524"/>
                </a:lnTo>
                <a:lnTo>
                  <a:pt x="1373632" y="1096137"/>
                </a:lnTo>
                <a:lnTo>
                  <a:pt x="1352931" y="1166622"/>
                </a:lnTo>
                <a:lnTo>
                  <a:pt x="1301369" y="1219200"/>
                </a:lnTo>
                <a:lnTo>
                  <a:pt x="789686" y="1505585"/>
                </a:lnTo>
                <a:lnTo>
                  <a:pt x="719201" y="1524762"/>
                </a:lnTo>
                <a:lnTo>
                  <a:pt x="682625" y="1519682"/>
                </a:lnTo>
                <a:lnTo>
                  <a:pt x="136906" y="1204976"/>
                </a:lnTo>
                <a:lnTo>
                  <a:pt x="84836" y="1152144"/>
                </a:lnTo>
                <a:lnTo>
                  <a:pt x="67183" y="1081278"/>
                </a:lnTo>
                <a:lnTo>
                  <a:pt x="67691" y="494665"/>
                </a:lnTo>
                <a:lnTo>
                  <a:pt x="88519" y="424053"/>
                </a:lnTo>
                <a:lnTo>
                  <a:pt x="140081" y="371602"/>
                </a:lnTo>
                <a:lnTo>
                  <a:pt x="651637" y="85217"/>
                </a:lnTo>
                <a:lnTo>
                  <a:pt x="722122" y="66040"/>
                </a:lnTo>
                <a:lnTo>
                  <a:pt x="758698" y="71120"/>
                </a:lnTo>
                <a:lnTo>
                  <a:pt x="793496" y="85852"/>
                </a:lnTo>
                <a:lnTo>
                  <a:pt x="1304544" y="385953"/>
                </a:lnTo>
                <a:lnTo>
                  <a:pt x="1356614" y="438531"/>
                </a:lnTo>
                <a:lnTo>
                  <a:pt x="1374267" y="509524"/>
                </a:lnTo>
                <a:lnTo>
                  <a:pt x="1374267" y="353606"/>
                </a:lnTo>
                <a:lnTo>
                  <a:pt x="1338961" y="327406"/>
                </a:lnTo>
                <a:lnTo>
                  <a:pt x="894080" y="66040"/>
                </a:lnTo>
                <a:lnTo>
                  <a:pt x="827913" y="27178"/>
                </a:lnTo>
                <a:lnTo>
                  <a:pt x="787527" y="9017"/>
                </a:lnTo>
                <a:lnTo>
                  <a:pt x="745109" y="0"/>
                </a:lnTo>
                <a:lnTo>
                  <a:pt x="701929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315" y="312928"/>
                </a:lnTo>
                <a:lnTo>
                  <a:pt x="71247" y="338836"/>
                </a:lnTo>
                <a:lnTo>
                  <a:pt x="41783" y="371348"/>
                </a:lnTo>
                <a:lnTo>
                  <a:pt x="19558" y="409067"/>
                </a:lnTo>
                <a:lnTo>
                  <a:pt x="5588" y="450596"/>
                </a:lnTo>
                <a:lnTo>
                  <a:pt x="635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399" y="1166749"/>
                </a:lnTo>
                <a:lnTo>
                  <a:pt x="38354" y="1204468"/>
                </a:lnTo>
                <a:lnTo>
                  <a:pt x="66929" y="1237107"/>
                </a:lnTo>
                <a:lnTo>
                  <a:pt x="102362" y="1263523"/>
                </a:lnTo>
                <a:lnTo>
                  <a:pt x="613537" y="1563624"/>
                </a:lnTo>
                <a:lnTo>
                  <a:pt x="653796" y="1581785"/>
                </a:lnTo>
                <a:lnTo>
                  <a:pt x="696214" y="1590802"/>
                </a:lnTo>
                <a:lnTo>
                  <a:pt x="739521" y="1590802"/>
                </a:lnTo>
                <a:lnTo>
                  <a:pt x="781939" y="1581912"/>
                </a:lnTo>
                <a:lnTo>
                  <a:pt x="822452" y="1564259"/>
                </a:lnTo>
                <a:lnTo>
                  <a:pt x="892937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765" y="1181735"/>
                </a:lnTo>
                <a:lnTo>
                  <a:pt x="1435735" y="1140079"/>
                </a:lnTo>
                <a:lnTo>
                  <a:pt x="1440688" y="1096137"/>
                </a:lnTo>
                <a:lnTo>
                  <a:pt x="1441323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5960" y="1630679"/>
            <a:ext cx="1441450" cy="1591310"/>
          </a:xfrm>
          <a:custGeom>
            <a:avLst/>
            <a:gdLst/>
            <a:ahLst/>
            <a:cxnLst/>
            <a:rect l="l" t="t" r="r" b="b"/>
            <a:pathLst>
              <a:path w="1441450" h="1591310">
                <a:moveTo>
                  <a:pt x="1441196" y="509524"/>
                </a:moveTo>
                <a:lnTo>
                  <a:pt x="1436878" y="465582"/>
                </a:lnTo>
                <a:lnTo>
                  <a:pt x="1423924" y="424053"/>
                </a:lnTo>
                <a:lnTo>
                  <a:pt x="1402842" y="386334"/>
                </a:lnTo>
                <a:lnTo>
                  <a:pt x="1374267" y="353695"/>
                </a:lnTo>
                <a:lnTo>
                  <a:pt x="1374140" y="353606"/>
                </a:lnTo>
                <a:lnTo>
                  <a:pt x="1374140" y="509524"/>
                </a:lnTo>
                <a:lnTo>
                  <a:pt x="1373505" y="1081278"/>
                </a:lnTo>
                <a:lnTo>
                  <a:pt x="1367536" y="1132840"/>
                </a:lnTo>
                <a:lnTo>
                  <a:pt x="1330452" y="1195959"/>
                </a:lnTo>
                <a:lnTo>
                  <a:pt x="789686" y="1505585"/>
                </a:lnTo>
                <a:lnTo>
                  <a:pt x="719074" y="1524762"/>
                </a:lnTo>
                <a:lnTo>
                  <a:pt x="682498" y="1519682"/>
                </a:lnTo>
                <a:lnTo>
                  <a:pt x="136779" y="1204849"/>
                </a:lnTo>
                <a:lnTo>
                  <a:pt x="84709" y="1152144"/>
                </a:lnTo>
                <a:lnTo>
                  <a:pt x="67056" y="1081278"/>
                </a:lnTo>
                <a:lnTo>
                  <a:pt x="67691" y="494665"/>
                </a:lnTo>
                <a:lnTo>
                  <a:pt x="88392" y="424053"/>
                </a:lnTo>
                <a:lnTo>
                  <a:pt x="139954" y="371602"/>
                </a:lnTo>
                <a:lnTo>
                  <a:pt x="651510" y="85217"/>
                </a:lnTo>
                <a:lnTo>
                  <a:pt x="721995" y="66040"/>
                </a:lnTo>
                <a:lnTo>
                  <a:pt x="758685" y="71120"/>
                </a:lnTo>
                <a:lnTo>
                  <a:pt x="793369" y="85725"/>
                </a:lnTo>
                <a:lnTo>
                  <a:pt x="1304417" y="385826"/>
                </a:lnTo>
                <a:lnTo>
                  <a:pt x="1356487" y="438658"/>
                </a:lnTo>
                <a:lnTo>
                  <a:pt x="1374140" y="509524"/>
                </a:lnTo>
                <a:lnTo>
                  <a:pt x="1374140" y="353606"/>
                </a:lnTo>
                <a:lnTo>
                  <a:pt x="1338707" y="327279"/>
                </a:lnTo>
                <a:lnTo>
                  <a:pt x="893826" y="66040"/>
                </a:lnTo>
                <a:lnTo>
                  <a:pt x="827786" y="27178"/>
                </a:lnTo>
                <a:lnTo>
                  <a:pt x="787387" y="9017"/>
                </a:lnTo>
                <a:lnTo>
                  <a:pt x="744982" y="0"/>
                </a:lnTo>
                <a:lnTo>
                  <a:pt x="701802" y="0"/>
                </a:lnTo>
                <a:lnTo>
                  <a:pt x="659384" y="8890"/>
                </a:lnTo>
                <a:lnTo>
                  <a:pt x="618871" y="26543"/>
                </a:lnTo>
                <a:lnTo>
                  <a:pt x="107188" y="313055"/>
                </a:lnTo>
                <a:lnTo>
                  <a:pt x="71120" y="338836"/>
                </a:lnTo>
                <a:lnTo>
                  <a:pt x="41656" y="371348"/>
                </a:lnTo>
                <a:lnTo>
                  <a:pt x="19558" y="409067"/>
                </a:lnTo>
                <a:lnTo>
                  <a:pt x="5461" y="450723"/>
                </a:lnTo>
                <a:lnTo>
                  <a:pt x="508" y="494665"/>
                </a:lnTo>
                <a:lnTo>
                  <a:pt x="0" y="1081278"/>
                </a:lnTo>
                <a:lnTo>
                  <a:pt x="4318" y="1125220"/>
                </a:lnTo>
                <a:lnTo>
                  <a:pt x="17272" y="1166749"/>
                </a:lnTo>
                <a:lnTo>
                  <a:pt x="38354" y="1204468"/>
                </a:lnTo>
                <a:lnTo>
                  <a:pt x="66802" y="1237107"/>
                </a:lnTo>
                <a:lnTo>
                  <a:pt x="102235" y="1263523"/>
                </a:lnTo>
                <a:lnTo>
                  <a:pt x="613410" y="1563624"/>
                </a:lnTo>
                <a:lnTo>
                  <a:pt x="653669" y="1581785"/>
                </a:lnTo>
                <a:lnTo>
                  <a:pt x="696087" y="1590802"/>
                </a:lnTo>
                <a:lnTo>
                  <a:pt x="739394" y="1590802"/>
                </a:lnTo>
                <a:lnTo>
                  <a:pt x="781812" y="1581912"/>
                </a:lnTo>
                <a:lnTo>
                  <a:pt x="822312" y="1564259"/>
                </a:lnTo>
                <a:lnTo>
                  <a:pt x="892810" y="1524762"/>
                </a:lnTo>
                <a:lnTo>
                  <a:pt x="1334008" y="1277747"/>
                </a:lnTo>
                <a:lnTo>
                  <a:pt x="1370076" y="1251966"/>
                </a:lnTo>
                <a:lnTo>
                  <a:pt x="1399540" y="1219454"/>
                </a:lnTo>
                <a:lnTo>
                  <a:pt x="1421638" y="1181735"/>
                </a:lnTo>
                <a:lnTo>
                  <a:pt x="1435608" y="1140206"/>
                </a:lnTo>
                <a:lnTo>
                  <a:pt x="1440561" y="1096137"/>
                </a:lnTo>
                <a:lnTo>
                  <a:pt x="1441196" y="509524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0416" y="1670303"/>
            <a:ext cx="1438275" cy="1588135"/>
          </a:xfrm>
          <a:custGeom>
            <a:avLst/>
            <a:gdLst/>
            <a:ahLst/>
            <a:cxnLst/>
            <a:rect l="l" t="t" r="r" b="b"/>
            <a:pathLst>
              <a:path w="1438275" h="1588135">
                <a:moveTo>
                  <a:pt x="1438148" y="508508"/>
                </a:moveTo>
                <a:lnTo>
                  <a:pt x="1433830" y="464566"/>
                </a:lnTo>
                <a:lnTo>
                  <a:pt x="1420876" y="423164"/>
                </a:lnTo>
                <a:lnTo>
                  <a:pt x="1399921" y="385572"/>
                </a:lnTo>
                <a:lnTo>
                  <a:pt x="1371473" y="352933"/>
                </a:lnTo>
                <a:lnTo>
                  <a:pt x="1371219" y="352755"/>
                </a:lnTo>
                <a:lnTo>
                  <a:pt x="1371219" y="508508"/>
                </a:lnTo>
                <a:lnTo>
                  <a:pt x="1370584" y="1093978"/>
                </a:lnTo>
                <a:lnTo>
                  <a:pt x="1349883" y="1164463"/>
                </a:lnTo>
                <a:lnTo>
                  <a:pt x="1298575" y="1216787"/>
                </a:lnTo>
                <a:lnTo>
                  <a:pt x="788035" y="1502664"/>
                </a:lnTo>
                <a:lnTo>
                  <a:pt x="717550" y="1521841"/>
                </a:lnTo>
                <a:lnTo>
                  <a:pt x="681101" y="1516761"/>
                </a:lnTo>
                <a:lnTo>
                  <a:pt x="136398" y="1202563"/>
                </a:lnTo>
                <a:lnTo>
                  <a:pt x="84582" y="1149985"/>
                </a:lnTo>
                <a:lnTo>
                  <a:pt x="66929" y="1079246"/>
                </a:lnTo>
                <a:lnTo>
                  <a:pt x="67564" y="508508"/>
                </a:lnTo>
                <a:lnTo>
                  <a:pt x="73533" y="457073"/>
                </a:lnTo>
                <a:lnTo>
                  <a:pt x="110490" y="393954"/>
                </a:lnTo>
                <a:lnTo>
                  <a:pt x="650113" y="85090"/>
                </a:lnTo>
                <a:lnTo>
                  <a:pt x="720471" y="65913"/>
                </a:lnTo>
                <a:lnTo>
                  <a:pt x="757047" y="70993"/>
                </a:lnTo>
                <a:lnTo>
                  <a:pt x="791718" y="85598"/>
                </a:lnTo>
                <a:lnTo>
                  <a:pt x="1301750" y="385191"/>
                </a:lnTo>
                <a:lnTo>
                  <a:pt x="1353566" y="437769"/>
                </a:lnTo>
                <a:lnTo>
                  <a:pt x="1371219" y="508508"/>
                </a:lnTo>
                <a:lnTo>
                  <a:pt x="1371219" y="352755"/>
                </a:lnTo>
                <a:lnTo>
                  <a:pt x="1336040" y="326644"/>
                </a:lnTo>
                <a:lnTo>
                  <a:pt x="892175" y="65913"/>
                </a:lnTo>
                <a:lnTo>
                  <a:pt x="826008" y="27051"/>
                </a:lnTo>
                <a:lnTo>
                  <a:pt x="785876" y="9017"/>
                </a:lnTo>
                <a:lnTo>
                  <a:pt x="743458" y="0"/>
                </a:lnTo>
                <a:lnTo>
                  <a:pt x="700405" y="0"/>
                </a:lnTo>
                <a:lnTo>
                  <a:pt x="657987" y="8890"/>
                </a:lnTo>
                <a:lnTo>
                  <a:pt x="617601" y="26543"/>
                </a:lnTo>
                <a:lnTo>
                  <a:pt x="106934" y="312420"/>
                </a:lnTo>
                <a:lnTo>
                  <a:pt x="70993" y="338201"/>
                </a:lnTo>
                <a:lnTo>
                  <a:pt x="41529" y="370586"/>
                </a:lnTo>
                <a:lnTo>
                  <a:pt x="19431" y="408305"/>
                </a:lnTo>
                <a:lnTo>
                  <a:pt x="5588" y="449707"/>
                </a:lnTo>
                <a:lnTo>
                  <a:pt x="635" y="493649"/>
                </a:lnTo>
                <a:lnTo>
                  <a:pt x="0" y="1079246"/>
                </a:lnTo>
                <a:lnTo>
                  <a:pt x="4318" y="1123061"/>
                </a:lnTo>
                <a:lnTo>
                  <a:pt x="17145" y="1164463"/>
                </a:lnTo>
                <a:lnTo>
                  <a:pt x="38227" y="1202055"/>
                </a:lnTo>
                <a:lnTo>
                  <a:pt x="66675" y="1234694"/>
                </a:lnTo>
                <a:lnTo>
                  <a:pt x="102108" y="1261110"/>
                </a:lnTo>
                <a:lnTo>
                  <a:pt x="612140" y="1560703"/>
                </a:lnTo>
                <a:lnTo>
                  <a:pt x="652399" y="1578737"/>
                </a:lnTo>
                <a:lnTo>
                  <a:pt x="694690" y="1587754"/>
                </a:lnTo>
                <a:lnTo>
                  <a:pt x="737743" y="1587754"/>
                </a:lnTo>
                <a:lnTo>
                  <a:pt x="780161" y="1578864"/>
                </a:lnTo>
                <a:lnTo>
                  <a:pt x="820547" y="1561211"/>
                </a:lnTo>
                <a:lnTo>
                  <a:pt x="890778" y="1521841"/>
                </a:lnTo>
                <a:lnTo>
                  <a:pt x="1331214" y="1275334"/>
                </a:lnTo>
                <a:lnTo>
                  <a:pt x="1367155" y="1249553"/>
                </a:lnTo>
                <a:lnTo>
                  <a:pt x="1396619" y="1217168"/>
                </a:lnTo>
                <a:lnTo>
                  <a:pt x="1418717" y="1179449"/>
                </a:lnTo>
                <a:lnTo>
                  <a:pt x="1432560" y="1137920"/>
                </a:lnTo>
                <a:lnTo>
                  <a:pt x="1437513" y="1093978"/>
                </a:lnTo>
                <a:lnTo>
                  <a:pt x="1438148" y="508508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09048" y="170383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5488" y="3895344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4976" y="3895344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306" y="503682"/>
                </a:moveTo>
                <a:lnTo>
                  <a:pt x="1427607" y="459740"/>
                </a:lnTo>
                <a:lnTo>
                  <a:pt x="1413891" y="418592"/>
                </a:lnTo>
                <a:lnTo>
                  <a:pt x="1392047" y="381254"/>
                </a:lnTo>
                <a:lnTo>
                  <a:pt x="1364488" y="350939"/>
                </a:lnTo>
                <a:lnTo>
                  <a:pt x="1364488" y="503682"/>
                </a:lnTo>
                <a:lnTo>
                  <a:pt x="1364488" y="1096010"/>
                </a:lnTo>
                <a:lnTo>
                  <a:pt x="1345311" y="1167511"/>
                </a:lnTo>
                <a:lnTo>
                  <a:pt x="1293114" y="1218565"/>
                </a:lnTo>
                <a:lnTo>
                  <a:pt x="787400" y="1514856"/>
                </a:lnTo>
                <a:lnTo>
                  <a:pt x="716153" y="1532636"/>
                </a:lnTo>
                <a:lnTo>
                  <a:pt x="679577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818" y="1096010"/>
                </a:lnTo>
                <a:lnTo>
                  <a:pt x="67818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4779" y="84836"/>
                </a:lnTo>
                <a:lnTo>
                  <a:pt x="716153" y="66929"/>
                </a:lnTo>
                <a:lnTo>
                  <a:pt x="752729" y="71374"/>
                </a:lnTo>
                <a:lnTo>
                  <a:pt x="787400" y="84836"/>
                </a:lnTo>
                <a:lnTo>
                  <a:pt x="1293114" y="381127"/>
                </a:lnTo>
                <a:lnTo>
                  <a:pt x="1345311" y="432181"/>
                </a:lnTo>
                <a:lnTo>
                  <a:pt x="1364488" y="503682"/>
                </a:lnTo>
                <a:lnTo>
                  <a:pt x="1364488" y="350939"/>
                </a:lnTo>
                <a:lnTo>
                  <a:pt x="1362837" y="349123"/>
                </a:lnTo>
                <a:lnTo>
                  <a:pt x="1327023" y="323088"/>
                </a:lnTo>
                <a:lnTo>
                  <a:pt x="889635" y="66929"/>
                </a:lnTo>
                <a:lnTo>
                  <a:pt x="821436" y="26924"/>
                </a:lnTo>
                <a:lnTo>
                  <a:pt x="780923" y="9017"/>
                </a:lnTo>
                <a:lnTo>
                  <a:pt x="737997" y="0"/>
                </a:lnTo>
                <a:lnTo>
                  <a:pt x="694309" y="0"/>
                </a:lnTo>
                <a:lnTo>
                  <a:pt x="651383" y="9017"/>
                </a:lnTo>
                <a:lnTo>
                  <a:pt x="610870" y="26924"/>
                </a:lnTo>
                <a:lnTo>
                  <a:pt x="105283" y="323088"/>
                </a:lnTo>
                <a:lnTo>
                  <a:pt x="69469" y="349123"/>
                </a:lnTo>
                <a:lnTo>
                  <a:pt x="40259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259" y="1218311"/>
                </a:lnTo>
                <a:lnTo>
                  <a:pt x="69469" y="1250569"/>
                </a:lnTo>
                <a:lnTo>
                  <a:pt x="105283" y="1276477"/>
                </a:lnTo>
                <a:lnTo>
                  <a:pt x="610870" y="1572641"/>
                </a:lnTo>
                <a:lnTo>
                  <a:pt x="651383" y="1590675"/>
                </a:lnTo>
                <a:lnTo>
                  <a:pt x="694309" y="1599692"/>
                </a:lnTo>
                <a:lnTo>
                  <a:pt x="737997" y="1599692"/>
                </a:lnTo>
                <a:lnTo>
                  <a:pt x="780923" y="1590675"/>
                </a:lnTo>
                <a:lnTo>
                  <a:pt x="821436" y="1572641"/>
                </a:lnTo>
                <a:lnTo>
                  <a:pt x="889635" y="1532636"/>
                </a:lnTo>
                <a:lnTo>
                  <a:pt x="1327023" y="1276477"/>
                </a:lnTo>
                <a:lnTo>
                  <a:pt x="1362837" y="1250569"/>
                </a:lnTo>
                <a:lnTo>
                  <a:pt x="1392047" y="1218311"/>
                </a:lnTo>
                <a:lnTo>
                  <a:pt x="1413891" y="1181100"/>
                </a:lnTo>
                <a:lnTo>
                  <a:pt x="1427607" y="1139952"/>
                </a:lnTo>
                <a:lnTo>
                  <a:pt x="1432306" y="1096010"/>
                </a:lnTo>
                <a:lnTo>
                  <a:pt x="1432306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6744" y="1642871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48478" y="403986"/>
            <a:ext cx="149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8823" y="192023"/>
            <a:ext cx="7068820" cy="6666230"/>
            <a:chOff x="5068823" y="192023"/>
            <a:chExt cx="7068820" cy="6666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8823" y="192023"/>
              <a:ext cx="7068311" cy="66659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93207" y="216407"/>
              <a:ext cx="6967855" cy="6586855"/>
            </a:xfrm>
            <a:custGeom>
              <a:avLst/>
              <a:gdLst/>
              <a:ahLst/>
              <a:cxnLst/>
              <a:rect l="l" t="t" r="r" b="b"/>
              <a:pathLst>
                <a:path w="6967855" h="6586855">
                  <a:moveTo>
                    <a:pt x="6721983" y="0"/>
                  </a:moveTo>
                  <a:lnTo>
                    <a:pt x="245363" y="0"/>
                  </a:lnTo>
                  <a:lnTo>
                    <a:pt x="195961" y="4952"/>
                  </a:lnTo>
                  <a:lnTo>
                    <a:pt x="149859" y="19303"/>
                  </a:lnTo>
                  <a:lnTo>
                    <a:pt x="108203" y="41910"/>
                  </a:lnTo>
                  <a:lnTo>
                    <a:pt x="71881" y="71882"/>
                  </a:lnTo>
                  <a:lnTo>
                    <a:pt x="41909" y="108203"/>
                  </a:lnTo>
                  <a:lnTo>
                    <a:pt x="19303" y="149860"/>
                  </a:lnTo>
                  <a:lnTo>
                    <a:pt x="4952" y="195961"/>
                  </a:lnTo>
                  <a:lnTo>
                    <a:pt x="0" y="245364"/>
                  </a:lnTo>
                  <a:lnTo>
                    <a:pt x="0" y="6340944"/>
                  </a:lnTo>
                  <a:lnTo>
                    <a:pt x="4952" y="6390398"/>
                  </a:lnTo>
                  <a:lnTo>
                    <a:pt x="19303" y="6436461"/>
                  </a:lnTo>
                  <a:lnTo>
                    <a:pt x="41909" y="6478143"/>
                  </a:lnTo>
                  <a:lnTo>
                    <a:pt x="71881" y="6514465"/>
                  </a:lnTo>
                  <a:lnTo>
                    <a:pt x="108203" y="6544433"/>
                  </a:lnTo>
                  <a:lnTo>
                    <a:pt x="149859" y="6567059"/>
                  </a:lnTo>
                  <a:lnTo>
                    <a:pt x="195961" y="6581359"/>
                  </a:lnTo>
                  <a:lnTo>
                    <a:pt x="245363" y="6586344"/>
                  </a:lnTo>
                  <a:lnTo>
                    <a:pt x="6721983" y="6586344"/>
                  </a:lnTo>
                  <a:lnTo>
                    <a:pt x="6771386" y="6581359"/>
                  </a:lnTo>
                  <a:lnTo>
                    <a:pt x="6817486" y="6567059"/>
                  </a:lnTo>
                  <a:lnTo>
                    <a:pt x="6859142" y="6544433"/>
                  </a:lnTo>
                  <a:lnTo>
                    <a:pt x="6895465" y="6514465"/>
                  </a:lnTo>
                  <a:lnTo>
                    <a:pt x="6925436" y="6478143"/>
                  </a:lnTo>
                  <a:lnTo>
                    <a:pt x="6948042" y="6436461"/>
                  </a:lnTo>
                  <a:lnTo>
                    <a:pt x="6962394" y="6390398"/>
                  </a:lnTo>
                  <a:lnTo>
                    <a:pt x="6967346" y="6340944"/>
                  </a:lnTo>
                  <a:lnTo>
                    <a:pt x="6967346" y="245364"/>
                  </a:lnTo>
                  <a:lnTo>
                    <a:pt x="6962394" y="195961"/>
                  </a:lnTo>
                  <a:lnTo>
                    <a:pt x="6948042" y="149860"/>
                  </a:lnTo>
                  <a:lnTo>
                    <a:pt x="6925436" y="108203"/>
                  </a:lnTo>
                  <a:lnTo>
                    <a:pt x="6895465" y="71882"/>
                  </a:lnTo>
                  <a:lnTo>
                    <a:pt x="6859142" y="41910"/>
                  </a:lnTo>
                  <a:lnTo>
                    <a:pt x="6817486" y="19303"/>
                  </a:lnTo>
                  <a:lnTo>
                    <a:pt x="6771386" y="4952"/>
                  </a:lnTo>
                  <a:lnTo>
                    <a:pt x="67219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3207" y="210311"/>
              <a:ext cx="6967855" cy="402590"/>
            </a:xfrm>
            <a:custGeom>
              <a:avLst/>
              <a:gdLst/>
              <a:ahLst/>
              <a:cxnLst/>
              <a:rect l="l" t="t" r="r" b="b"/>
              <a:pathLst>
                <a:path w="6967855" h="402590">
                  <a:moveTo>
                    <a:pt x="6967347" y="0"/>
                  </a:moveTo>
                  <a:lnTo>
                    <a:pt x="0" y="0"/>
                  </a:lnTo>
                  <a:lnTo>
                    <a:pt x="0" y="402208"/>
                  </a:lnTo>
                  <a:lnTo>
                    <a:pt x="6967347" y="402208"/>
                  </a:lnTo>
                  <a:lnTo>
                    <a:pt x="696734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74360" y="217424"/>
            <a:ext cx="3067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5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30367" y="621791"/>
            <a:ext cx="6529070" cy="368935"/>
          </a:xfrm>
          <a:custGeom>
            <a:avLst/>
            <a:gdLst/>
            <a:ahLst/>
            <a:cxnLst/>
            <a:rect l="l" t="t" r="r" b="b"/>
            <a:pathLst>
              <a:path w="6529070" h="368934">
                <a:moveTo>
                  <a:pt x="6528816" y="0"/>
                </a:moveTo>
                <a:lnTo>
                  <a:pt x="0" y="0"/>
                </a:lnTo>
                <a:lnTo>
                  <a:pt x="0" y="368680"/>
                </a:lnTo>
                <a:lnTo>
                  <a:pt x="6528816" y="368680"/>
                </a:lnTo>
                <a:lnTo>
                  <a:pt x="652881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08472" y="630377"/>
            <a:ext cx="2388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destroy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30367" y="963167"/>
            <a:ext cx="6529070" cy="5818505"/>
          </a:xfrm>
          <a:custGeom>
            <a:avLst/>
            <a:gdLst/>
            <a:ahLst/>
            <a:cxnLst/>
            <a:rect l="l" t="t" r="r" b="b"/>
            <a:pathLst>
              <a:path w="6529070" h="5818505">
                <a:moveTo>
                  <a:pt x="6528816" y="0"/>
                </a:moveTo>
                <a:lnTo>
                  <a:pt x="0" y="0"/>
                </a:lnTo>
                <a:lnTo>
                  <a:pt x="0" y="5818251"/>
                </a:lnTo>
                <a:lnTo>
                  <a:pt x="6528816" y="5818251"/>
                </a:lnTo>
                <a:lnTo>
                  <a:pt x="652881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08472" y="979423"/>
            <a:ext cx="599313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8694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=5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8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b9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c6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f2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ef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9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6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8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09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a0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1b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f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execution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been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generated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shown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actions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are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indicated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following symbols:</a:t>
            </a:r>
            <a:endParaRPr sz="1200">
              <a:latin typeface="Consolas"/>
              <a:cs typeface="Consolas"/>
            </a:endParaRPr>
          </a:p>
          <a:p>
            <a:pPr marL="347980" indent="-168275">
              <a:lnSpc>
                <a:spcPct val="100000"/>
              </a:lnSpc>
              <a:buChar char="-"/>
              <a:tabLst>
                <a:tab pos="34798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destroy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actions: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destroyed</a:t>
            </a:r>
            <a:endParaRPr sz="1200">
              <a:latin typeface="Consolas"/>
              <a:cs typeface="Consolas"/>
            </a:endParaRPr>
          </a:p>
          <a:p>
            <a:pPr marL="347980" indent="-168275">
              <a:lnSpc>
                <a:spcPct val="100000"/>
              </a:lnSpc>
              <a:spcBef>
                <a:spcPts val="409"/>
              </a:spcBef>
              <a:buChar char="-"/>
              <a:tabLst>
                <a:tab pos="34798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resource "local_file"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685800" lvl="1" indent="-171450">
              <a:lnSpc>
                <a:spcPct val="100000"/>
              </a:lnSpc>
              <a:buChar char="-"/>
              <a:tabLst>
                <a:tab pos="686435" algn="l"/>
                <a:tab pos="245110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content	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"My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favorite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gold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fish"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null</a:t>
            </a:r>
            <a:endParaRPr sz="1200">
              <a:latin typeface="Consolas"/>
              <a:cs typeface="Consolas"/>
            </a:endParaRPr>
          </a:p>
          <a:p>
            <a:pPr marL="685800" lvl="1" indent="-171450">
              <a:lnSpc>
                <a:spcPct val="100000"/>
              </a:lnSpc>
              <a:buChar char="-"/>
              <a:tabLst>
                <a:tab pos="686435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"0777"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null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507" y="3358083"/>
            <a:ext cx="38995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"0700"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"5f8fb950ac60f7f23ef968097cda0a1fd3c11bdf"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11392" y="3358083"/>
            <a:ext cx="14560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-"/>
              <a:tabLst>
                <a:tab pos="183515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200">
              <a:latin typeface="Consolas"/>
              <a:cs typeface="Consolas"/>
            </a:endParaRPr>
          </a:p>
          <a:p>
            <a:pPr marL="182880" indent="-170815">
              <a:lnSpc>
                <a:spcPct val="100000"/>
              </a:lnSpc>
              <a:spcBef>
                <a:spcPts val="5"/>
              </a:spcBef>
              <a:buChar char="-"/>
              <a:tabLst>
                <a:tab pos="183515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200">
              <a:latin typeface="Consolas"/>
              <a:cs typeface="Consolas"/>
            </a:endParaRPr>
          </a:p>
          <a:p>
            <a:pPr marL="182880" indent="-170815">
              <a:lnSpc>
                <a:spcPct val="100000"/>
              </a:lnSpc>
              <a:buChar char="-"/>
              <a:tabLst>
                <a:tab pos="183515" algn="l"/>
              </a:tabLst>
            </a:pP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8472" y="3907282"/>
            <a:ext cx="634111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&gt;</a:t>
            </a:r>
            <a:r>
              <a:rPr sz="12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null</a:t>
            </a:r>
            <a:endParaRPr sz="1200">
              <a:latin typeface="Consolas"/>
              <a:cs typeface="Consolas"/>
            </a:endParaRPr>
          </a:p>
          <a:p>
            <a:pPr marL="34734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12700" marR="2621915">
              <a:lnSpc>
                <a:spcPct val="2001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destroy.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you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really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want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resources?</a:t>
            </a:r>
            <a:endParaRPr sz="1200">
              <a:latin typeface="Consolas"/>
              <a:cs typeface="Consolas"/>
            </a:endParaRPr>
          </a:p>
          <a:p>
            <a:pPr marL="179705" marR="17272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destroy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all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managed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infrastructure,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shown above.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There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no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undo. Only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'yes'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accepted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confirm.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yes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Destroying...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[id=5f8fb950ac60f7f23ef968097cda0a1fd3c11bdf]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Destruction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0s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Destroy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destroyed.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30367" y="2651760"/>
            <a:ext cx="4050665" cy="4029710"/>
          </a:xfrm>
          <a:custGeom>
            <a:avLst/>
            <a:gdLst/>
            <a:ahLst/>
            <a:cxnLst/>
            <a:rect l="l" t="t" r="r" b="b"/>
            <a:pathLst>
              <a:path w="4050665" h="4029709">
                <a:moveTo>
                  <a:pt x="192024" y="28701"/>
                </a:moveTo>
                <a:lnTo>
                  <a:pt x="194310" y="17525"/>
                </a:lnTo>
                <a:lnTo>
                  <a:pt x="200406" y="8381"/>
                </a:lnTo>
                <a:lnTo>
                  <a:pt x="209550" y="2286"/>
                </a:lnTo>
                <a:lnTo>
                  <a:pt x="220726" y="0"/>
                </a:lnTo>
                <a:lnTo>
                  <a:pt x="4021582" y="0"/>
                </a:lnTo>
                <a:lnTo>
                  <a:pt x="4032758" y="2286"/>
                </a:lnTo>
                <a:lnTo>
                  <a:pt x="4041902" y="8381"/>
                </a:lnTo>
                <a:lnTo>
                  <a:pt x="4047998" y="17525"/>
                </a:lnTo>
                <a:lnTo>
                  <a:pt x="4050284" y="28701"/>
                </a:lnTo>
                <a:lnTo>
                  <a:pt x="4050284" y="143510"/>
                </a:lnTo>
                <a:lnTo>
                  <a:pt x="4047998" y="154686"/>
                </a:lnTo>
                <a:lnTo>
                  <a:pt x="4041902" y="163829"/>
                </a:lnTo>
                <a:lnTo>
                  <a:pt x="4032758" y="169925"/>
                </a:lnTo>
                <a:lnTo>
                  <a:pt x="4021582" y="172212"/>
                </a:lnTo>
                <a:lnTo>
                  <a:pt x="220726" y="172212"/>
                </a:lnTo>
                <a:lnTo>
                  <a:pt x="209550" y="169925"/>
                </a:lnTo>
                <a:lnTo>
                  <a:pt x="200406" y="163829"/>
                </a:lnTo>
                <a:lnTo>
                  <a:pt x="194310" y="154686"/>
                </a:lnTo>
                <a:lnTo>
                  <a:pt x="192024" y="143510"/>
                </a:lnTo>
                <a:lnTo>
                  <a:pt x="192024" y="28701"/>
                </a:lnTo>
                <a:close/>
              </a:path>
              <a:path w="4050665" h="4029709">
                <a:moveTo>
                  <a:pt x="0" y="3808234"/>
                </a:moveTo>
                <a:lnTo>
                  <a:pt x="3429" y="3791038"/>
                </a:lnTo>
                <a:lnTo>
                  <a:pt x="12954" y="3776992"/>
                </a:lnTo>
                <a:lnTo>
                  <a:pt x="27051" y="3767518"/>
                </a:lnTo>
                <a:lnTo>
                  <a:pt x="44196" y="3764038"/>
                </a:lnTo>
                <a:lnTo>
                  <a:pt x="3626612" y="3764038"/>
                </a:lnTo>
                <a:lnTo>
                  <a:pt x="3643884" y="3767518"/>
                </a:lnTo>
                <a:lnTo>
                  <a:pt x="3657854" y="3776992"/>
                </a:lnTo>
                <a:lnTo>
                  <a:pt x="3667379" y="3791038"/>
                </a:lnTo>
                <a:lnTo>
                  <a:pt x="3670808" y="3808234"/>
                </a:lnTo>
                <a:lnTo>
                  <a:pt x="3670808" y="3985005"/>
                </a:lnTo>
                <a:lnTo>
                  <a:pt x="3667379" y="4002214"/>
                </a:lnTo>
                <a:lnTo>
                  <a:pt x="3657854" y="4016260"/>
                </a:lnTo>
                <a:lnTo>
                  <a:pt x="3643884" y="4025722"/>
                </a:lnTo>
                <a:lnTo>
                  <a:pt x="3626612" y="4029202"/>
                </a:lnTo>
                <a:lnTo>
                  <a:pt x="44196" y="4029202"/>
                </a:lnTo>
                <a:lnTo>
                  <a:pt x="27051" y="4025722"/>
                </a:lnTo>
                <a:lnTo>
                  <a:pt x="12954" y="4016260"/>
                </a:lnTo>
                <a:lnTo>
                  <a:pt x="3429" y="4002214"/>
                </a:lnTo>
                <a:lnTo>
                  <a:pt x="0" y="3985005"/>
                </a:lnTo>
                <a:lnTo>
                  <a:pt x="0" y="3808234"/>
                </a:lnTo>
                <a:close/>
              </a:path>
              <a:path w="4050665" h="4029709">
                <a:moveTo>
                  <a:pt x="429768" y="491870"/>
                </a:moveTo>
                <a:lnTo>
                  <a:pt x="434340" y="468884"/>
                </a:lnTo>
                <a:lnTo>
                  <a:pt x="447040" y="450088"/>
                </a:lnTo>
                <a:lnTo>
                  <a:pt x="465709" y="437514"/>
                </a:lnTo>
                <a:lnTo>
                  <a:pt x="488569" y="432815"/>
                </a:lnTo>
                <a:lnTo>
                  <a:pt x="724027" y="432815"/>
                </a:lnTo>
                <a:lnTo>
                  <a:pt x="746887" y="437514"/>
                </a:lnTo>
                <a:lnTo>
                  <a:pt x="765556" y="450088"/>
                </a:lnTo>
                <a:lnTo>
                  <a:pt x="778256" y="468884"/>
                </a:lnTo>
                <a:lnTo>
                  <a:pt x="782828" y="491870"/>
                </a:lnTo>
                <a:lnTo>
                  <a:pt x="782828" y="1193419"/>
                </a:lnTo>
                <a:lnTo>
                  <a:pt x="778256" y="1216406"/>
                </a:lnTo>
                <a:lnTo>
                  <a:pt x="765556" y="1235202"/>
                </a:lnTo>
                <a:lnTo>
                  <a:pt x="746887" y="1247775"/>
                </a:lnTo>
                <a:lnTo>
                  <a:pt x="724027" y="1252473"/>
                </a:lnTo>
                <a:lnTo>
                  <a:pt x="488569" y="1252473"/>
                </a:lnTo>
                <a:lnTo>
                  <a:pt x="465709" y="1247775"/>
                </a:lnTo>
                <a:lnTo>
                  <a:pt x="447040" y="1235202"/>
                </a:lnTo>
                <a:lnTo>
                  <a:pt x="434340" y="1216406"/>
                </a:lnTo>
                <a:lnTo>
                  <a:pt x="429768" y="1193419"/>
                </a:lnTo>
                <a:lnTo>
                  <a:pt x="429768" y="491870"/>
                </a:lnTo>
                <a:close/>
              </a:path>
            </a:pathLst>
          </a:custGeom>
          <a:ln w="18288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865376" y="4721352"/>
            <a:ext cx="1182370" cy="1325880"/>
            <a:chOff x="1865376" y="4721352"/>
            <a:chExt cx="1182370" cy="1325880"/>
          </a:xfrm>
        </p:grpSpPr>
        <p:sp>
          <p:nvSpPr>
            <p:cNvPr id="16" name="object 16"/>
            <p:cNvSpPr/>
            <p:nvPr/>
          </p:nvSpPr>
          <p:spPr>
            <a:xfrm>
              <a:off x="1868424" y="4724400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584962" y="0"/>
                  </a:moveTo>
                  <a:lnTo>
                    <a:pt x="540638" y="5714"/>
                  </a:lnTo>
                  <a:lnTo>
                    <a:pt x="498982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0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895362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2" y="1015314"/>
                  </a:lnTo>
                  <a:lnTo>
                    <a:pt x="85978" y="1042619"/>
                  </a:lnTo>
                  <a:lnTo>
                    <a:pt x="498982" y="1284338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38"/>
                  </a:lnTo>
                  <a:lnTo>
                    <a:pt x="726708" y="1251699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113664" y="995375"/>
                  </a:lnTo>
                  <a:lnTo>
                    <a:pt x="70993" y="953719"/>
                  </a:lnTo>
                  <a:lnTo>
                    <a:pt x="55499" y="895362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4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726687" y="55499"/>
                  </a:lnTo>
                  <a:lnTo>
                    <a:pt x="670940" y="22860"/>
                  </a:lnTo>
                  <a:lnTo>
                    <a:pt x="629284" y="5714"/>
                  </a:lnTo>
                  <a:lnTo>
                    <a:pt x="584962" y="0"/>
                  </a:lnTo>
                  <a:close/>
                </a:path>
                <a:path w="1170305" h="1307464">
                  <a:moveTo>
                    <a:pt x="1114425" y="288036"/>
                  </a:moveTo>
                  <a:lnTo>
                    <a:pt x="1114425" y="895362"/>
                  </a:lnTo>
                  <a:lnTo>
                    <a:pt x="1098931" y="953719"/>
                  </a:lnTo>
                  <a:lnTo>
                    <a:pt x="1056258" y="995375"/>
                  </a:lnTo>
                  <a:lnTo>
                    <a:pt x="643255" y="1237107"/>
                  </a:lnTo>
                  <a:lnTo>
                    <a:pt x="584962" y="1251699"/>
                  </a:lnTo>
                  <a:lnTo>
                    <a:pt x="726708" y="1251699"/>
                  </a:lnTo>
                  <a:lnTo>
                    <a:pt x="1083945" y="1042619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5" y="939863"/>
                  </a:lnTo>
                  <a:lnTo>
                    <a:pt x="1169924" y="895362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114425" y="288036"/>
                  </a:lnTo>
                  <a:close/>
                </a:path>
                <a:path w="1170305" h="1307464">
                  <a:moveTo>
                    <a:pt x="726687" y="55499"/>
                  </a:moveTo>
                  <a:lnTo>
                    <a:pt x="584962" y="55499"/>
                  </a:lnTo>
                  <a:lnTo>
                    <a:pt x="614933" y="59181"/>
                  </a:lnTo>
                  <a:lnTo>
                    <a:pt x="1056258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69948" y="4725924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895375"/>
                  </a:moveTo>
                  <a:lnTo>
                    <a:pt x="1169924" y="615822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0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69"/>
                  </a:lnTo>
                  <a:lnTo>
                    <a:pt x="670940" y="22859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859"/>
                  </a:lnTo>
                  <a:lnTo>
                    <a:pt x="260222" y="162687"/>
                  </a:lnTo>
                  <a:lnTo>
                    <a:pt x="137540" y="234442"/>
                  </a:lnTo>
                  <a:lnTo>
                    <a:pt x="92456" y="260857"/>
                  </a:lnTo>
                  <a:lnTo>
                    <a:pt x="50291" y="291973"/>
                  </a:lnTo>
                  <a:lnTo>
                    <a:pt x="23240" y="326770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7"/>
                  </a:lnTo>
                  <a:lnTo>
                    <a:pt x="0" y="887818"/>
                  </a:lnTo>
                  <a:lnTo>
                    <a:pt x="0" y="895375"/>
                  </a:lnTo>
                  <a:lnTo>
                    <a:pt x="5968" y="939863"/>
                  </a:lnTo>
                  <a:lnTo>
                    <a:pt x="23240" y="980452"/>
                  </a:lnTo>
                  <a:lnTo>
                    <a:pt x="50291" y="1015314"/>
                  </a:lnTo>
                  <a:lnTo>
                    <a:pt x="85978" y="1042631"/>
                  </a:lnTo>
                  <a:lnTo>
                    <a:pt x="324738" y="1182370"/>
                  </a:lnTo>
                  <a:lnTo>
                    <a:pt x="447420" y="1254137"/>
                  </a:lnTo>
                  <a:lnTo>
                    <a:pt x="492506" y="1280579"/>
                  </a:lnTo>
                  <a:lnTo>
                    <a:pt x="498982" y="1284351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4" y="1301546"/>
                  </a:lnTo>
                  <a:lnTo>
                    <a:pt x="670940" y="1284351"/>
                  </a:lnTo>
                  <a:lnTo>
                    <a:pt x="909701" y="1144600"/>
                  </a:lnTo>
                  <a:lnTo>
                    <a:pt x="1032382" y="1072845"/>
                  </a:lnTo>
                  <a:lnTo>
                    <a:pt x="1077468" y="1046403"/>
                  </a:lnTo>
                  <a:lnTo>
                    <a:pt x="1119632" y="1015314"/>
                  </a:lnTo>
                  <a:lnTo>
                    <a:pt x="1146683" y="980452"/>
                  </a:lnTo>
                  <a:lnTo>
                    <a:pt x="1163954" y="939863"/>
                  </a:lnTo>
                  <a:lnTo>
                    <a:pt x="1169924" y="895375"/>
                  </a:lnTo>
                  <a:close/>
                </a:path>
                <a:path w="1170305" h="1307464">
                  <a:moveTo>
                    <a:pt x="1056258" y="311784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7"/>
                  </a:lnTo>
                  <a:lnTo>
                    <a:pt x="1114425" y="887818"/>
                  </a:lnTo>
                  <a:lnTo>
                    <a:pt x="1114425" y="895375"/>
                  </a:lnTo>
                  <a:lnTo>
                    <a:pt x="1110488" y="925842"/>
                  </a:lnTo>
                  <a:lnTo>
                    <a:pt x="1080643" y="977417"/>
                  </a:lnTo>
                  <a:lnTo>
                    <a:pt x="817499" y="1135138"/>
                  </a:lnTo>
                  <a:lnTo>
                    <a:pt x="694816" y="1206906"/>
                  </a:lnTo>
                  <a:lnTo>
                    <a:pt x="649732" y="1233347"/>
                  </a:lnTo>
                  <a:lnTo>
                    <a:pt x="643254" y="1237119"/>
                  </a:lnTo>
                  <a:lnTo>
                    <a:pt x="614933" y="1248054"/>
                  </a:lnTo>
                  <a:lnTo>
                    <a:pt x="584962" y="1251699"/>
                  </a:lnTo>
                  <a:lnTo>
                    <a:pt x="554989" y="1248054"/>
                  </a:lnTo>
                  <a:lnTo>
                    <a:pt x="526669" y="1237119"/>
                  </a:lnTo>
                  <a:lnTo>
                    <a:pt x="287908" y="1097368"/>
                  </a:lnTo>
                  <a:lnTo>
                    <a:pt x="165226" y="1025601"/>
                  </a:lnTo>
                  <a:lnTo>
                    <a:pt x="120014" y="999159"/>
                  </a:lnTo>
                  <a:lnTo>
                    <a:pt x="70993" y="953719"/>
                  </a:lnTo>
                  <a:lnTo>
                    <a:pt x="55499" y="895375"/>
                  </a:lnTo>
                  <a:lnTo>
                    <a:pt x="55499" y="615822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1" y="329819"/>
                  </a:lnTo>
                  <a:lnTo>
                    <a:pt x="352425" y="172084"/>
                  </a:lnTo>
                  <a:lnTo>
                    <a:pt x="475106" y="100330"/>
                  </a:lnTo>
                  <a:lnTo>
                    <a:pt x="520191" y="73913"/>
                  </a:lnTo>
                  <a:lnTo>
                    <a:pt x="526669" y="70103"/>
                  </a:lnTo>
                  <a:lnTo>
                    <a:pt x="554989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8424" y="473049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10"/>
                  </a:lnTo>
                  <a:lnTo>
                    <a:pt x="1098931" y="956119"/>
                  </a:lnTo>
                  <a:lnTo>
                    <a:pt x="1056259" y="997902"/>
                  </a:lnTo>
                  <a:lnTo>
                    <a:pt x="643255" y="1240243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02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10"/>
                  </a:lnTo>
                  <a:lnTo>
                    <a:pt x="5969" y="942238"/>
                  </a:lnTo>
                  <a:lnTo>
                    <a:pt x="23241" y="982929"/>
                  </a:lnTo>
                  <a:lnTo>
                    <a:pt x="50292" y="1017879"/>
                  </a:lnTo>
                  <a:lnTo>
                    <a:pt x="85979" y="1045260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76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726694" y="1254861"/>
                  </a:lnTo>
                  <a:lnTo>
                    <a:pt x="1083945" y="1045260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5" y="942238"/>
                  </a:lnTo>
                  <a:lnTo>
                    <a:pt x="1169924" y="897610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69948" y="473202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610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299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0" y="22986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6"/>
                  </a:lnTo>
                  <a:lnTo>
                    <a:pt x="260222" y="163067"/>
                  </a:lnTo>
                  <a:lnTo>
                    <a:pt x="137540" y="234949"/>
                  </a:lnTo>
                  <a:lnTo>
                    <a:pt x="92456" y="26149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299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41"/>
                  </a:lnTo>
                  <a:lnTo>
                    <a:pt x="0" y="897610"/>
                  </a:lnTo>
                  <a:lnTo>
                    <a:pt x="5968" y="942238"/>
                  </a:lnTo>
                  <a:lnTo>
                    <a:pt x="23240" y="982929"/>
                  </a:lnTo>
                  <a:lnTo>
                    <a:pt x="50291" y="1017879"/>
                  </a:lnTo>
                  <a:lnTo>
                    <a:pt x="85978" y="1045248"/>
                  </a:lnTo>
                  <a:lnTo>
                    <a:pt x="324738" y="1185354"/>
                  </a:lnTo>
                  <a:lnTo>
                    <a:pt x="447420" y="1257287"/>
                  </a:lnTo>
                  <a:lnTo>
                    <a:pt x="492506" y="1283792"/>
                  </a:lnTo>
                  <a:lnTo>
                    <a:pt x="498982" y="1287589"/>
                  </a:lnTo>
                  <a:lnTo>
                    <a:pt x="540638" y="1304823"/>
                  </a:lnTo>
                  <a:lnTo>
                    <a:pt x="584962" y="1310563"/>
                  </a:lnTo>
                  <a:lnTo>
                    <a:pt x="629284" y="1304823"/>
                  </a:lnTo>
                  <a:lnTo>
                    <a:pt x="670940" y="1287589"/>
                  </a:lnTo>
                  <a:lnTo>
                    <a:pt x="909701" y="1147483"/>
                  </a:lnTo>
                  <a:lnTo>
                    <a:pt x="1032382" y="1075550"/>
                  </a:lnTo>
                  <a:lnTo>
                    <a:pt x="1077468" y="1049045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4" y="942238"/>
                  </a:lnTo>
                  <a:lnTo>
                    <a:pt x="1169924" y="897610"/>
                  </a:lnTo>
                  <a:close/>
                </a:path>
                <a:path w="1170305" h="1310639">
                  <a:moveTo>
                    <a:pt x="1056258" y="312673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41"/>
                  </a:lnTo>
                  <a:lnTo>
                    <a:pt x="1114425" y="897610"/>
                  </a:lnTo>
                  <a:lnTo>
                    <a:pt x="1110488" y="928166"/>
                  </a:lnTo>
                  <a:lnTo>
                    <a:pt x="1080643" y="979881"/>
                  </a:lnTo>
                  <a:lnTo>
                    <a:pt x="817499" y="1137996"/>
                  </a:lnTo>
                  <a:lnTo>
                    <a:pt x="694816" y="1209941"/>
                  </a:lnTo>
                  <a:lnTo>
                    <a:pt x="649732" y="1236446"/>
                  </a:lnTo>
                  <a:lnTo>
                    <a:pt x="643254" y="1240231"/>
                  </a:lnTo>
                  <a:lnTo>
                    <a:pt x="614933" y="1251203"/>
                  </a:lnTo>
                  <a:lnTo>
                    <a:pt x="584962" y="1254861"/>
                  </a:lnTo>
                  <a:lnTo>
                    <a:pt x="554989" y="1251203"/>
                  </a:lnTo>
                  <a:lnTo>
                    <a:pt x="526669" y="1240231"/>
                  </a:lnTo>
                  <a:lnTo>
                    <a:pt x="287908" y="1100137"/>
                  </a:lnTo>
                  <a:lnTo>
                    <a:pt x="165226" y="1028191"/>
                  </a:lnTo>
                  <a:lnTo>
                    <a:pt x="120014" y="1001687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5" y="382396"/>
                  </a:lnTo>
                  <a:lnTo>
                    <a:pt x="70993" y="354456"/>
                  </a:lnTo>
                  <a:lnTo>
                    <a:pt x="89281" y="330707"/>
                  </a:lnTo>
                  <a:lnTo>
                    <a:pt x="113664" y="312673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9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8" y="308863"/>
                  </a:lnTo>
                  <a:lnTo>
                    <a:pt x="1056258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71472" y="4730496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10"/>
                  </a:lnTo>
                  <a:lnTo>
                    <a:pt x="1098931" y="956119"/>
                  </a:lnTo>
                  <a:lnTo>
                    <a:pt x="1056259" y="997902"/>
                  </a:lnTo>
                  <a:lnTo>
                    <a:pt x="643255" y="1240243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02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10"/>
                  </a:lnTo>
                  <a:lnTo>
                    <a:pt x="5969" y="942238"/>
                  </a:lnTo>
                  <a:lnTo>
                    <a:pt x="23241" y="982929"/>
                  </a:lnTo>
                  <a:lnTo>
                    <a:pt x="50292" y="1017879"/>
                  </a:lnTo>
                  <a:lnTo>
                    <a:pt x="85979" y="1045260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76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726694" y="1254861"/>
                  </a:lnTo>
                  <a:lnTo>
                    <a:pt x="1083945" y="1045260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5" y="942238"/>
                  </a:lnTo>
                  <a:lnTo>
                    <a:pt x="1169924" y="897610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72996" y="4732020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610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299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3" y="53212"/>
                  </a:lnTo>
                  <a:lnTo>
                    <a:pt x="677418" y="26796"/>
                  </a:lnTo>
                  <a:lnTo>
                    <a:pt x="670941" y="22986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6"/>
                  </a:lnTo>
                  <a:lnTo>
                    <a:pt x="260223" y="163067"/>
                  </a:lnTo>
                  <a:lnTo>
                    <a:pt x="137541" y="234949"/>
                  </a:lnTo>
                  <a:lnTo>
                    <a:pt x="92456" y="26149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8" y="368299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41"/>
                  </a:lnTo>
                  <a:lnTo>
                    <a:pt x="0" y="897610"/>
                  </a:lnTo>
                  <a:lnTo>
                    <a:pt x="5968" y="942238"/>
                  </a:lnTo>
                  <a:lnTo>
                    <a:pt x="23241" y="982929"/>
                  </a:lnTo>
                  <a:lnTo>
                    <a:pt x="50292" y="1017879"/>
                  </a:lnTo>
                  <a:lnTo>
                    <a:pt x="85979" y="1045248"/>
                  </a:lnTo>
                  <a:lnTo>
                    <a:pt x="324739" y="1185354"/>
                  </a:lnTo>
                  <a:lnTo>
                    <a:pt x="447421" y="1257287"/>
                  </a:lnTo>
                  <a:lnTo>
                    <a:pt x="492506" y="1283792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63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909701" y="1147483"/>
                  </a:lnTo>
                  <a:lnTo>
                    <a:pt x="1032383" y="1075550"/>
                  </a:lnTo>
                  <a:lnTo>
                    <a:pt x="1077468" y="1049045"/>
                  </a:lnTo>
                  <a:lnTo>
                    <a:pt x="1119632" y="1017879"/>
                  </a:lnTo>
                  <a:lnTo>
                    <a:pt x="1146683" y="982929"/>
                  </a:lnTo>
                  <a:lnTo>
                    <a:pt x="1163955" y="942238"/>
                  </a:lnTo>
                  <a:lnTo>
                    <a:pt x="1169924" y="897610"/>
                  </a:lnTo>
                  <a:close/>
                </a:path>
                <a:path w="1170305" h="1310639">
                  <a:moveTo>
                    <a:pt x="1056259" y="312673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41"/>
                  </a:lnTo>
                  <a:lnTo>
                    <a:pt x="1114425" y="897610"/>
                  </a:lnTo>
                  <a:lnTo>
                    <a:pt x="1110488" y="928166"/>
                  </a:lnTo>
                  <a:lnTo>
                    <a:pt x="1080643" y="979881"/>
                  </a:lnTo>
                  <a:lnTo>
                    <a:pt x="817499" y="1137996"/>
                  </a:lnTo>
                  <a:lnTo>
                    <a:pt x="694817" y="1209941"/>
                  </a:lnTo>
                  <a:lnTo>
                    <a:pt x="649732" y="1236446"/>
                  </a:lnTo>
                  <a:lnTo>
                    <a:pt x="643255" y="1240231"/>
                  </a:lnTo>
                  <a:lnTo>
                    <a:pt x="614934" y="1251203"/>
                  </a:lnTo>
                  <a:lnTo>
                    <a:pt x="584962" y="1254861"/>
                  </a:lnTo>
                  <a:lnTo>
                    <a:pt x="554990" y="1251203"/>
                  </a:lnTo>
                  <a:lnTo>
                    <a:pt x="526669" y="1240231"/>
                  </a:lnTo>
                  <a:lnTo>
                    <a:pt x="287909" y="1100137"/>
                  </a:lnTo>
                  <a:lnTo>
                    <a:pt x="165227" y="1028191"/>
                  </a:lnTo>
                  <a:lnTo>
                    <a:pt x="120015" y="1001687"/>
                  </a:lnTo>
                  <a:lnTo>
                    <a:pt x="70993" y="956119"/>
                  </a:lnTo>
                  <a:lnTo>
                    <a:pt x="55499" y="897610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70993" y="354456"/>
                  </a:lnTo>
                  <a:lnTo>
                    <a:pt x="89281" y="330707"/>
                  </a:lnTo>
                  <a:lnTo>
                    <a:pt x="113665" y="312673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98192" y="5141976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15005"/>
            <a:ext cx="4780534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5307"/>
            <a:ext cx="41427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Installing</a:t>
            </a:r>
            <a:r>
              <a:rPr sz="4000" spc="-50" dirty="0"/>
              <a:t> </a:t>
            </a:r>
            <a:r>
              <a:rPr sz="4000" spc="-60" dirty="0"/>
              <a:t>Terraform</a:t>
            </a:r>
            <a:endParaRPr sz="4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007" y="865632"/>
            <a:ext cx="11512550" cy="4718685"/>
            <a:chOff x="64007" y="865632"/>
            <a:chExt cx="11512550" cy="4718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7" y="1810512"/>
              <a:ext cx="9259824" cy="25450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248" y="1819656"/>
              <a:ext cx="9174480" cy="2468880"/>
            </a:xfrm>
            <a:custGeom>
              <a:avLst/>
              <a:gdLst/>
              <a:ahLst/>
              <a:cxnLst/>
              <a:rect l="l" t="t" r="r" b="b"/>
              <a:pathLst>
                <a:path w="9174480" h="2468879">
                  <a:moveTo>
                    <a:pt x="8981821" y="0"/>
                  </a:moveTo>
                  <a:lnTo>
                    <a:pt x="192697" y="0"/>
                  </a:lnTo>
                  <a:lnTo>
                    <a:pt x="148513" y="5080"/>
                  </a:lnTo>
                  <a:lnTo>
                    <a:pt x="107950" y="19558"/>
                  </a:lnTo>
                  <a:lnTo>
                    <a:pt x="72174" y="42291"/>
                  </a:lnTo>
                  <a:lnTo>
                    <a:pt x="42331" y="72136"/>
                  </a:lnTo>
                  <a:lnTo>
                    <a:pt x="19584" y="107950"/>
                  </a:lnTo>
                  <a:lnTo>
                    <a:pt x="5088" y="148590"/>
                  </a:lnTo>
                  <a:lnTo>
                    <a:pt x="0" y="192786"/>
                  </a:lnTo>
                  <a:lnTo>
                    <a:pt x="0" y="2275840"/>
                  </a:lnTo>
                  <a:lnTo>
                    <a:pt x="5088" y="2320036"/>
                  </a:lnTo>
                  <a:lnTo>
                    <a:pt x="19584" y="2360676"/>
                  </a:lnTo>
                  <a:lnTo>
                    <a:pt x="42331" y="2396490"/>
                  </a:lnTo>
                  <a:lnTo>
                    <a:pt x="72174" y="2426335"/>
                  </a:lnTo>
                  <a:lnTo>
                    <a:pt x="107950" y="2449068"/>
                  </a:lnTo>
                  <a:lnTo>
                    <a:pt x="148513" y="2463546"/>
                  </a:lnTo>
                  <a:lnTo>
                    <a:pt x="192697" y="2468626"/>
                  </a:lnTo>
                  <a:lnTo>
                    <a:pt x="8981821" y="2468626"/>
                  </a:lnTo>
                  <a:lnTo>
                    <a:pt x="9026017" y="2463546"/>
                  </a:lnTo>
                  <a:lnTo>
                    <a:pt x="9066530" y="2449068"/>
                  </a:lnTo>
                  <a:lnTo>
                    <a:pt x="9102344" y="2426335"/>
                  </a:lnTo>
                  <a:lnTo>
                    <a:pt x="9132189" y="2396490"/>
                  </a:lnTo>
                  <a:lnTo>
                    <a:pt x="9154922" y="2360676"/>
                  </a:lnTo>
                  <a:lnTo>
                    <a:pt x="9169400" y="2320036"/>
                  </a:lnTo>
                  <a:lnTo>
                    <a:pt x="9174480" y="2275840"/>
                  </a:lnTo>
                  <a:lnTo>
                    <a:pt x="9174480" y="192786"/>
                  </a:lnTo>
                  <a:lnTo>
                    <a:pt x="9169400" y="148590"/>
                  </a:lnTo>
                  <a:lnTo>
                    <a:pt x="9154922" y="107950"/>
                  </a:lnTo>
                  <a:lnTo>
                    <a:pt x="9132189" y="72136"/>
                  </a:lnTo>
                  <a:lnTo>
                    <a:pt x="9102344" y="42291"/>
                  </a:lnTo>
                  <a:lnTo>
                    <a:pt x="9066530" y="19558"/>
                  </a:lnTo>
                  <a:lnTo>
                    <a:pt x="9026017" y="5080"/>
                  </a:lnTo>
                  <a:lnTo>
                    <a:pt x="898182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248" y="1810512"/>
              <a:ext cx="9174480" cy="399415"/>
            </a:xfrm>
            <a:custGeom>
              <a:avLst/>
              <a:gdLst/>
              <a:ahLst/>
              <a:cxnLst/>
              <a:rect l="l" t="t" r="r" b="b"/>
              <a:pathLst>
                <a:path w="9174480" h="399414">
                  <a:moveTo>
                    <a:pt x="9174480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9174480" y="399161"/>
                  </a:lnTo>
                  <a:lnTo>
                    <a:pt x="917448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3727" y="865632"/>
              <a:ext cx="2322576" cy="47183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13360" y="2313393"/>
              <a:ext cx="9043670" cy="1657985"/>
            </a:xfrm>
            <a:custGeom>
              <a:avLst/>
              <a:gdLst/>
              <a:ahLst/>
              <a:cxnLst/>
              <a:rect l="l" t="t" r="r" b="b"/>
              <a:pathLst>
                <a:path w="9043670" h="1657985">
                  <a:moveTo>
                    <a:pt x="9043149" y="697865"/>
                  </a:moveTo>
                  <a:lnTo>
                    <a:pt x="0" y="697865"/>
                  </a:lnTo>
                  <a:lnTo>
                    <a:pt x="0" y="1004100"/>
                  </a:lnTo>
                  <a:lnTo>
                    <a:pt x="9043149" y="1004100"/>
                  </a:lnTo>
                  <a:lnTo>
                    <a:pt x="9043149" y="697865"/>
                  </a:lnTo>
                  <a:close/>
                </a:path>
                <a:path w="9043670" h="1657985">
                  <a:moveTo>
                    <a:pt x="9043149" y="348869"/>
                  </a:moveTo>
                  <a:lnTo>
                    <a:pt x="0" y="348869"/>
                  </a:lnTo>
                  <a:lnTo>
                    <a:pt x="0" y="655104"/>
                  </a:lnTo>
                  <a:lnTo>
                    <a:pt x="9043149" y="655104"/>
                  </a:lnTo>
                  <a:lnTo>
                    <a:pt x="9043149" y="348869"/>
                  </a:lnTo>
                  <a:close/>
                </a:path>
                <a:path w="9043670" h="1657985">
                  <a:moveTo>
                    <a:pt x="9043149" y="0"/>
                  </a:moveTo>
                  <a:lnTo>
                    <a:pt x="0" y="0"/>
                  </a:lnTo>
                  <a:lnTo>
                    <a:pt x="0" y="306235"/>
                  </a:lnTo>
                  <a:lnTo>
                    <a:pt x="9043149" y="306235"/>
                  </a:lnTo>
                  <a:lnTo>
                    <a:pt x="9043149" y="0"/>
                  </a:lnTo>
                  <a:close/>
                </a:path>
                <a:path w="9043670" h="1657985">
                  <a:moveTo>
                    <a:pt x="9043162" y="1064933"/>
                  </a:moveTo>
                  <a:lnTo>
                    <a:pt x="0" y="1064933"/>
                  </a:lnTo>
                  <a:lnTo>
                    <a:pt x="0" y="1657642"/>
                  </a:lnTo>
                  <a:lnTo>
                    <a:pt x="9043162" y="1657642"/>
                  </a:lnTo>
                  <a:lnTo>
                    <a:pt x="9043162" y="1064933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8597" y="1817877"/>
            <a:ext cx="8027670" cy="2311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 marL="143510" marR="5080">
              <a:lnSpc>
                <a:spcPct val="100000"/>
              </a:lnSpc>
              <a:spcBef>
                <a:spcPts val="163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114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wget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https://releases.hashicorp.com/terraform/0.13.0/terraform_0.13.0_linux_amd64.zip</a:t>
            </a:r>
            <a:endParaRPr sz="140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98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unzip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terraform_0.13.0_linux_amd64.zip</a:t>
            </a:r>
            <a:endParaRPr sz="1400">
              <a:latin typeface="Consolas"/>
              <a:cs typeface="Consolas"/>
            </a:endParaRPr>
          </a:p>
          <a:p>
            <a:pPr marL="143510">
              <a:lnSpc>
                <a:spcPct val="100000"/>
              </a:lnSpc>
              <a:spcBef>
                <a:spcPts val="11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2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mv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terraform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/usr/local/bin</a:t>
            </a:r>
            <a:endParaRPr sz="1400">
              <a:latin typeface="Consolas"/>
              <a:cs typeface="Consolas"/>
            </a:endParaRPr>
          </a:p>
          <a:p>
            <a:pPr marL="356870" marR="6002020" indent="-204470">
              <a:lnSpc>
                <a:spcPct val="135700"/>
              </a:lnSpc>
              <a:spcBef>
                <a:spcPts val="605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-6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 version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33"/>
                </a:solidFill>
                <a:latin typeface="Consolas"/>
                <a:cs typeface="Consolas"/>
              </a:rPr>
              <a:t>Terraform</a:t>
            </a:r>
            <a:r>
              <a:rPr sz="1400" spc="-100" dirty="0">
                <a:solidFill>
                  <a:srgbClr val="66FF3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33"/>
                </a:solidFill>
                <a:latin typeface="Consolas"/>
                <a:cs typeface="Consolas"/>
              </a:rPr>
              <a:t>v0.13.0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40479" y="1103375"/>
            <a:ext cx="4175760" cy="609600"/>
          </a:xfrm>
          <a:custGeom>
            <a:avLst/>
            <a:gdLst/>
            <a:ahLst/>
            <a:cxnLst/>
            <a:rect l="l" t="t" r="r" b="b"/>
            <a:pathLst>
              <a:path w="4175759" h="609600">
                <a:moveTo>
                  <a:pt x="4113784" y="0"/>
                </a:moveTo>
                <a:lnTo>
                  <a:pt x="61722" y="0"/>
                </a:lnTo>
                <a:lnTo>
                  <a:pt x="37719" y="4825"/>
                </a:lnTo>
                <a:lnTo>
                  <a:pt x="18034" y="18034"/>
                </a:lnTo>
                <a:lnTo>
                  <a:pt x="4825" y="37719"/>
                </a:lnTo>
                <a:lnTo>
                  <a:pt x="0" y="61722"/>
                </a:lnTo>
                <a:lnTo>
                  <a:pt x="0" y="547877"/>
                </a:lnTo>
                <a:lnTo>
                  <a:pt x="4825" y="571881"/>
                </a:lnTo>
                <a:lnTo>
                  <a:pt x="18034" y="591565"/>
                </a:lnTo>
                <a:lnTo>
                  <a:pt x="37719" y="604774"/>
                </a:lnTo>
                <a:lnTo>
                  <a:pt x="61722" y="609600"/>
                </a:lnTo>
                <a:lnTo>
                  <a:pt x="4113784" y="609600"/>
                </a:lnTo>
                <a:lnTo>
                  <a:pt x="4137787" y="604774"/>
                </a:lnTo>
                <a:lnTo>
                  <a:pt x="4157472" y="591565"/>
                </a:lnTo>
                <a:lnTo>
                  <a:pt x="4170679" y="571881"/>
                </a:lnTo>
                <a:lnTo>
                  <a:pt x="4175505" y="547877"/>
                </a:lnTo>
                <a:lnTo>
                  <a:pt x="4175505" y="61722"/>
                </a:lnTo>
                <a:lnTo>
                  <a:pt x="4170679" y="37719"/>
                </a:lnTo>
                <a:lnTo>
                  <a:pt x="4157472" y="18034"/>
                </a:lnTo>
                <a:lnTo>
                  <a:pt x="4137787" y="4825"/>
                </a:lnTo>
                <a:lnTo>
                  <a:pt x="4113784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13275" y="1263218"/>
            <a:ext cx="26130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HC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L</a:t>
            </a:r>
            <a:r>
              <a:rPr sz="1600" spc="-114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– 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D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10" dirty="0">
                <a:solidFill>
                  <a:srgbClr val="F0F0F0"/>
                </a:solidFill>
                <a:latin typeface="Arial MT"/>
                <a:cs typeface="Arial MT"/>
              </a:rPr>
              <a:t>c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la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r</a:t>
            </a:r>
            <a:r>
              <a:rPr sz="1600" spc="-5" dirty="0">
                <a:solidFill>
                  <a:srgbClr val="F0F0F0"/>
                </a:solidFill>
                <a:latin typeface="Arial MT"/>
                <a:cs typeface="Arial MT"/>
              </a:rPr>
              <a:t>a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v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e</a:t>
            </a:r>
            <a:r>
              <a:rPr sz="1600" spc="-90" dirty="0">
                <a:solidFill>
                  <a:srgbClr val="F0F0F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Language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2414016"/>
            <a:ext cx="5711825" cy="2353310"/>
          </a:xfrm>
          <a:custGeom>
            <a:avLst/>
            <a:gdLst/>
            <a:ahLst/>
            <a:cxnLst/>
            <a:rect l="l" t="t" r="r" b="b"/>
            <a:pathLst>
              <a:path w="5711825" h="2353310">
                <a:moveTo>
                  <a:pt x="5585459" y="0"/>
                </a:moveTo>
                <a:lnTo>
                  <a:pt x="125983" y="0"/>
                </a:lnTo>
                <a:lnTo>
                  <a:pt x="76962" y="9906"/>
                </a:lnTo>
                <a:lnTo>
                  <a:pt x="36830" y="36830"/>
                </a:lnTo>
                <a:lnTo>
                  <a:pt x="9906" y="76835"/>
                </a:lnTo>
                <a:lnTo>
                  <a:pt x="0" y="125857"/>
                </a:lnTo>
                <a:lnTo>
                  <a:pt x="0" y="2227199"/>
                </a:lnTo>
                <a:lnTo>
                  <a:pt x="9906" y="2276221"/>
                </a:lnTo>
                <a:lnTo>
                  <a:pt x="36830" y="2316226"/>
                </a:lnTo>
                <a:lnTo>
                  <a:pt x="76962" y="2343150"/>
                </a:lnTo>
                <a:lnTo>
                  <a:pt x="125983" y="2353056"/>
                </a:lnTo>
                <a:lnTo>
                  <a:pt x="5585459" y="2353056"/>
                </a:lnTo>
                <a:lnTo>
                  <a:pt x="5634482" y="2343150"/>
                </a:lnTo>
                <a:lnTo>
                  <a:pt x="5674614" y="2316226"/>
                </a:lnTo>
                <a:lnTo>
                  <a:pt x="5701538" y="2276221"/>
                </a:lnTo>
                <a:lnTo>
                  <a:pt x="5711444" y="2227199"/>
                </a:lnTo>
                <a:lnTo>
                  <a:pt x="5711444" y="125857"/>
                </a:lnTo>
                <a:lnTo>
                  <a:pt x="5701538" y="76835"/>
                </a:lnTo>
                <a:lnTo>
                  <a:pt x="5674614" y="36830"/>
                </a:lnTo>
                <a:lnTo>
                  <a:pt x="5634482" y="9906"/>
                </a:lnTo>
                <a:lnTo>
                  <a:pt x="558545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0151" y="3066745"/>
            <a:ext cx="518287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3405" marR="5080" indent="-56134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2000" spc="-2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"aws_instance"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2000" spc="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2000" spc="-108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ami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"ami-0c2f25c1f66a1ff4d"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instance_type</a:t>
            </a:r>
            <a:r>
              <a:rPr sz="20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24200" y="2414016"/>
            <a:ext cx="5711825" cy="399415"/>
          </a:xfrm>
          <a:custGeom>
            <a:avLst/>
            <a:gdLst/>
            <a:ahLst/>
            <a:cxnLst/>
            <a:rect l="l" t="t" r="r" b="b"/>
            <a:pathLst>
              <a:path w="5711825" h="399414">
                <a:moveTo>
                  <a:pt x="5711444" y="0"/>
                </a:moveTo>
                <a:lnTo>
                  <a:pt x="0" y="0"/>
                </a:lnTo>
                <a:lnTo>
                  <a:pt x="0" y="399161"/>
                </a:lnTo>
                <a:lnTo>
                  <a:pt x="5711444" y="399161"/>
                </a:lnTo>
                <a:lnTo>
                  <a:pt x="5711444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24200" y="2414016"/>
            <a:ext cx="571182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6675" algn="ctr">
              <a:lnSpc>
                <a:spcPct val="100000"/>
              </a:lnSpc>
              <a:spcBef>
                <a:spcPts val="13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aws.tf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3" y="2508504"/>
            <a:ext cx="204215" cy="20421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7528" y="3337988"/>
            <a:ext cx="1453896" cy="6030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4584" y="3389376"/>
            <a:ext cx="1323340" cy="4972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64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463" y="441959"/>
            <a:ext cx="11173969" cy="6417311"/>
            <a:chOff x="283463" y="441959"/>
            <a:chExt cx="11173969" cy="6417311"/>
          </a:xfrm>
        </p:grpSpPr>
        <p:sp>
          <p:nvSpPr>
            <p:cNvPr id="5" name="object 5"/>
            <p:cNvSpPr/>
            <p:nvPr/>
          </p:nvSpPr>
          <p:spPr>
            <a:xfrm>
              <a:off x="5922264" y="2218943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865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865"/>
                  </a:lnTo>
                  <a:lnTo>
                    <a:pt x="263639" y="48514"/>
                  </a:lnTo>
                  <a:lnTo>
                    <a:pt x="247650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7" y="1734312"/>
              <a:ext cx="1328928" cy="147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107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2308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3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0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4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6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568" y="3368039"/>
              <a:ext cx="563880" cy="4815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471" y="2898648"/>
              <a:ext cx="1331976" cy="14721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5768" y="298399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73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73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50" y="1301496"/>
                  </a:lnTo>
                  <a:lnTo>
                    <a:pt x="586473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17291" y="29855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1" y="895350"/>
                  </a:moveTo>
                  <a:lnTo>
                    <a:pt x="1172971" y="615823"/>
                  </a:lnTo>
                  <a:lnTo>
                    <a:pt x="1172971" y="472313"/>
                  </a:lnTo>
                  <a:lnTo>
                    <a:pt x="1172971" y="419481"/>
                  </a:lnTo>
                  <a:lnTo>
                    <a:pt x="1172971" y="411861"/>
                  </a:lnTo>
                  <a:lnTo>
                    <a:pt x="1166875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2" y="5714"/>
                  </a:lnTo>
                  <a:lnTo>
                    <a:pt x="500380" y="22987"/>
                  </a:lnTo>
                  <a:lnTo>
                    <a:pt x="260857" y="162687"/>
                  </a:lnTo>
                  <a:lnTo>
                    <a:pt x="137921" y="234442"/>
                  </a:lnTo>
                  <a:lnTo>
                    <a:pt x="92582" y="260858"/>
                  </a:lnTo>
                  <a:lnTo>
                    <a:pt x="50418" y="291973"/>
                  </a:lnTo>
                  <a:lnTo>
                    <a:pt x="23240" y="326771"/>
                  </a:lnTo>
                  <a:lnTo>
                    <a:pt x="6095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5" y="939927"/>
                  </a:lnTo>
                  <a:lnTo>
                    <a:pt x="23240" y="980440"/>
                  </a:lnTo>
                  <a:lnTo>
                    <a:pt x="50418" y="1015365"/>
                  </a:lnTo>
                  <a:lnTo>
                    <a:pt x="86106" y="1042670"/>
                  </a:lnTo>
                  <a:lnTo>
                    <a:pt x="325627" y="1182370"/>
                  </a:lnTo>
                  <a:lnTo>
                    <a:pt x="448563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2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2" y="1284351"/>
                  </a:lnTo>
                  <a:lnTo>
                    <a:pt x="912113" y="1144651"/>
                  </a:lnTo>
                  <a:lnTo>
                    <a:pt x="1035049" y="1072896"/>
                  </a:lnTo>
                  <a:lnTo>
                    <a:pt x="1080388" y="1046353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5" y="939927"/>
                  </a:lnTo>
                  <a:lnTo>
                    <a:pt x="1172971" y="895350"/>
                  </a:lnTo>
                  <a:close/>
                </a:path>
                <a:path w="1173479" h="1307464">
                  <a:moveTo>
                    <a:pt x="1059053" y="311785"/>
                  </a:moveTo>
                  <a:lnTo>
                    <a:pt x="1083436" y="329819"/>
                  </a:lnTo>
                  <a:lnTo>
                    <a:pt x="1101724" y="353568"/>
                  </a:lnTo>
                  <a:lnTo>
                    <a:pt x="1113282" y="381381"/>
                  </a:lnTo>
                  <a:lnTo>
                    <a:pt x="1117345" y="411861"/>
                  </a:lnTo>
                  <a:lnTo>
                    <a:pt x="1117345" y="691388"/>
                  </a:lnTo>
                  <a:lnTo>
                    <a:pt x="1117345" y="834898"/>
                  </a:lnTo>
                  <a:lnTo>
                    <a:pt x="1117345" y="887857"/>
                  </a:lnTo>
                  <a:lnTo>
                    <a:pt x="1117345" y="895350"/>
                  </a:lnTo>
                  <a:lnTo>
                    <a:pt x="1113282" y="925830"/>
                  </a:lnTo>
                  <a:lnTo>
                    <a:pt x="1083436" y="977392"/>
                  </a:lnTo>
                  <a:lnTo>
                    <a:pt x="819657" y="1135126"/>
                  </a:lnTo>
                  <a:lnTo>
                    <a:pt x="696721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3" y="1248029"/>
                  </a:lnTo>
                  <a:lnTo>
                    <a:pt x="528065" y="1237107"/>
                  </a:lnTo>
                  <a:lnTo>
                    <a:pt x="288670" y="1097407"/>
                  </a:lnTo>
                  <a:lnTo>
                    <a:pt x="165734" y="1025652"/>
                  </a:lnTo>
                  <a:lnTo>
                    <a:pt x="120395" y="999236"/>
                  </a:lnTo>
                  <a:lnTo>
                    <a:pt x="71246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89" y="381381"/>
                  </a:lnTo>
                  <a:lnTo>
                    <a:pt x="89534" y="329819"/>
                  </a:lnTo>
                  <a:lnTo>
                    <a:pt x="353313" y="172085"/>
                  </a:lnTo>
                  <a:lnTo>
                    <a:pt x="476250" y="100330"/>
                  </a:lnTo>
                  <a:lnTo>
                    <a:pt x="521588" y="73913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6" y="70104"/>
                  </a:lnTo>
                  <a:lnTo>
                    <a:pt x="884300" y="209804"/>
                  </a:lnTo>
                  <a:lnTo>
                    <a:pt x="1007236" y="281559"/>
                  </a:lnTo>
                  <a:lnTo>
                    <a:pt x="1052575" y="308101"/>
                  </a:lnTo>
                  <a:lnTo>
                    <a:pt x="1059053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7263" y="4648200"/>
              <a:ext cx="344424" cy="658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7391" y="4264151"/>
              <a:ext cx="1328927" cy="1472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99688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01211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7" y="26669"/>
                  </a:lnTo>
                  <a:lnTo>
                    <a:pt x="670940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0" y="234441"/>
                  </a:lnTo>
                  <a:lnTo>
                    <a:pt x="92455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3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0"/>
                  </a:lnTo>
                  <a:lnTo>
                    <a:pt x="909701" y="1144650"/>
                  </a:lnTo>
                  <a:lnTo>
                    <a:pt x="1032383" y="1072895"/>
                  </a:lnTo>
                  <a:lnTo>
                    <a:pt x="1077467" y="1046352"/>
                  </a:lnTo>
                  <a:lnTo>
                    <a:pt x="1083945" y="1042669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2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98930" y="953769"/>
                  </a:lnTo>
                  <a:lnTo>
                    <a:pt x="1080642" y="977391"/>
                  </a:lnTo>
                  <a:lnTo>
                    <a:pt x="1056259" y="995425"/>
                  </a:lnTo>
                  <a:lnTo>
                    <a:pt x="817499" y="1135125"/>
                  </a:lnTo>
                  <a:lnTo>
                    <a:pt x="694816" y="1207007"/>
                  </a:lnTo>
                  <a:lnTo>
                    <a:pt x="649732" y="1233423"/>
                  </a:lnTo>
                  <a:lnTo>
                    <a:pt x="643254" y="1237170"/>
                  </a:lnTo>
                  <a:lnTo>
                    <a:pt x="614934" y="1248079"/>
                  </a:lnTo>
                  <a:lnTo>
                    <a:pt x="584962" y="1251711"/>
                  </a:lnTo>
                  <a:lnTo>
                    <a:pt x="554989" y="1248079"/>
                  </a:lnTo>
                  <a:lnTo>
                    <a:pt x="526668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2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719" y="3304031"/>
              <a:ext cx="716280" cy="6797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87" y="2898648"/>
              <a:ext cx="1331976" cy="1472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7784" y="2983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18" y="953770"/>
                  </a:lnTo>
                  <a:lnTo>
                    <a:pt x="1056259" y="995426"/>
                  </a:lnTo>
                  <a:lnTo>
                    <a:pt x="643178" y="1237107"/>
                  </a:lnTo>
                  <a:lnTo>
                    <a:pt x="584962" y="1251712"/>
                  </a:lnTo>
                  <a:lnTo>
                    <a:pt x="555078" y="1248029"/>
                  </a:lnTo>
                  <a:lnTo>
                    <a:pt x="113665" y="995426"/>
                  </a:lnTo>
                  <a:lnTo>
                    <a:pt x="71043" y="953770"/>
                  </a:lnTo>
                  <a:lnTo>
                    <a:pt x="55448" y="895350"/>
                  </a:lnTo>
                  <a:lnTo>
                    <a:pt x="55448" y="411861"/>
                  </a:lnTo>
                  <a:lnTo>
                    <a:pt x="71043" y="353568"/>
                  </a:lnTo>
                  <a:lnTo>
                    <a:pt x="113665" y="311785"/>
                  </a:lnTo>
                  <a:lnTo>
                    <a:pt x="526745" y="70104"/>
                  </a:lnTo>
                  <a:lnTo>
                    <a:pt x="584962" y="55499"/>
                  </a:lnTo>
                  <a:lnTo>
                    <a:pt x="614845" y="59182"/>
                  </a:lnTo>
                  <a:lnTo>
                    <a:pt x="643178" y="70104"/>
                  </a:lnTo>
                  <a:lnTo>
                    <a:pt x="1056259" y="311785"/>
                  </a:lnTo>
                  <a:lnTo>
                    <a:pt x="1098918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4668"/>
                  </a:lnTo>
                  <a:lnTo>
                    <a:pt x="50292" y="291973"/>
                  </a:lnTo>
                  <a:lnTo>
                    <a:pt x="23215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19" y="939927"/>
                  </a:lnTo>
                  <a:lnTo>
                    <a:pt x="23215" y="980440"/>
                  </a:lnTo>
                  <a:lnTo>
                    <a:pt x="50292" y="1015365"/>
                  </a:lnTo>
                  <a:lnTo>
                    <a:pt x="85940" y="1042670"/>
                  </a:lnTo>
                  <a:lnTo>
                    <a:pt x="499021" y="1284351"/>
                  </a:lnTo>
                  <a:lnTo>
                    <a:pt x="540689" y="1301496"/>
                  </a:lnTo>
                  <a:lnTo>
                    <a:pt x="584962" y="1307211"/>
                  </a:lnTo>
                  <a:lnTo>
                    <a:pt x="629234" y="1301496"/>
                  </a:lnTo>
                  <a:lnTo>
                    <a:pt x="670902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307" y="298551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5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8"/>
                  </a:lnTo>
                  <a:lnTo>
                    <a:pt x="845185" y="124968"/>
                  </a:lnTo>
                  <a:lnTo>
                    <a:pt x="722503" y="53086"/>
                  </a:lnTo>
                  <a:lnTo>
                    <a:pt x="677354" y="26670"/>
                  </a:lnTo>
                  <a:lnTo>
                    <a:pt x="670902" y="22987"/>
                  </a:lnTo>
                  <a:lnTo>
                    <a:pt x="629234" y="5714"/>
                  </a:lnTo>
                  <a:lnTo>
                    <a:pt x="584961" y="0"/>
                  </a:lnTo>
                  <a:lnTo>
                    <a:pt x="540689" y="5714"/>
                  </a:lnTo>
                  <a:lnTo>
                    <a:pt x="499021" y="22987"/>
                  </a:lnTo>
                  <a:lnTo>
                    <a:pt x="260210" y="162687"/>
                  </a:lnTo>
                  <a:lnTo>
                    <a:pt x="137579" y="234442"/>
                  </a:lnTo>
                  <a:lnTo>
                    <a:pt x="92392" y="260858"/>
                  </a:lnTo>
                  <a:lnTo>
                    <a:pt x="50292" y="291973"/>
                  </a:lnTo>
                  <a:lnTo>
                    <a:pt x="23215" y="326771"/>
                  </a:lnTo>
                  <a:lnTo>
                    <a:pt x="601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19" y="939927"/>
                  </a:lnTo>
                  <a:lnTo>
                    <a:pt x="23215" y="980440"/>
                  </a:lnTo>
                  <a:lnTo>
                    <a:pt x="50292" y="1015365"/>
                  </a:lnTo>
                  <a:lnTo>
                    <a:pt x="85940" y="1042670"/>
                  </a:lnTo>
                  <a:lnTo>
                    <a:pt x="324751" y="1182370"/>
                  </a:lnTo>
                  <a:lnTo>
                    <a:pt x="447382" y="1254125"/>
                  </a:lnTo>
                  <a:lnTo>
                    <a:pt x="492569" y="1280541"/>
                  </a:lnTo>
                  <a:lnTo>
                    <a:pt x="499021" y="1284351"/>
                  </a:lnTo>
                  <a:lnTo>
                    <a:pt x="540689" y="1301496"/>
                  </a:lnTo>
                  <a:lnTo>
                    <a:pt x="584961" y="1307211"/>
                  </a:lnTo>
                  <a:lnTo>
                    <a:pt x="629234" y="1301496"/>
                  </a:lnTo>
                  <a:lnTo>
                    <a:pt x="670902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close/>
                </a:path>
                <a:path w="1170305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1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630" y="1233424"/>
                  </a:lnTo>
                  <a:lnTo>
                    <a:pt x="584961" y="1251712"/>
                  </a:lnTo>
                  <a:lnTo>
                    <a:pt x="555078" y="1248029"/>
                  </a:lnTo>
                  <a:lnTo>
                    <a:pt x="526745" y="1237107"/>
                  </a:lnTo>
                  <a:lnTo>
                    <a:pt x="287934" y="1097407"/>
                  </a:lnTo>
                  <a:lnTo>
                    <a:pt x="165303" y="1025652"/>
                  </a:lnTo>
                  <a:lnTo>
                    <a:pt x="120116" y="999236"/>
                  </a:lnTo>
                  <a:lnTo>
                    <a:pt x="71043" y="953770"/>
                  </a:lnTo>
                  <a:lnTo>
                    <a:pt x="55448" y="895350"/>
                  </a:lnTo>
                  <a:lnTo>
                    <a:pt x="55448" y="615823"/>
                  </a:lnTo>
                  <a:lnTo>
                    <a:pt x="55448" y="472313"/>
                  </a:lnTo>
                  <a:lnTo>
                    <a:pt x="55448" y="419481"/>
                  </a:lnTo>
                  <a:lnTo>
                    <a:pt x="55448" y="411861"/>
                  </a:lnTo>
                  <a:lnTo>
                    <a:pt x="59474" y="381381"/>
                  </a:lnTo>
                  <a:lnTo>
                    <a:pt x="89369" y="329819"/>
                  </a:lnTo>
                  <a:lnTo>
                    <a:pt x="352475" y="172085"/>
                  </a:lnTo>
                  <a:lnTo>
                    <a:pt x="475107" y="100330"/>
                  </a:lnTo>
                  <a:lnTo>
                    <a:pt x="520293" y="73913"/>
                  </a:lnTo>
                  <a:lnTo>
                    <a:pt x="526745" y="70104"/>
                  </a:lnTo>
                  <a:lnTo>
                    <a:pt x="555078" y="59182"/>
                  </a:lnTo>
                  <a:lnTo>
                    <a:pt x="584961" y="55499"/>
                  </a:lnTo>
                  <a:lnTo>
                    <a:pt x="614845" y="59182"/>
                  </a:lnTo>
                  <a:lnTo>
                    <a:pt x="643178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0" y="2020823"/>
              <a:ext cx="917447" cy="90220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6944" y="1734312"/>
              <a:ext cx="1331976" cy="14721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36192" y="1816607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413004"/>
                  </a:moveTo>
                  <a:lnTo>
                    <a:pt x="1167257" y="368300"/>
                  </a:lnTo>
                  <a:lnTo>
                    <a:pt x="1149985" y="327660"/>
                  </a:lnTo>
                  <a:lnTo>
                    <a:pt x="1122807" y="292735"/>
                  </a:lnTo>
                  <a:lnTo>
                    <a:pt x="1117727" y="288848"/>
                  </a:lnTo>
                  <a:lnTo>
                    <a:pt x="1117727" y="413004"/>
                  </a:lnTo>
                  <a:lnTo>
                    <a:pt x="1117727" y="897636"/>
                  </a:lnTo>
                  <a:lnTo>
                    <a:pt x="1101979" y="956056"/>
                  </a:lnTo>
                  <a:lnTo>
                    <a:pt x="1059180" y="997966"/>
                  </a:lnTo>
                  <a:lnTo>
                    <a:pt x="644906" y="1240282"/>
                  </a:lnTo>
                  <a:lnTo>
                    <a:pt x="586613" y="1254887"/>
                  </a:lnTo>
                  <a:lnTo>
                    <a:pt x="556641" y="1251204"/>
                  </a:lnTo>
                  <a:lnTo>
                    <a:pt x="114046" y="997966"/>
                  </a:lnTo>
                  <a:lnTo>
                    <a:pt x="71247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1247" y="354457"/>
                  </a:lnTo>
                  <a:lnTo>
                    <a:pt x="114046" y="312674"/>
                  </a:lnTo>
                  <a:lnTo>
                    <a:pt x="528320" y="70358"/>
                  </a:lnTo>
                  <a:lnTo>
                    <a:pt x="586613" y="55753"/>
                  </a:lnTo>
                  <a:lnTo>
                    <a:pt x="616585" y="59436"/>
                  </a:lnTo>
                  <a:lnTo>
                    <a:pt x="644906" y="70358"/>
                  </a:lnTo>
                  <a:lnTo>
                    <a:pt x="1059180" y="312674"/>
                  </a:lnTo>
                  <a:lnTo>
                    <a:pt x="1101979" y="354457"/>
                  </a:lnTo>
                  <a:lnTo>
                    <a:pt x="1117727" y="413004"/>
                  </a:lnTo>
                  <a:lnTo>
                    <a:pt x="1117727" y="288848"/>
                  </a:lnTo>
                  <a:lnTo>
                    <a:pt x="1086993" y="265303"/>
                  </a:lnTo>
                  <a:lnTo>
                    <a:pt x="728853" y="55753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233" y="1045337"/>
                  </a:lnTo>
                  <a:lnTo>
                    <a:pt x="500380" y="1287653"/>
                  </a:lnTo>
                  <a:lnTo>
                    <a:pt x="542163" y="1304798"/>
                  </a:lnTo>
                  <a:lnTo>
                    <a:pt x="586613" y="1310640"/>
                  </a:lnTo>
                  <a:lnTo>
                    <a:pt x="630936" y="1304798"/>
                  </a:lnTo>
                  <a:lnTo>
                    <a:pt x="672846" y="1287653"/>
                  </a:lnTo>
                  <a:lnTo>
                    <a:pt x="728853" y="1254887"/>
                  </a:lnTo>
                  <a:lnTo>
                    <a:pt x="1086993" y="1045337"/>
                  </a:lnTo>
                  <a:lnTo>
                    <a:pt x="1122807" y="1017905"/>
                  </a:lnTo>
                  <a:lnTo>
                    <a:pt x="1149985" y="982980"/>
                  </a:lnTo>
                  <a:lnTo>
                    <a:pt x="1167257" y="942213"/>
                  </a:lnTo>
                  <a:lnTo>
                    <a:pt x="1173226" y="897636"/>
                  </a:lnTo>
                  <a:lnTo>
                    <a:pt x="1173226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37716" y="1818131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80" h="1310639">
                  <a:moveTo>
                    <a:pt x="1173226" y="897635"/>
                  </a:moveTo>
                  <a:lnTo>
                    <a:pt x="1173226" y="617473"/>
                  </a:lnTo>
                  <a:lnTo>
                    <a:pt x="1173226" y="473582"/>
                  </a:lnTo>
                  <a:lnTo>
                    <a:pt x="1173226" y="420496"/>
                  </a:lnTo>
                  <a:lnTo>
                    <a:pt x="1173226" y="413003"/>
                  </a:lnTo>
                  <a:lnTo>
                    <a:pt x="1167257" y="368300"/>
                  </a:lnTo>
                  <a:lnTo>
                    <a:pt x="1149985" y="327659"/>
                  </a:lnTo>
                  <a:lnTo>
                    <a:pt x="1122807" y="292734"/>
                  </a:lnTo>
                  <a:lnTo>
                    <a:pt x="1086992" y="265302"/>
                  </a:lnTo>
                  <a:lnTo>
                    <a:pt x="847597" y="125221"/>
                  </a:lnTo>
                  <a:lnTo>
                    <a:pt x="724535" y="53212"/>
                  </a:lnTo>
                  <a:lnTo>
                    <a:pt x="679322" y="26796"/>
                  </a:lnTo>
                  <a:lnTo>
                    <a:pt x="672846" y="22987"/>
                  </a:lnTo>
                  <a:lnTo>
                    <a:pt x="630935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984" y="163067"/>
                  </a:lnTo>
                  <a:lnTo>
                    <a:pt x="137922" y="234950"/>
                  </a:lnTo>
                  <a:lnTo>
                    <a:pt x="92709" y="261492"/>
                  </a:lnTo>
                  <a:lnTo>
                    <a:pt x="50418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418" y="1017904"/>
                  </a:lnTo>
                  <a:lnTo>
                    <a:pt x="86233" y="1045337"/>
                  </a:lnTo>
                  <a:lnTo>
                    <a:pt x="325628" y="1185417"/>
                  </a:lnTo>
                  <a:lnTo>
                    <a:pt x="448691" y="1257300"/>
                  </a:lnTo>
                  <a:lnTo>
                    <a:pt x="493903" y="1283842"/>
                  </a:lnTo>
                  <a:lnTo>
                    <a:pt x="500379" y="1287652"/>
                  </a:lnTo>
                  <a:lnTo>
                    <a:pt x="542163" y="1304797"/>
                  </a:lnTo>
                  <a:lnTo>
                    <a:pt x="586613" y="1310639"/>
                  </a:lnTo>
                  <a:lnTo>
                    <a:pt x="630935" y="1304797"/>
                  </a:lnTo>
                  <a:lnTo>
                    <a:pt x="672846" y="1287652"/>
                  </a:lnTo>
                  <a:lnTo>
                    <a:pt x="912241" y="1147571"/>
                  </a:lnTo>
                  <a:lnTo>
                    <a:pt x="1035304" y="1075563"/>
                  </a:lnTo>
                  <a:lnTo>
                    <a:pt x="1080516" y="1049146"/>
                  </a:lnTo>
                  <a:lnTo>
                    <a:pt x="1122807" y="1017904"/>
                  </a:lnTo>
                  <a:lnTo>
                    <a:pt x="1149985" y="982979"/>
                  </a:lnTo>
                  <a:lnTo>
                    <a:pt x="1167257" y="942213"/>
                  </a:lnTo>
                  <a:lnTo>
                    <a:pt x="1173226" y="897635"/>
                  </a:lnTo>
                  <a:close/>
                </a:path>
                <a:path w="1173480" h="1310639">
                  <a:moveTo>
                    <a:pt x="1059180" y="312673"/>
                  </a:moveTo>
                  <a:lnTo>
                    <a:pt x="1083564" y="330707"/>
                  </a:lnTo>
                  <a:lnTo>
                    <a:pt x="1101979" y="354456"/>
                  </a:lnTo>
                  <a:lnTo>
                    <a:pt x="1113663" y="382396"/>
                  </a:lnTo>
                  <a:lnTo>
                    <a:pt x="1117727" y="413003"/>
                  </a:lnTo>
                  <a:lnTo>
                    <a:pt x="1117727" y="693165"/>
                  </a:lnTo>
                  <a:lnTo>
                    <a:pt x="1117727" y="837056"/>
                  </a:lnTo>
                  <a:lnTo>
                    <a:pt x="1117727" y="890015"/>
                  </a:lnTo>
                  <a:lnTo>
                    <a:pt x="1117727" y="897635"/>
                  </a:lnTo>
                  <a:lnTo>
                    <a:pt x="1113663" y="928115"/>
                  </a:lnTo>
                  <a:lnTo>
                    <a:pt x="1083564" y="979931"/>
                  </a:lnTo>
                  <a:lnTo>
                    <a:pt x="819658" y="1138046"/>
                  </a:lnTo>
                  <a:lnTo>
                    <a:pt x="696722" y="1209928"/>
                  </a:lnTo>
                  <a:lnTo>
                    <a:pt x="651383" y="1236471"/>
                  </a:lnTo>
                  <a:lnTo>
                    <a:pt x="644906" y="1240281"/>
                  </a:lnTo>
                  <a:lnTo>
                    <a:pt x="616585" y="1251203"/>
                  </a:lnTo>
                  <a:lnTo>
                    <a:pt x="586613" y="1254887"/>
                  </a:lnTo>
                  <a:lnTo>
                    <a:pt x="556641" y="1251203"/>
                  </a:lnTo>
                  <a:lnTo>
                    <a:pt x="528320" y="1240281"/>
                  </a:lnTo>
                  <a:lnTo>
                    <a:pt x="288797" y="1100201"/>
                  </a:lnTo>
                  <a:lnTo>
                    <a:pt x="165861" y="1028191"/>
                  </a:lnTo>
                  <a:lnTo>
                    <a:pt x="120522" y="1001776"/>
                  </a:lnTo>
                  <a:lnTo>
                    <a:pt x="71247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562" y="382396"/>
                  </a:lnTo>
                  <a:lnTo>
                    <a:pt x="89661" y="330707"/>
                  </a:lnTo>
                  <a:lnTo>
                    <a:pt x="353567" y="172592"/>
                  </a:lnTo>
                  <a:lnTo>
                    <a:pt x="476503" y="100583"/>
                  </a:lnTo>
                  <a:lnTo>
                    <a:pt x="521842" y="74167"/>
                  </a:lnTo>
                  <a:lnTo>
                    <a:pt x="528320" y="70357"/>
                  </a:lnTo>
                  <a:lnTo>
                    <a:pt x="556641" y="59435"/>
                  </a:lnTo>
                  <a:lnTo>
                    <a:pt x="586613" y="55752"/>
                  </a:lnTo>
                  <a:lnTo>
                    <a:pt x="616585" y="59435"/>
                  </a:lnTo>
                  <a:lnTo>
                    <a:pt x="644906" y="70357"/>
                  </a:lnTo>
                  <a:lnTo>
                    <a:pt x="884428" y="210438"/>
                  </a:lnTo>
                  <a:lnTo>
                    <a:pt x="1007364" y="282320"/>
                  </a:lnTo>
                  <a:lnTo>
                    <a:pt x="1052703" y="308863"/>
                  </a:lnTo>
                  <a:lnTo>
                    <a:pt x="1059180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752" y="5855207"/>
              <a:ext cx="545592" cy="6553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823" y="5775959"/>
              <a:ext cx="926591" cy="8321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463" y="5471159"/>
              <a:ext cx="1328928" cy="13868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5760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5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178" y="1238440"/>
                  </a:lnTo>
                  <a:lnTo>
                    <a:pt x="584962" y="1253045"/>
                  </a:lnTo>
                  <a:lnTo>
                    <a:pt x="555078" y="1249400"/>
                  </a:lnTo>
                  <a:lnTo>
                    <a:pt x="113665" y="996454"/>
                  </a:lnTo>
                  <a:lnTo>
                    <a:pt x="71043" y="954735"/>
                  </a:lnTo>
                  <a:lnTo>
                    <a:pt x="55448" y="896327"/>
                  </a:lnTo>
                  <a:lnTo>
                    <a:pt x="55448" y="412343"/>
                  </a:lnTo>
                  <a:lnTo>
                    <a:pt x="71043" y="353936"/>
                  </a:lnTo>
                  <a:lnTo>
                    <a:pt x="113665" y="312216"/>
                  </a:lnTo>
                  <a:lnTo>
                    <a:pt x="526745" y="70231"/>
                  </a:lnTo>
                  <a:lnTo>
                    <a:pt x="584962" y="55626"/>
                  </a:lnTo>
                  <a:lnTo>
                    <a:pt x="614845" y="59283"/>
                  </a:lnTo>
                  <a:lnTo>
                    <a:pt x="643178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4922"/>
                  </a:lnTo>
                  <a:lnTo>
                    <a:pt x="50279" y="292265"/>
                  </a:lnTo>
                  <a:lnTo>
                    <a:pt x="23215" y="327164"/>
                  </a:lnTo>
                  <a:lnTo>
                    <a:pt x="601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19" y="940866"/>
                  </a:lnTo>
                  <a:lnTo>
                    <a:pt x="23215" y="981506"/>
                  </a:lnTo>
                  <a:lnTo>
                    <a:pt x="50279" y="1016406"/>
                  </a:lnTo>
                  <a:lnTo>
                    <a:pt x="85940" y="1043736"/>
                  </a:lnTo>
                  <a:lnTo>
                    <a:pt x="499021" y="1285722"/>
                  </a:lnTo>
                  <a:lnTo>
                    <a:pt x="540689" y="1302943"/>
                  </a:lnTo>
                  <a:lnTo>
                    <a:pt x="549910" y="1304137"/>
                  </a:lnTo>
                  <a:lnTo>
                    <a:pt x="620001" y="1304137"/>
                  </a:lnTo>
                  <a:lnTo>
                    <a:pt x="670902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7283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5" h="1304290">
                  <a:moveTo>
                    <a:pt x="1169924" y="896327"/>
                  </a:moveTo>
                  <a:lnTo>
                    <a:pt x="1169924" y="616521"/>
                  </a:lnTo>
                  <a:lnTo>
                    <a:pt x="1169924" y="472846"/>
                  </a:lnTo>
                  <a:lnTo>
                    <a:pt x="1169924" y="419900"/>
                  </a:lnTo>
                  <a:lnTo>
                    <a:pt x="1169924" y="412343"/>
                  </a:ln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083945" y="264922"/>
                  </a:lnTo>
                  <a:lnTo>
                    <a:pt x="845172" y="125031"/>
                  </a:lnTo>
                  <a:lnTo>
                    <a:pt x="722541" y="53200"/>
                  </a:lnTo>
                  <a:lnTo>
                    <a:pt x="677354" y="26670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260210" y="162839"/>
                  </a:lnTo>
                  <a:lnTo>
                    <a:pt x="137579" y="234683"/>
                  </a:lnTo>
                  <a:lnTo>
                    <a:pt x="92392" y="261150"/>
                  </a:lnTo>
                  <a:lnTo>
                    <a:pt x="50292" y="292265"/>
                  </a:lnTo>
                  <a:lnTo>
                    <a:pt x="23215" y="327164"/>
                  </a:lnTo>
                  <a:lnTo>
                    <a:pt x="6019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19" y="940866"/>
                  </a:lnTo>
                  <a:lnTo>
                    <a:pt x="23215" y="981506"/>
                  </a:lnTo>
                  <a:lnTo>
                    <a:pt x="50292" y="1016406"/>
                  </a:lnTo>
                  <a:lnTo>
                    <a:pt x="85940" y="1043736"/>
                  </a:lnTo>
                  <a:lnTo>
                    <a:pt x="324751" y="1183636"/>
                  </a:lnTo>
                  <a:lnTo>
                    <a:pt x="447382" y="1255475"/>
                  </a:lnTo>
                  <a:lnTo>
                    <a:pt x="492569" y="1281940"/>
                  </a:lnTo>
                  <a:lnTo>
                    <a:pt x="499021" y="1285721"/>
                  </a:lnTo>
                  <a:lnTo>
                    <a:pt x="540689" y="1302931"/>
                  </a:lnTo>
                  <a:lnTo>
                    <a:pt x="549910" y="1304127"/>
                  </a:lnTo>
                </a:path>
                <a:path w="1170305" h="1304290">
                  <a:moveTo>
                    <a:pt x="620001" y="1304127"/>
                  </a:moveTo>
                  <a:lnTo>
                    <a:pt x="629234" y="1302931"/>
                  </a:lnTo>
                  <a:lnTo>
                    <a:pt x="670902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8" y="1047521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2732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80" h="1197609">
                  <a:moveTo>
                    <a:pt x="1000810" y="256590"/>
                  </a:moveTo>
                  <a:lnTo>
                    <a:pt x="1025194" y="274586"/>
                  </a:lnTo>
                  <a:lnTo>
                    <a:pt x="1043482" y="298310"/>
                  </a:lnTo>
                  <a:lnTo>
                    <a:pt x="1055039" y="326212"/>
                  </a:lnTo>
                  <a:lnTo>
                    <a:pt x="1058976" y="356717"/>
                  </a:lnTo>
                  <a:lnTo>
                    <a:pt x="1058976" y="636524"/>
                  </a:lnTo>
                  <a:lnTo>
                    <a:pt x="1058976" y="780199"/>
                  </a:lnTo>
                  <a:lnTo>
                    <a:pt x="1058976" y="833132"/>
                  </a:lnTo>
                  <a:lnTo>
                    <a:pt x="1058976" y="840701"/>
                  </a:lnTo>
                  <a:lnTo>
                    <a:pt x="1055039" y="871207"/>
                  </a:lnTo>
                  <a:lnTo>
                    <a:pt x="1025194" y="922832"/>
                  </a:lnTo>
                  <a:lnTo>
                    <a:pt x="762012" y="1080719"/>
                  </a:lnTo>
                  <a:lnTo>
                    <a:pt x="639368" y="1152563"/>
                  </a:lnTo>
                  <a:lnTo>
                    <a:pt x="594182" y="1179031"/>
                  </a:lnTo>
                  <a:lnTo>
                    <a:pt x="587730" y="1182813"/>
                  </a:lnTo>
                  <a:lnTo>
                    <a:pt x="559396" y="1193764"/>
                  </a:lnTo>
                  <a:lnTo>
                    <a:pt x="529513" y="1197414"/>
                  </a:lnTo>
                  <a:lnTo>
                    <a:pt x="499630" y="1193764"/>
                  </a:lnTo>
                  <a:lnTo>
                    <a:pt x="471297" y="1182813"/>
                  </a:lnTo>
                  <a:lnTo>
                    <a:pt x="232486" y="1042911"/>
                  </a:lnTo>
                  <a:lnTo>
                    <a:pt x="109854" y="971067"/>
                  </a:lnTo>
                  <a:lnTo>
                    <a:pt x="64668" y="944600"/>
                  </a:lnTo>
                  <a:lnTo>
                    <a:pt x="15595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25" y="326212"/>
                  </a:lnTo>
                  <a:lnTo>
                    <a:pt x="33921" y="274586"/>
                  </a:lnTo>
                  <a:lnTo>
                    <a:pt x="297027" y="116687"/>
                  </a:lnTo>
                  <a:lnTo>
                    <a:pt x="419658" y="44856"/>
                  </a:lnTo>
                  <a:lnTo>
                    <a:pt x="464845" y="18389"/>
                  </a:lnTo>
                  <a:lnTo>
                    <a:pt x="471297" y="14605"/>
                  </a:lnTo>
                  <a:lnTo>
                    <a:pt x="499630" y="3657"/>
                  </a:lnTo>
                  <a:lnTo>
                    <a:pt x="529513" y="0"/>
                  </a:lnTo>
                  <a:lnTo>
                    <a:pt x="559396" y="3657"/>
                  </a:lnTo>
                  <a:lnTo>
                    <a:pt x="587730" y="14605"/>
                  </a:lnTo>
                  <a:lnTo>
                    <a:pt x="826566" y="154508"/>
                  </a:lnTo>
                  <a:lnTo>
                    <a:pt x="949248" y="226339"/>
                  </a:lnTo>
                  <a:lnTo>
                    <a:pt x="994460" y="252806"/>
                  </a:lnTo>
                  <a:lnTo>
                    <a:pt x="100081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9503" y="5708904"/>
              <a:ext cx="822959" cy="9479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9880" y="5763768"/>
              <a:ext cx="947928" cy="8442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3471" y="5471159"/>
              <a:ext cx="1331976" cy="13868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715768" y="5553455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412343"/>
                  </a:moveTo>
                  <a:lnTo>
                    <a:pt x="1166876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117346" y="288277"/>
                  </a:lnTo>
                  <a:lnTo>
                    <a:pt x="1117346" y="412343"/>
                  </a:lnTo>
                  <a:lnTo>
                    <a:pt x="1117346" y="896327"/>
                  </a:lnTo>
                  <a:lnTo>
                    <a:pt x="1101725" y="954735"/>
                  </a:lnTo>
                  <a:lnTo>
                    <a:pt x="1059053" y="996454"/>
                  </a:lnTo>
                  <a:lnTo>
                    <a:pt x="644906" y="1238440"/>
                  </a:lnTo>
                  <a:lnTo>
                    <a:pt x="586473" y="1253045"/>
                  </a:lnTo>
                  <a:lnTo>
                    <a:pt x="556514" y="1249400"/>
                  </a:lnTo>
                  <a:lnTo>
                    <a:pt x="113919" y="996454"/>
                  </a:lnTo>
                  <a:lnTo>
                    <a:pt x="71247" y="954735"/>
                  </a:lnTo>
                  <a:lnTo>
                    <a:pt x="55626" y="896327"/>
                  </a:lnTo>
                  <a:lnTo>
                    <a:pt x="55626" y="412343"/>
                  </a:lnTo>
                  <a:lnTo>
                    <a:pt x="71247" y="353936"/>
                  </a:lnTo>
                  <a:lnTo>
                    <a:pt x="113919" y="312216"/>
                  </a:lnTo>
                  <a:lnTo>
                    <a:pt x="528066" y="70231"/>
                  </a:lnTo>
                  <a:lnTo>
                    <a:pt x="586473" y="55626"/>
                  </a:lnTo>
                  <a:lnTo>
                    <a:pt x="616458" y="59283"/>
                  </a:lnTo>
                  <a:lnTo>
                    <a:pt x="644906" y="70231"/>
                  </a:lnTo>
                  <a:lnTo>
                    <a:pt x="1059053" y="312216"/>
                  </a:lnTo>
                  <a:lnTo>
                    <a:pt x="1101725" y="353936"/>
                  </a:lnTo>
                  <a:lnTo>
                    <a:pt x="1117346" y="412343"/>
                  </a:lnTo>
                  <a:lnTo>
                    <a:pt x="1117346" y="288277"/>
                  </a:lnTo>
                  <a:lnTo>
                    <a:pt x="1086866" y="264922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4922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6" y="1043736"/>
                  </a:lnTo>
                  <a:lnTo>
                    <a:pt x="500380" y="1285722"/>
                  </a:lnTo>
                  <a:lnTo>
                    <a:pt x="542150" y="1302943"/>
                  </a:lnTo>
                  <a:lnTo>
                    <a:pt x="551307" y="1304137"/>
                  </a:lnTo>
                  <a:lnTo>
                    <a:pt x="621665" y="1304137"/>
                  </a:lnTo>
                  <a:lnTo>
                    <a:pt x="672592" y="1285722"/>
                  </a:lnTo>
                  <a:lnTo>
                    <a:pt x="728599" y="1253045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6" y="940866"/>
                  </a:lnTo>
                  <a:lnTo>
                    <a:pt x="1172972" y="896327"/>
                  </a:lnTo>
                  <a:lnTo>
                    <a:pt x="1172972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17291" y="5554980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1" y="896327"/>
                  </a:moveTo>
                  <a:lnTo>
                    <a:pt x="1172971" y="616521"/>
                  </a:lnTo>
                  <a:lnTo>
                    <a:pt x="1172971" y="472846"/>
                  </a:lnTo>
                  <a:lnTo>
                    <a:pt x="1172971" y="419900"/>
                  </a:lnTo>
                  <a:lnTo>
                    <a:pt x="1172971" y="412343"/>
                  </a:lnTo>
                  <a:lnTo>
                    <a:pt x="1166875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086866" y="264922"/>
                  </a:lnTo>
                  <a:lnTo>
                    <a:pt x="847344" y="125031"/>
                  </a:lnTo>
                  <a:lnTo>
                    <a:pt x="724407" y="53200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57" y="162839"/>
                  </a:lnTo>
                  <a:lnTo>
                    <a:pt x="137921" y="234683"/>
                  </a:lnTo>
                  <a:lnTo>
                    <a:pt x="92582" y="261150"/>
                  </a:lnTo>
                  <a:lnTo>
                    <a:pt x="50418" y="292265"/>
                  </a:lnTo>
                  <a:lnTo>
                    <a:pt x="23240" y="327164"/>
                  </a:lnTo>
                  <a:lnTo>
                    <a:pt x="6095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95" y="940866"/>
                  </a:lnTo>
                  <a:lnTo>
                    <a:pt x="23240" y="981506"/>
                  </a:lnTo>
                  <a:lnTo>
                    <a:pt x="50418" y="1016406"/>
                  </a:lnTo>
                  <a:lnTo>
                    <a:pt x="86106" y="1043736"/>
                  </a:lnTo>
                  <a:lnTo>
                    <a:pt x="325627" y="1183636"/>
                  </a:lnTo>
                  <a:lnTo>
                    <a:pt x="448563" y="1255475"/>
                  </a:lnTo>
                  <a:lnTo>
                    <a:pt x="493902" y="1281940"/>
                  </a:lnTo>
                  <a:lnTo>
                    <a:pt x="500380" y="1285721"/>
                  </a:lnTo>
                  <a:lnTo>
                    <a:pt x="542162" y="1302931"/>
                  </a:lnTo>
                  <a:lnTo>
                    <a:pt x="551307" y="1304127"/>
                  </a:lnTo>
                </a:path>
                <a:path w="1173479" h="1304290">
                  <a:moveTo>
                    <a:pt x="621665" y="1304127"/>
                  </a:moveTo>
                  <a:lnTo>
                    <a:pt x="630808" y="1302931"/>
                  </a:lnTo>
                  <a:lnTo>
                    <a:pt x="672592" y="1285721"/>
                  </a:lnTo>
                  <a:lnTo>
                    <a:pt x="912113" y="1145832"/>
                  </a:lnTo>
                  <a:lnTo>
                    <a:pt x="1035049" y="1073988"/>
                  </a:lnTo>
                  <a:lnTo>
                    <a:pt x="1080388" y="1047521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5" y="940866"/>
                  </a:lnTo>
                  <a:lnTo>
                    <a:pt x="1172971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72918" y="5610606"/>
              <a:ext cx="1061720" cy="1197610"/>
            </a:xfrm>
            <a:custGeom>
              <a:avLst/>
              <a:gdLst/>
              <a:ahLst/>
              <a:cxnLst/>
              <a:rect l="l" t="t" r="r" b="b"/>
              <a:pathLst>
                <a:path w="1061720" h="1197609">
                  <a:moveTo>
                    <a:pt x="1003427" y="256590"/>
                  </a:moveTo>
                  <a:lnTo>
                    <a:pt x="1027810" y="274586"/>
                  </a:lnTo>
                  <a:lnTo>
                    <a:pt x="1046098" y="298310"/>
                  </a:lnTo>
                  <a:lnTo>
                    <a:pt x="1057656" y="326212"/>
                  </a:lnTo>
                  <a:lnTo>
                    <a:pt x="1061720" y="356717"/>
                  </a:lnTo>
                  <a:lnTo>
                    <a:pt x="1061720" y="636524"/>
                  </a:lnTo>
                  <a:lnTo>
                    <a:pt x="1061720" y="780199"/>
                  </a:lnTo>
                  <a:lnTo>
                    <a:pt x="1061720" y="833132"/>
                  </a:lnTo>
                  <a:lnTo>
                    <a:pt x="1061720" y="840701"/>
                  </a:lnTo>
                  <a:lnTo>
                    <a:pt x="1057656" y="871207"/>
                  </a:lnTo>
                  <a:lnTo>
                    <a:pt x="1027810" y="922832"/>
                  </a:lnTo>
                  <a:lnTo>
                    <a:pt x="764032" y="1080719"/>
                  </a:lnTo>
                  <a:lnTo>
                    <a:pt x="641095" y="1152563"/>
                  </a:lnTo>
                  <a:lnTo>
                    <a:pt x="595757" y="1179031"/>
                  </a:lnTo>
                  <a:lnTo>
                    <a:pt x="589280" y="1182813"/>
                  </a:lnTo>
                  <a:lnTo>
                    <a:pt x="560832" y="1193764"/>
                  </a:lnTo>
                  <a:lnTo>
                    <a:pt x="530859" y="1197414"/>
                  </a:lnTo>
                  <a:lnTo>
                    <a:pt x="500887" y="1193764"/>
                  </a:lnTo>
                  <a:lnTo>
                    <a:pt x="472439" y="1182813"/>
                  </a:lnTo>
                  <a:lnTo>
                    <a:pt x="233044" y="1042911"/>
                  </a:lnTo>
                  <a:lnTo>
                    <a:pt x="110108" y="971067"/>
                  </a:lnTo>
                  <a:lnTo>
                    <a:pt x="64769" y="944600"/>
                  </a:lnTo>
                  <a:lnTo>
                    <a:pt x="15620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63" y="326212"/>
                  </a:lnTo>
                  <a:lnTo>
                    <a:pt x="33908" y="274586"/>
                  </a:lnTo>
                  <a:lnTo>
                    <a:pt x="297688" y="116687"/>
                  </a:lnTo>
                  <a:lnTo>
                    <a:pt x="420624" y="44856"/>
                  </a:lnTo>
                  <a:lnTo>
                    <a:pt x="465963" y="18389"/>
                  </a:lnTo>
                  <a:lnTo>
                    <a:pt x="472439" y="14605"/>
                  </a:lnTo>
                  <a:lnTo>
                    <a:pt x="500887" y="3657"/>
                  </a:lnTo>
                  <a:lnTo>
                    <a:pt x="530859" y="0"/>
                  </a:lnTo>
                  <a:lnTo>
                    <a:pt x="560832" y="3657"/>
                  </a:lnTo>
                  <a:lnTo>
                    <a:pt x="589280" y="14605"/>
                  </a:lnTo>
                  <a:lnTo>
                    <a:pt x="828674" y="154508"/>
                  </a:lnTo>
                  <a:lnTo>
                    <a:pt x="951610" y="226339"/>
                  </a:lnTo>
                  <a:lnTo>
                    <a:pt x="996949" y="252806"/>
                  </a:lnTo>
                  <a:lnTo>
                    <a:pt x="1003427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287" y="853440"/>
              <a:ext cx="755904" cy="6736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487" y="441959"/>
              <a:ext cx="1331976" cy="14721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7784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18" y="955929"/>
                  </a:lnTo>
                  <a:lnTo>
                    <a:pt x="1056259" y="997712"/>
                  </a:lnTo>
                  <a:lnTo>
                    <a:pt x="643178" y="1240028"/>
                  </a:lnTo>
                  <a:lnTo>
                    <a:pt x="584962" y="1254633"/>
                  </a:lnTo>
                  <a:lnTo>
                    <a:pt x="555078" y="1250950"/>
                  </a:lnTo>
                  <a:lnTo>
                    <a:pt x="113665" y="99771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412877"/>
                  </a:lnTo>
                  <a:lnTo>
                    <a:pt x="71043" y="354330"/>
                  </a:lnTo>
                  <a:lnTo>
                    <a:pt x="113665" y="312547"/>
                  </a:lnTo>
                  <a:lnTo>
                    <a:pt x="526745" y="70231"/>
                  </a:lnTo>
                  <a:lnTo>
                    <a:pt x="584962" y="55626"/>
                  </a:lnTo>
                  <a:lnTo>
                    <a:pt x="614845" y="59309"/>
                  </a:lnTo>
                  <a:lnTo>
                    <a:pt x="643178" y="70231"/>
                  </a:lnTo>
                  <a:lnTo>
                    <a:pt x="1056259" y="312547"/>
                  </a:lnTo>
                  <a:lnTo>
                    <a:pt x="1098918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2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85940" y="26530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499021" y="1287399"/>
                  </a:lnTo>
                  <a:lnTo>
                    <a:pt x="540689" y="1304544"/>
                  </a:lnTo>
                  <a:lnTo>
                    <a:pt x="584962" y="1310259"/>
                  </a:lnTo>
                  <a:lnTo>
                    <a:pt x="629234" y="1304544"/>
                  </a:lnTo>
                  <a:lnTo>
                    <a:pt x="670902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59307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5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5" y="265303"/>
                  </a:lnTo>
                  <a:lnTo>
                    <a:pt x="845185" y="125222"/>
                  </a:lnTo>
                  <a:lnTo>
                    <a:pt x="722503" y="53212"/>
                  </a:lnTo>
                  <a:lnTo>
                    <a:pt x="677354" y="26797"/>
                  </a:lnTo>
                  <a:lnTo>
                    <a:pt x="670902" y="22987"/>
                  </a:lnTo>
                  <a:lnTo>
                    <a:pt x="629234" y="5715"/>
                  </a:lnTo>
                  <a:lnTo>
                    <a:pt x="584961" y="0"/>
                  </a:lnTo>
                  <a:lnTo>
                    <a:pt x="540689" y="5715"/>
                  </a:lnTo>
                  <a:lnTo>
                    <a:pt x="499021" y="22987"/>
                  </a:lnTo>
                  <a:lnTo>
                    <a:pt x="260210" y="163068"/>
                  </a:lnTo>
                  <a:lnTo>
                    <a:pt x="137579" y="234950"/>
                  </a:lnTo>
                  <a:lnTo>
                    <a:pt x="92392" y="261493"/>
                  </a:lnTo>
                  <a:lnTo>
                    <a:pt x="50292" y="292608"/>
                  </a:lnTo>
                  <a:lnTo>
                    <a:pt x="23215" y="327533"/>
                  </a:lnTo>
                  <a:lnTo>
                    <a:pt x="601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19" y="942086"/>
                  </a:lnTo>
                  <a:lnTo>
                    <a:pt x="23215" y="982726"/>
                  </a:lnTo>
                  <a:lnTo>
                    <a:pt x="50292" y="1017651"/>
                  </a:lnTo>
                  <a:lnTo>
                    <a:pt x="85940" y="1045083"/>
                  </a:lnTo>
                  <a:lnTo>
                    <a:pt x="324751" y="1185164"/>
                  </a:lnTo>
                  <a:lnTo>
                    <a:pt x="447382" y="1257046"/>
                  </a:lnTo>
                  <a:lnTo>
                    <a:pt x="492569" y="1283589"/>
                  </a:lnTo>
                  <a:lnTo>
                    <a:pt x="499021" y="1287399"/>
                  </a:lnTo>
                  <a:lnTo>
                    <a:pt x="540689" y="1304544"/>
                  </a:lnTo>
                  <a:lnTo>
                    <a:pt x="584961" y="1310259"/>
                  </a:lnTo>
                  <a:lnTo>
                    <a:pt x="629234" y="1304544"/>
                  </a:lnTo>
                  <a:lnTo>
                    <a:pt x="670902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close/>
                </a:path>
                <a:path w="1170305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1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8" y="927989"/>
                  </a:lnTo>
                  <a:lnTo>
                    <a:pt x="1080643" y="979678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630" y="1236218"/>
                  </a:lnTo>
                  <a:lnTo>
                    <a:pt x="643178" y="1240028"/>
                  </a:lnTo>
                  <a:lnTo>
                    <a:pt x="614845" y="1250950"/>
                  </a:lnTo>
                  <a:lnTo>
                    <a:pt x="584961" y="1254633"/>
                  </a:lnTo>
                  <a:lnTo>
                    <a:pt x="555078" y="1250950"/>
                  </a:lnTo>
                  <a:lnTo>
                    <a:pt x="526745" y="1240028"/>
                  </a:lnTo>
                  <a:lnTo>
                    <a:pt x="287934" y="1099947"/>
                  </a:lnTo>
                  <a:lnTo>
                    <a:pt x="165303" y="1028065"/>
                  </a:lnTo>
                  <a:lnTo>
                    <a:pt x="120116" y="1001522"/>
                  </a:lnTo>
                  <a:lnTo>
                    <a:pt x="71043" y="955929"/>
                  </a:lnTo>
                  <a:lnTo>
                    <a:pt x="55448" y="897509"/>
                  </a:lnTo>
                  <a:lnTo>
                    <a:pt x="55448" y="617347"/>
                  </a:lnTo>
                  <a:lnTo>
                    <a:pt x="55448" y="473456"/>
                  </a:lnTo>
                  <a:lnTo>
                    <a:pt x="55448" y="420497"/>
                  </a:lnTo>
                  <a:lnTo>
                    <a:pt x="55448" y="412877"/>
                  </a:lnTo>
                  <a:lnTo>
                    <a:pt x="59474" y="382270"/>
                  </a:lnTo>
                  <a:lnTo>
                    <a:pt x="89369" y="330581"/>
                  </a:lnTo>
                  <a:lnTo>
                    <a:pt x="352475" y="172466"/>
                  </a:lnTo>
                  <a:lnTo>
                    <a:pt x="475107" y="100584"/>
                  </a:lnTo>
                  <a:lnTo>
                    <a:pt x="520293" y="74041"/>
                  </a:lnTo>
                  <a:lnTo>
                    <a:pt x="526745" y="70231"/>
                  </a:lnTo>
                  <a:lnTo>
                    <a:pt x="555078" y="59309"/>
                  </a:lnTo>
                  <a:lnTo>
                    <a:pt x="584961" y="55625"/>
                  </a:lnTo>
                  <a:lnTo>
                    <a:pt x="614845" y="59309"/>
                  </a:lnTo>
                  <a:lnTo>
                    <a:pt x="643178" y="70231"/>
                  </a:lnTo>
                  <a:lnTo>
                    <a:pt x="882014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0448" y="4657344"/>
              <a:ext cx="554736" cy="65836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0304" y="4264151"/>
              <a:ext cx="1331976" cy="14721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562600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46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46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64123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7" y="26669"/>
                  </a:lnTo>
                  <a:lnTo>
                    <a:pt x="670940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0" y="234441"/>
                  </a:lnTo>
                  <a:lnTo>
                    <a:pt x="92455" y="260857"/>
                  </a:lnTo>
                  <a:lnTo>
                    <a:pt x="50291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69"/>
                  </a:lnTo>
                  <a:lnTo>
                    <a:pt x="324738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3" y="1284350"/>
                  </a:lnTo>
                  <a:lnTo>
                    <a:pt x="540638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0" y="1284350"/>
                  </a:lnTo>
                  <a:lnTo>
                    <a:pt x="909701" y="114465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7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7" y="925829"/>
                  </a:lnTo>
                  <a:lnTo>
                    <a:pt x="1080643" y="977391"/>
                  </a:lnTo>
                  <a:lnTo>
                    <a:pt x="817499" y="1135125"/>
                  </a:lnTo>
                  <a:lnTo>
                    <a:pt x="694816" y="1207007"/>
                  </a:lnTo>
                  <a:lnTo>
                    <a:pt x="649731" y="1233423"/>
                  </a:lnTo>
                  <a:lnTo>
                    <a:pt x="584962" y="1251711"/>
                  </a:lnTo>
                  <a:lnTo>
                    <a:pt x="554989" y="1248079"/>
                  </a:lnTo>
                  <a:lnTo>
                    <a:pt x="526668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4" y="999235"/>
                  </a:lnTo>
                  <a:lnTo>
                    <a:pt x="70992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7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30496" y="5708904"/>
              <a:ext cx="826008" cy="9479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24399" y="5815583"/>
              <a:ext cx="880872" cy="8321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4463" y="5471159"/>
              <a:ext cx="1331976" cy="13868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59808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61331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3" y="896327"/>
                  </a:moveTo>
                  <a:lnTo>
                    <a:pt x="1169923" y="616521"/>
                  </a:lnTo>
                  <a:lnTo>
                    <a:pt x="1169923" y="472846"/>
                  </a:lnTo>
                  <a:lnTo>
                    <a:pt x="1169923" y="419900"/>
                  </a:lnTo>
                  <a:lnTo>
                    <a:pt x="1169923" y="412343"/>
                  </a:lnTo>
                  <a:lnTo>
                    <a:pt x="1163954" y="367804"/>
                  </a:lnTo>
                  <a:lnTo>
                    <a:pt x="1146682" y="327164"/>
                  </a:lnTo>
                  <a:lnTo>
                    <a:pt x="1119631" y="292265"/>
                  </a:lnTo>
                  <a:lnTo>
                    <a:pt x="1083944" y="264922"/>
                  </a:lnTo>
                  <a:lnTo>
                    <a:pt x="845184" y="125031"/>
                  </a:lnTo>
                  <a:lnTo>
                    <a:pt x="722502" y="53200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2" y="162839"/>
                  </a:lnTo>
                  <a:lnTo>
                    <a:pt x="137540" y="234683"/>
                  </a:lnTo>
                  <a:lnTo>
                    <a:pt x="92455" y="261150"/>
                  </a:lnTo>
                  <a:lnTo>
                    <a:pt x="85978" y="264922"/>
                  </a:lnTo>
                  <a:lnTo>
                    <a:pt x="50291" y="292265"/>
                  </a:lnTo>
                  <a:lnTo>
                    <a:pt x="23240" y="327164"/>
                  </a:lnTo>
                  <a:lnTo>
                    <a:pt x="5968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8" y="940866"/>
                  </a:lnTo>
                  <a:lnTo>
                    <a:pt x="23240" y="981506"/>
                  </a:lnTo>
                  <a:lnTo>
                    <a:pt x="50291" y="1016406"/>
                  </a:lnTo>
                  <a:lnTo>
                    <a:pt x="85978" y="1043736"/>
                  </a:lnTo>
                  <a:lnTo>
                    <a:pt x="324738" y="1183636"/>
                  </a:lnTo>
                  <a:lnTo>
                    <a:pt x="447420" y="1255475"/>
                  </a:lnTo>
                  <a:lnTo>
                    <a:pt x="492505" y="1281940"/>
                  </a:lnTo>
                  <a:lnTo>
                    <a:pt x="498982" y="1285721"/>
                  </a:lnTo>
                  <a:lnTo>
                    <a:pt x="540638" y="1302931"/>
                  </a:lnTo>
                  <a:lnTo>
                    <a:pt x="549909" y="1304127"/>
                  </a:lnTo>
                </a:path>
                <a:path w="1170304" h="1304290">
                  <a:moveTo>
                    <a:pt x="620013" y="1304127"/>
                  </a:moveTo>
                  <a:lnTo>
                    <a:pt x="629284" y="1302931"/>
                  </a:lnTo>
                  <a:lnTo>
                    <a:pt x="670940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7" y="1047521"/>
                  </a:lnTo>
                  <a:lnTo>
                    <a:pt x="1083944" y="1043736"/>
                  </a:lnTo>
                  <a:lnTo>
                    <a:pt x="1119631" y="1016406"/>
                  </a:lnTo>
                  <a:lnTo>
                    <a:pt x="1146682" y="981506"/>
                  </a:lnTo>
                  <a:lnTo>
                    <a:pt x="1163954" y="940866"/>
                  </a:lnTo>
                  <a:lnTo>
                    <a:pt x="1169923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6830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60" y="256590"/>
                  </a:moveTo>
                  <a:lnTo>
                    <a:pt x="1025144" y="274586"/>
                  </a:lnTo>
                  <a:lnTo>
                    <a:pt x="1043432" y="298310"/>
                  </a:lnTo>
                  <a:lnTo>
                    <a:pt x="1054989" y="326212"/>
                  </a:lnTo>
                  <a:lnTo>
                    <a:pt x="1058926" y="356717"/>
                  </a:lnTo>
                  <a:lnTo>
                    <a:pt x="1058926" y="636524"/>
                  </a:lnTo>
                  <a:lnTo>
                    <a:pt x="1058926" y="780199"/>
                  </a:lnTo>
                  <a:lnTo>
                    <a:pt x="1058926" y="833132"/>
                  </a:lnTo>
                  <a:lnTo>
                    <a:pt x="1058926" y="840701"/>
                  </a:lnTo>
                  <a:lnTo>
                    <a:pt x="1054989" y="871207"/>
                  </a:lnTo>
                  <a:lnTo>
                    <a:pt x="1025144" y="922832"/>
                  </a:lnTo>
                  <a:lnTo>
                    <a:pt x="762000" y="1080719"/>
                  </a:lnTo>
                  <a:lnTo>
                    <a:pt x="639318" y="1152563"/>
                  </a:lnTo>
                  <a:lnTo>
                    <a:pt x="594233" y="1179031"/>
                  </a:lnTo>
                  <a:lnTo>
                    <a:pt x="587756" y="1182813"/>
                  </a:lnTo>
                  <a:lnTo>
                    <a:pt x="559435" y="1193764"/>
                  </a:lnTo>
                  <a:lnTo>
                    <a:pt x="529463" y="1197414"/>
                  </a:lnTo>
                  <a:lnTo>
                    <a:pt x="499491" y="1193764"/>
                  </a:lnTo>
                  <a:lnTo>
                    <a:pt x="471170" y="1182813"/>
                  </a:lnTo>
                  <a:lnTo>
                    <a:pt x="232410" y="1042911"/>
                  </a:lnTo>
                  <a:lnTo>
                    <a:pt x="109728" y="971067"/>
                  </a:lnTo>
                  <a:lnTo>
                    <a:pt x="64516" y="944600"/>
                  </a:lnTo>
                  <a:lnTo>
                    <a:pt x="15494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2" y="274586"/>
                  </a:lnTo>
                  <a:lnTo>
                    <a:pt x="296926" y="116687"/>
                  </a:lnTo>
                  <a:lnTo>
                    <a:pt x="419608" y="44856"/>
                  </a:lnTo>
                  <a:lnTo>
                    <a:pt x="464693" y="18389"/>
                  </a:lnTo>
                  <a:lnTo>
                    <a:pt x="471170" y="14605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05"/>
                  </a:lnTo>
                  <a:lnTo>
                    <a:pt x="826516" y="154508"/>
                  </a:lnTo>
                  <a:lnTo>
                    <a:pt x="949198" y="226339"/>
                  </a:lnTo>
                  <a:lnTo>
                    <a:pt x="994410" y="252806"/>
                  </a:lnTo>
                  <a:lnTo>
                    <a:pt x="100076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80375" y="4666488"/>
              <a:ext cx="560831" cy="6217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3280" y="4264151"/>
              <a:ext cx="1331976" cy="147218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75575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77099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4" y="367410"/>
                  </a:lnTo>
                  <a:lnTo>
                    <a:pt x="1146682" y="326770"/>
                  </a:lnTo>
                  <a:lnTo>
                    <a:pt x="1119631" y="291972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9" y="5714"/>
                  </a:lnTo>
                  <a:lnTo>
                    <a:pt x="498982" y="22859"/>
                  </a:lnTo>
                  <a:lnTo>
                    <a:pt x="260223" y="162686"/>
                  </a:lnTo>
                  <a:lnTo>
                    <a:pt x="137541" y="234441"/>
                  </a:lnTo>
                  <a:lnTo>
                    <a:pt x="92455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69"/>
                  </a:lnTo>
                  <a:lnTo>
                    <a:pt x="447421" y="1254137"/>
                  </a:lnTo>
                  <a:lnTo>
                    <a:pt x="492505" y="1280579"/>
                  </a:lnTo>
                  <a:lnTo>
                    <a:pt x="498982" y="1284350"/>
                  </a:lnTo>
                  <a:lnTo>
                    <a:pt x="540639" y="1301546"/>
                  </a:lnTo>
                  <a:lnTo>
                    <a:pt x="584961" y="1307274"/>
                  </a:lnTo>
                  <a:lnTo>
                    <a:pt x="629284" y="1301546"/>
                  </a:lnTo>
                  <a:lnTo>
                    <a:pt x="670941" y="1284350"/>
                  </a:lnTo>
                  <a:lnTo>
                    <a:pt x="909701" y="1144650"/>
                  </a:lnTo>
                  <a:lnTo>
                    <a:pt x="1032382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8" y="311784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98930" y="953769"/>
                  </a:lnTo>
                  <a:lnTo>
                    <a:pt x="1080643" y="977391"/>
                  </a:lnTo>
                  <a:lnTo>
                    <a:pt x="1056258" y="995425"/>
                  </a:lnTo>
                  <a:lnTo>
                    <a:pt x="817499" y="1135125"/>
                  </a:lnTo>
                  <a:lnTo>
                    <a:pt x="694817" y="1207007"/>
                  </a:lnTo>
                  <a:lnTo>
                    <a:pt x="649731" y="1233423"/>
                  </a:lnTo>
                  <a:lnTo>
                    <a:pt x="643254" y="1237170"/>
                  </a:lnTo>
                  <a:lnTo>
                    <a:pt x="614933" y="1248079"/>
                  </a:lnTo>
                  <a:lnTo>
                    <a:pt x="584961" y="1251711"/>
                  </a:lnTo>
                  <a:lnTo>
                    <a:pt x="554990" y="1248079"/>
                  </a:lnTo>
                  <a:lnTo>
                    <a:pt x="526669" y="1237170"/>
                  </a:lnTo>
                  <a:lnTo>
                    <a:pt x="287908" y="1097406"/>
                  </a:lnTo>
                  <a:lnTo>
                    <a:pt x="165226" y="1025651"/>
                  </a:lnTo>
                  <a:lnTo>
                    <a:pt x="120015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4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1" y="55498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8" y="308101"/>
                  </a:lnTo>
                  <a:lnTo>
                    <a:pt x="1056258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440" y="5708904"/>
              <a:ext cx="822959" cy="9479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2407" y="5471159"/>
              <a:ext cx="1331976" cy="138683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204704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06228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896327"/>
                  </a:moveTo>
                  <a:lnTo>
                    <a:pt x="1169924" y="616521"/>
                  </a:lnTo>
                  <a:lnTo>
                    <a:pt x="1169924" y="472846"/>
                  </a:lnTo>
                  <a:lnTo>
                    <a:pt x="1169924" y="419900"/>
                  </a:lnTo>
                  <a:lnTo>
                    <a:pt x="1169924" y="412343"/>
                  </a:lnTo>
                  <a:lnTo>
                    <a:pt x="1163954" y="367804"/>
                  </a:lnTo>
                  <a:lnTo>
                    <a:pt x="1146682" y="327164"/>
                  </a:lnTo>
                  <a:lnTo>
                    <a:pt x="1119631" y="292265"/>
                  </a:lnTo>
                  <a:lnTo>
                    <a:pt x="1083945" y="264922"/>
                  </a:lnTo>
                  <a:lnTo>
                    <a:pt x="845185" y="125031"/>
                  </a:lnTo>
                  <a:lnTo>
                    <a:pt x="722502" y="53200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2839"/>
                  </a:lnTo>
                  <a:lnTo>
                    <a:pt x="137541" y="234683"/>
                  </a:lnTo>
                  <a:lnTo>
                    <a:pt x="92455" y="261150"/>
                  </a:lnTo>
                  <a:lnTo>
                    <a:pt x="85978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8" y="1043736"/>
                  </a:lnTo>
                  <a:lnTo>
                    <a:pt x="324739" y="1183636"/>
                  </a:lnTo>
                  <a:lnTo>
                    <a:pt x="447421" y="1255475"/>
                  </a:lnTo>
                  <a:lnTo>
                    <a:pt x="492505" y="1281940"/>
                  </a:lnTo>
                  <a:lnTo>
                    <a:pt x="498982" y="1285721"/>
                  </a:lnTo>
                  <a:lnTo>
                    <a:pt x="540639" y="1302931"/>
                  </a:lnTo>
                  <a:lnTo>
                    <a:pt x="549910" y="1304127"/>
                  </a:lnTo>
                </a:path>
                <a:path w="1170304" h="1304290">
                  <a:moveTo>
                    <a:pt x="620014" y="1304127"/>
                  </a:moveTo>
                  <a:lnTo>
                    <a:pt x="629285" y="1302931"/>
                  </a:lnTo>
                  <a:lnTo>
                    <a:pt x="670941" y="1285721"/>
                  </a:lnTo>
                  <a:lnTo>
                    <a:pt x="909701" y="1145832"/>
                  </a:lnTo>
                  <a:lnTo>
                    <a:pt x="1032382" y="1073988"/>
                  </a:lnTo>
                  <a:lnTo>
                    <a:pt x="1077468" y="1047521"/>
                  </a:lnTo>
                  <a:lnTo>
                    <a:pt x="1083945" y="1043736"/>
                  </a:lnTo>
                  <a:lnTo>
                    <a:pt x="1119631" y="1016406"/>
                  </a:lnTo>
                  <a:lnTo>
                    <a:pt x="1146682" y="981506"/>
                  </a:lnTo>
                  <a:lnTo>
                    <a:pt x="1163954" y="940866"/>
                  </a:lnTo>
                  <a:lnTo>
                    <a:pt x="1169924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261727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59" y="256590"/>
                  </a:moveTo>
                  <a:lnTo>
                    <a:pt x="1025144" y="274586"/>
                  </a:lnTo>
                  <a:lnTo>
                    <a:pt x="1043431" y="298310"/>
                  </a:lnTo>
                  <a:lnTo>
                    <a:pt x="1054989" y="326212"/>
                  </a:lnTo>
                  <a:lnTo>
                    <a:pt x="1058926" y="356717"/>
                  </a:lnTo>
                  <a:lnTo>
                    <a:pt x="1058926" y="636524"/>
                  </a:lnTo>
                  <a:lnTo>
                    <a:pt x="1058926" y="780199"/>
                  </a:lnTo>
                  <a:lnTo>
                    <a:pt x="1058926" y="833132"/>
                  </a:lnTo>
                  <a:lnTo>
                    <a:pt x="1058926" y="840701"/>
                  </a:lnTo>
                  <a:lnTo>
                    <a:pt x="1054989" y="871207"/>
                  </a:lnTo>
                  <a:lnTo>
                    <a:pt x="1025144" y="922832"/>
                  </a:lnTo>
                  <a:lnTo>
                    <a:pt x="762000" y="1080719"/>
                  </a:lnTo>
                  <a:lnTo>
                    <a:pt x="639318" y="1152563"/>
                  </a:lnTo>
                  <a:lnTo>
                    <a:pt x="594232" y="1179031"/>
                  </a:lnTo>
                  <a:lnTo>
                    <a:pt x="587755" y="1182813"/>
                  </a:lnTo>
                  <a:lnTo>
                    <a:pt x="559434" y="1193764"/>
                  </a:lnTo>
                  <a:lnTo>
                    <a:pt x="529463" y="1197414"/>
                  </a:lnTo>
                  <a:lnTo>
                    <a:pt x="499491" y="1193764"/>
                  </a:lnTo>
                  <a:lnTo>
                    <a:pt x="471170" y="1182813"/>
                  </a:lnTo>
                  <a:lnTo>
                    <a:pt x="232409" y="1042911"/>
                  </a:lnTo>
                  <a:lnTo>
                    <a:pt x="109727" y="971067"/>
                  </a:lnTo>
                  <a:lnTo>
                    <a:pt x="64516" y="944600"/>
                  </a:lnTo>
                  <a:lnTo>
                    <a:pt x="15494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1" y="274586"/>
                  </a:lnTo>
                  <a:lnTo>
                    <a:pt x="296925" y="116687"/>
                  </a:lnTo>
                  <a:lnTo>
                    <a:pt x="419607" y="44856"/>
                  </a:lnTo>
                  <a:lnTo>
                    <a:pt x="464693" y="18389"/>
                  </a:lnTo>
                  <a:lnTo>
                    <a:pt x="471170" y="14605"/>
                  </a:lnTo>
                  <a:lnTo>
                    <a:pt x="499491" y="3657"/>
                  </a:lnTo>
                  <a:lnTo>
                    <a:pt x="529463" y="0"/>
                  </a:lnTo>
                  <a:lnTo>
                    <a:pt x="559434" y="3657"/>
                  </a:lnTo>
                  <a:lnTo>
                    <a:pt x="587755" y="14605"/>
                  </a:lnTo>
                  <a:lnTo>
                    <a:pt x="826516" y="154508"/>
                  </a:lnTo>
                  <a:lnTo>
                    <a:pt x="949198" y="226339"/>
                  </a:lnTo>
                  <a:lnTo>
                    <a:pt x="994409" y="252806"/>
                  </a:lnTo>
                  <a:lnTo>
                    <a:pt x="1000759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85375" y="4648200"/>
              <a:ext cx="548640" cy="6583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5647" y="4581144"/>
              <a:ext cx="758951" cy="84429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6087" y="4264151"/>
              <a:ext cx="1328927" cy="14721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168384" y="434949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7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69907" y="435101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49"/>
                  </a:moveTo>
                  <a:lnTo>
                    <a:pt x="1169924" y="615822"/>
                  </a:lnTo>
                  <a:lnTo>
                    <a:pt x="1169924" y="472312"/>
                  </a:lnTo>
                  <a:lnTo>
                    <a:pt x="1169924" y="419480"/>
                  </a:lnTo>
                  <a:lnTo>
                    <a:pt x="1169924" y="411860"/>
                  </a:lnTo>
                  <a:lnTo>
                    <a:pt x="1163955" y="367410"/>
                  </a:lnTo>
                  <a:lnTo>
                    <a:pt x="1146683" y="326770"/>
                  </a:lnTo>
                  <a:lnTo>
                    <a:pt x="1119632" y="291972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5"/>
                  </a:lnTo>
                  <a:lnTo>
                    <a:pt x="677418" y="26669"/>
                  </a:lnTo>
                  <a:lnTo>
                    <a:pt x="670941" y="22859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859"/>
                  </a:lnTo>
                  <a:lnTo>
                    <a:pt x="260223" y="162686"/>
                  </a:lnTo>
                  <a:lnTo>
                    <a:pt x="137541" y="234441"/>
                  </a:lnTo>
                  <a:lnTo>
                    <a:pt x="92456" y="260857"/>
                  </a:lnTo>
                  <a:lnTo>
                    <a:pt x="50292" y="291972"/>
                  </a:lnTo>
                  <a:lnTo>
                    <a:pt x="23241" y="326770"/>
                  </a:lnTo>
                  <a:lnTo>
                    <a:pt x="5969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69"/>
                  </a:lnTo>
                  <a:lnTo>
                    <a:pt x="324739" y="1182369"/>
                  </a:lnTo>
                  <a:lnTo>
                    <a:pt x="447421" y="1254137"/>
                  </a:lnTo>
                  <a:lnTo>
                    <a:pt x="492506" y="1280579"/>
                  </a:lnTo>
                  <a:lnTo>
                    <a:pt x="498983" y="1284350"/>
                  </a:lnTo>
                  <a:lnTo>
                    <a:pt x="540639" y="1301546"/>
                  </a:lnTo>
                  <a:lnTo>
                    <a:pt x="584962" y="1307274"/>
                  </a:lnTo>
                  <a:lnTo>
                    <a:pt x="629285" y="1301546"/>
                  </a:lnTo>
                  <a:lnTo>
                    <a:pt x="670941" y="1284350"/>
                  </a:lnTo>
                  <a:lnTo>
                    <a:pt x="909701" y="1144650"/>
                  </a:lnTo>
                  <a:lnTo>
                    <a:pt x="1032383" y="1072895"/>
                  </a:lnTo>
                  <a:lnTo>
                    <a:pt x="1077468" y="1046352"/>
                  </a:lnTo>
                  <a:lnTo>
                    <a:pt x="1083945" y="1042669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5" y="939926"/>
                  </a:lnTo>
                  <a:lnTo>
                    <a:pt x="1169924" y="895349"/>
                  </a:lnTo>
                  <a:close/>
                </a:path>
                <a:path w="1170304" h="1307464">
                  <a:moveTo>
                    <a:pt x="1056259" y="311784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0"/>
                  </a:lnTo>
                  <a:lnTo>
                    <a:pt x="1114425" y="691387"/>
                  </a:lnTo>
                  <a:lnTo>
                    <a:pt x="1114425" y="834897"/>
                  </a:lnTo>
                  <a:lnTo>
                    <a:pt x="1114425" y="887856"/>
                  </a:lnTo>
                  <a:lnTo>
                    <a:pt x="1114425" y="895349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5"/>
                  </a:lnTo>
                  <a:lnTo>
                    <a:pt x="694817" y="1207007"/>
                  </a:lnTo>
                  <a:lnTo>
                    <a:pt x="649732" y="1233423"/>
                  </a:lnTo>
                  <a:lnTo>
                    <a:pt x="584962" y="1251711"/>
                  </a:lnTo>
                  <a:lnTo>
                    <a:pt x="554990" y="1248079"/>
                  </a:lnTo>
                  <a:lnTo>
                    <a:pt x="526669" y="1237170"/>
                  </a:lnTo>
                  <a:lnTo>
                    <a:pt x="287909" y="1097406"/>
                  </a:lnTo>
                  <a:lnTo>
                    <a:pt x="165226" y="1025651"/>
                  </a:lnTo>
                  <a:lnTo>
                    <a:pt x="120015" y="999235"/>
                  </a:lnTo>
                  <a:lnTo>
                    <a:pt x="70993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436" y="381380"/>
                  </a:lnTo>
                  <a:lnTo>
                    <a:pt x="89281" y="329818"/>
                  </a:lnTo>
                  <a:lnTo>
                    <a:pt x="352425" y="172084"/>
                  </a:lnTo>
                  <a:lnTo>
                    <a:pt x="475107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8"/>
                  </a:lnTo>
                  <a:lnTo>
                    <a:pt x="614934" y="59181"/>
                  </a:lnTo>
                  <a:lnTo>
                    <a:pt x="643255" y="70103"/>
                  </a:lnTo>
                  <a:lnTo>
                    <a:pt x="882015" y="209803"/>
                  </a:lnTo>
                  <a:lnTo>
                    <a:pt x="1004697" y="281558"/>
                  </a:lnTo>
                  <a:lnTo>
                    <a:pt x="1049909" y="308101"/>
                  </a:lnTo>
                  <a:lnTo>
                    <a:pt x="1056259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744" y="3282695"/>
              <a:ext cx="548640" cy="65836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72344" y="3130295"/>
              <a:ext cx="844296" cy="104546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56" y="2898648"/>
              <a:ext cx="1331976" cy="14721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207752" y="2983991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209275" y="2985515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8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8" y="925830"/>
                  </a:lnTo>
                  <a:lnTo>
                    <a:pt x="1080643" y="977392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90" y="59182"/>
                  </a:lnTo>
                  <a:lnTo>
                    <a:pt x="584962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5" y="209804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2120" y="1975104"/>
              <a:ext cx="822959" cy="94488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26880" y="2045207"/>
              <a:ext cx="908303" cy="90830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24087" y="694943"/>
              <a:ext cx="826007" cy="96621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1104" y="441959"/>
              <a:ext cx="1328927" cy="1472184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150352" y="5242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86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99"/>
                  </a:lnTo>
                  <a:lnTo>
                    <a:pt x="542163" y="1304544"/>
                  </a:lnTo>
                  <a:lnTo>
                    <a:pt x="586486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51875" y="5257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897509"/>
                  </a:moveTo>
                  <a:lnTo>
                    <a:pt x="1172972" y="617347"/>
                  </a:lnTo>
                  <a:lnTo>
                    <a:pt x="1172972" y="473456"/>
                  </a:lnTo>
                  <a:lnTo>
                    <a:pt x="1172972" y="420497"/>
                  </a:lnTo>
                  <a:lnTo>
                    <a:pt x="1172972" y="412877"/>
                  </a:lnTo>
                  <a:lnTo>
                    <a:pt x="1166876" y="368300"/>
                  </a:lnTo>
                  <a:lnTo>
                    <a:pt x="1149730" y="327533"/>
                  </a:lnTo>
                  <a:lnTo>
                    <a:pt x="1122552" y="292608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857" y="163068"/>
                  </a:lnTo>
                  <a:lnTo>
                    <a:pt x="137922" y="234950"/>
                  </a:lnTo>
                  <a:lnTo>
                    <a:pt x="92582" y="26149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5" y="1045083"/>
                  </a:lnTo>
                  <a:lnTo>
                    <a:pt x="325627" y="1185164"/>
                  </a:lnTo>
                  <a:lnTo>
                    <a:pt x="448564" y="1257046"/>
                  </a:lnTo>
                  <a:lnTo>
                    <a:pt x="493902" y="1283589"/>
                  </a:lnTo>
                  <a:lnTo>
                    <a:pt x="500379" y="1287399"/>
                  </a:lnTo>
                  <a:lnTo>
                    <a:pt x="542163" y="1304544"/>
                  </a:lnTo>
                  <a:lnTo>
                    <a:pt x="586485" y="1310259"/>
                  </a:lnTo>
                  <a:lnTo>
                    <a:pt x="630808" y="1304544"/>
                  </a:lnTo>
                  <a:lnTo>
                    <a:pt x="672592" y="1287399"/>
                  </a:lnTo>
                  <a:lnTo>
                    <a:pt x="912114" y="1147318"/>
                  </a:lnTo>
                  <a:lnTo>
                    <a:pt x="1035050" y="1075309"/>
                  </a:lnTo>
                  <a:lnTo>
                    <a:pt x="1080389" y="1048893"/>
                  </a:lnTo>
                  <a:lnTo>
                    <a:pt x="1122552" y="1017651"/>
                  </a:lnTo>
                  <a:lnTo>
                    <a:pt x="1149730" y="982726"/>
                  </a:lnTo>
                  <a:lnTo>
                    <a:pt x="1166876" y="942086"/>
                  </a:lnTo>
                  <a:lnTo>
                    <a:pt x="1172972" y="897509"/>
                  </a:lnTo>
                  <a:close/>
                </a:path>
                <a:path w="1173479" h="1310639">
                  <a:moveTo>
                    <a:pt x="1059052" y="312547"/>
                  </a:moveTo>
                  <a:lnTo>
                    <a:pt x="1083437" y="330581"/>
                  </a:lnTo>
                  <a:lnTo>
                    <a:pt x="1101725" y="354330"/>
                  </a:lnTo>
                  <a:lnTo>
                    <a:pt x="1113281" y="382270"/>
                  </a:lnTo>
                  <a:lnTo>
                    <a:pt x="1117346" y="412877"/>
                  </a:lnTo>
                  <a:lnTo>
                    <a:pt x="1117346" y="693039"/>
                  </a:lnTo>
                  <a:lnTo>
                    <a:pt x="1117346" y="836930"/>
                  </a:lnTo>
                  <a:lnTo>
                    <a:pt x="1117346" y="889889"/>
                  </a:lnTo>
                  <a:lnTo>
                    <a:pt x="1117346" y="897509"/>
                  </a:lnTo>
                  <a:lnTo>
                    <a:pt x="1113281" y="927989"/>
                  </a:lnTo>
                  <a:lnTo>
                    <a:pt x="1083437" y="979678"/>
                  </a:lnTo>
                  <a:lnTo>
                    <a:pt x="819657" y="1137793"/>
                  </a:lnTo>
                  <a:lnTo>
                    <a:pt x="696722" y="1209802"/>
                  </a:lnTo>
                  <a:lnTo>
                    <a:pt x="651382" y="1236218"/>
                  </a:lnTo>
                  <a:lnTo>
                    <a:pt x="644905" y="1240028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4" y="1250950"/>
                  </a:lnTo>
                  <a:lnTo>
                    <a:pt x="528066" y="1240028"/>
                  </a:lnTo>
                  <a:lnTo>
                    <a:pt x="288671" y="1099947"/>
                  </a:lnTo>
                  <a:lnTo>
                    <a:pt x="165734" y="1028065"/>
                  </a:lnTo>
                  <a:lnTo>
                    <a:pt x="120396" y="1001522"/>
                  </a:lnTo>
                  <a:lnTo>
                    <a:pt x="71247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90" y="382270"/>
                  </a:lnTo>
                  <a:lnTo>
                    <a:pt x="89534" y="330581"/>
                  </a:lnTo>
                  <a:lnTo>
                    <a:pt x="353314" y="172466"/>
                  </a:lnTo>
                  <a:lnTo>
                    <a:pt x="476250" y="100584"/>
                  </a:lnTo>
                  <a:lnTo>
                    <a:pt x="521589" y="74041"/>
                  </a:lnTo>
                  <a:lnTo>
                    <a:pt x="528066" y="70231"/>
                  </a:lnTo>
                  <a:lnTo>
                    <a:pt x="556514" y="59309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5" y="70231"/>
                  </a:lnTo>
                  <a:lnTo>
                    <a:pt x="884301" y="210312"/>
                  </a:lnTo>
                  <a:lnTo>
                    <a:pt x="1007237" y="282321"/>
                  </a:lnTo>
                  <a:lnTo>
                    <a:pt x="1052576" y="308737"/>
                  </a:lnTo>
                  <a:lnTo>
                    <a:pt x="1059052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6087" y="1734312"/>
              <a:ext cx="1328927" cy="147218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1683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69907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6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6" y="1283842"/>
                  </a:lnTo>
                  <a:lnTo>
                    <a:pt x="498983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3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2" y="1236471"/>
                  </a:lnTo>
                  <a:lnTo>
                    <a:pt x="643255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1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5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744" y="826007"/>
              <a:ext cx="548640" cy="6553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80904" y="704087"/>
              <a:ext cx="1014983" cy="101498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456" y="441959"/>
              <a:ext cx="1331976" cy="147218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207752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09275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509"/>
                  </a:moveTo>
                  <a:lnTo>
                    <a:pt x="1169924" y="617347"/>
                  </a:lnTo>
                  <a:lnTo>
                    <a:pt x="1169924" y="473456"/>
                  </a:lnTo>
                  <a:lnTo>
                    <a:pt x="1169924" y="420497"/>
                  </a:lnTo>
                  <a:lnTo>
                    <a:pt x="1169924" y="412877"/>
                  </a:lnTo>
                  <a:lnTo>
                    <a:pt x="1163954" y="368300"/>
                  </a:lnTo>
                  <a:lnTo>
                    <a:pt x="1146682" y="327533"/>
                  </a:lnTo>
                  <a:lnTo>
                    <a:pt x="1119631" y="292608"/>
                  </a:lnTo>
                  <a:lnTo>
                    <a:pt x="1083945" y="265303"/>
                  </a:lnTo>
                  <a:lnTo>
                    <a:pt x="845184" y="125222"/>
                  </a:lnTo>
                  <a:lnTo>
                    <a:pt x="722502" y="53212"/>
                  </a:lnTo>
                  <a:lnTo>
                    <a:pt x="677418" y="26797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2" y="22987"/>
                  </a:lnTo>
                  <a:lnTo>
                    <a:pt x="260223" y="163068"/>
                  </a:lnTo>
                  <a:lnTo>
                    <a:pt x="137541" y="234950"/>
                  </a:lnTo>
                  <a:lnTo>
                    <a:pt x="92455" y="26149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8" y="1045083"/>
                  </a:lnTo>
                  <a:lnTo>
                    <a:pt x="324739" y="1185164"/>
                  </a:lnTo>
                  <a:lnTo>
                    <a:pt x="447421" y="1257046"/>
                  </a:lnTo>
                  <a:lnTo>
                    <a:pt x="492505" y="1283589"/>
                  </a:lnTo>
                  <a:lnTo>
                    <a:pt x="498982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4" y="1304544"/>
                  </a:lnTo>
                  <a:lnTo>
                    <a:pt x="670941" y="1287399"/>
                  </a:lnTo>
                  <a:lnTo>
                    <a:pt x="909701" y="1147318"/>
                  </a:lnTo>
                  <a:lnTo>
                    <a:pt x="1032382" y="1075309"/>
                  </a:lnTo>
                  <a:lnTo>
                    <a:pt x="1077468" y="1048893"/>
                  </a:lnTo>
                  <a:lnTo>
                    <a:pt x="1119631" y="1017651"/>
                  </a:lnTo>
                  <a:lnTo>
                    <a:pt x="1146682" y="982726"/>
                  </a:lnTo>
                  <a:lnTo>
                    <a:pt x="1163954" y="942086"/>
                  </a:lnTo>
                  <a:lnTo>
                    <a:pt x="1169924" y="897509"/>
                  </a:lnTo>
                  <a:close/>
                </a:path>
                <a:path w="1170304" h="1310639">
                  <a:moveTo>
                    <a:pt x="1056258" y="312547"/>
                  </a:moveTo>
                  <a:lnTo>
                    <a:pt x="1080643" y="330581"/>
                  </a:lnTo>
                  <a:lnTo>
                    <a:pt x="1098930" y="354330"/>
                  </a:lnTo>
                  <a:lnTo>
                    <a:pt x="1110488" y="382270"/>
                  </a:lnTo>
                  <a:lnTo>
                    <a:pt x="1114425" y="412877"/>
                  </a:lnTo>
                  <a:lnTo>
                    <a:pt x="1114425" y="693039"/>
                  </a:lnTo>
                  <a:lnTo>
                    <a:pt x="1114425" y="836930"/>
                  </a:lnTo>
                  <a:lnTo>
                    <a:pt x="1114425" y="889889"/>
                  </a:lnTo>
                  <a:lnTo>
                    <a:pt x="1114425" y="897509"/>
                  </a:lnTo>
                  <a:lnTo>
                    <a:pt x="1110488" y="927989"/>
                  </a:lnTo>
                  <a:lnTo>
                    <a:pt x="1080643" y="979678"/>
                  </a:lnTo>
                  <a:lnTo>
                    <a:pt x="817499" y="1137793"/>
                  </a:lnTo>
                  <a:lnTo>
                    <a:pt x="694817" y="1209802"/>
                  </a:lnTo>
                  <a:lnTo>
                    <a:pt x="649731" y="1236218"/>
                  </a:lnTo>
                  <a:lnTo>
                    <a:pt x="643254" y="1240028"/>
                  </a:lnTo>
                  <a:lnTo>
                    <a:pt x="614933" y="1250950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526669" y="1240028"/>
                  </a:lnTo>
                  <a:lnTo>
                    <a:pt x="287908" y="1099947"/>
                  </a:lnTo>
                  <a:lnTo>
                    <a:pt x="165226" y="1028065"/>
                  </a:lnTo>
                  <a:lnTo>
                    <a:pt x="120015" y="100152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5" y="382270"/>
                  </a:lnTo>
                  <a:lnTo>
                    <a:pt x="89280" y="330581"/>
                  </a:lnTo>
                  <a:lnTo>
                    <a:pt x="352425" y="172466"/>
                  </a:lnTo>
                  <a:lnTo>
                    <a:pt x="475106" y="100584"/>
                  </a:lnTo>
                  <a:lnTo>
                    <a:pt x="520192" y="74041"/>
                  </a:lnTo>
                  <a:lnTo>
                    <a:pt x="526669" y="70231"/>
                  </a:lnTo>
                  <a:lnTo>
                    <a:pt x="554990" y="59309"/>
                  </a:lnTo>
                  <a:lnTo>
                    <a:pt x="584962" y="55625"/>
                  </a:lnTo>
                  <a:lnTo>
                    <a:pt x="614933" y="59309"/>
                  </a:lnTo>
                  <a:lnTo>
                    <a:pt x="643254" y="70231"/>
                  </a:lnTo>
                  <a:lnTo>
                    <a:pt x="882015" y="210312"/>
                  </a:lnTo>
                  <a:lnTo>
                    <a:pt x="1004697" y="282321"/>
                  </a:lnTo>
                  <a:lnTo>
                    <a:pt x="1049908" y="308737"/>
                  </a:lnTo>
                  <a:lnTo>
                    <a:pt x="1056258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4087" y="3136392"/>
              <a:ext cx="826007" cy="94792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5320" y="3203448"/>
              <a:ext cx="975359" cy="87477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1104" y="2898648"/>
              <a:ext cx="1328927" cy="147218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150352" y="2983991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411861"/>
                  </a:moveTo>
                  <a:lnTo>
                    <a:pt x="1166876" y="367411"/>
                  </a:lnTo>
                  <a:lnTo>
                    <a:pt x="1149731" y="326771"/>
                  </a:lnTo>
                  <a:lnTo>
                    <a:pt x="1122553" y="291973"/>
                  </a:lnTo>
                  <a:lnTo>
                    <a:pt x="1117346" y="287997"/>
                  </a:lnTo>
                  <a:lnTo>
                    <a:pt x="1117346" y="411861"/>
                  </a:lnTo>
                  <a:lnTo>
                    <a:pt x="1117346" y="895350"/>
                  </a:lnTo>
                  <a:lnTo>
                    <a:pt x="1101725" y="953770"/>
                  </a:lnTo>
                  <a:lnTo>
                    <a:pt x="1059053" y="995426"/>
                  </a:lnTo>
                  <a:lnTo>
                    <a:pt x="644906" y="1237107"/>
                  </a:lnTo>
                  <a:lnTo>
                    <a:pt x="586486" y="1251712"/>
                  </a:lnTo>
                  <a:lnTo>
                    <a:pt x="556514" y="1248029"/>
                  </a:lnTo>
                  <a:lnTo>
                    <a:pt x="113919" y="995426"/>
                  </a:lnTo>
                  <a:lnTo>
                    <a:pt x="71247" y="953770"/>
                  </a:lnTo>
                  <a:lnTo>
                    <a:pt x="55626" y="895350"/>
                  </a:lnTo>
                  <a:lnTo>
                    <a:pt x="55626" y="411861"/>
                  </a:lnTo>
                  <a:lnTo>
                    <a:pt x="71247" y="353568"/>
                  </a:lnTo>
                  <a:lnTo>
                    <a:pt x="113919" y="311785"/>
                  </a:lnTo>
                  <a:lnTo>
                    <a:pt x="528066" y="70104"/>
                  </a:lnTo>
                  <a:lnTo>
                    <a:pt x="586486" y="55499"/>
                  </a:lnTo>
                  <a:lnTo>
                    <a:pt x="616458" y="59182"/>
                  </a:lnTo>
                  <a:lnTo>
                    <a:pt x="644906" y="70104"/>
                  </a:lnTo>
                  <a:lnTo>
                    <a:pt x="1059053" y="311785"/>
                  </a:lnTo>
                  <a:lnTo>
                    <a:pt x="1101725" y="353568"/>
                  </a:lnTo>
                  <a:lnTo>
                    <a:pt x="1117346" y="411861"/>
                  </a:lnTo>
                  <a:lnTo>
                    <a:pt x="1117346" y="287997"/>
                  </a:lnTo>
                  <a:lnTo>
                    <a:pt x="1086866" y="264668"/>
                  </a:lnTo>
                  <a:lnTo>
                    <a:pt x="728599" y="55499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6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486" y="1307211"/>
                  </a:lnTo>
                  <a:lnTo>
                    <a:pt x="630809" y="1301496"/>
                  </a:lnTo>
                  <a:lnTo>
                    <a:pt x="672592" y="1284351"/>
                  </a:lnTo>
                  <a:lnTo>
                    <a:pt x="728599" y="1251712"/>
                  </a:lnTo>
                  <a:lnTo>
                    <a:pt x="1086866" y="1042670"/>
                  </a:lnTo>
                  <a:lnTo>
                    <a:pt x="1122553" y="1015365"/>
                  </a:lnTo>
                  <a:lnTo>
                    <a:pt x="1149731" y="980440"/>
                  </a:lnTo>
                  <a:lnTo>
                    <a:pt x="1166876" y="939927"/>
                  </a:lnTo>
                  <a:lnTo>
                    <a:pt x="1172972" y="895350"/>
                  </a:lnTo>
                  <a:lnTo>
                    <a:pt x="1172972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151875" y="298551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2972" y="895350"/>
                  </a:moveTo>
                  <a:lnTo>
                    <a:pt x="1172972" y="615823"/>
                  </a:lnTo>
                  <a:lnTo>
                    <a:pt x="1172972" y="472313"/>
                  </a:lnTo>
                  <a:lnTo>
                    <a:pt x="1172972" y="419481"/>
                  </a:lnTo>
                  <a:lnTo>
                    <a:pt x="1172972" y="411861"/>
                  </a:lnTo>
                  <a:lnTo>
                    <a:pt x="1166876" y="367411"/>
                  </a:lnTo>
                  <a:lnTo>
                    <a:pt x="1149730" y="326771"/>
                  </a:lnTo>
                  <a:lnTo>
                    <a:pt x="1122552" y="291973"/>
                  </a:lnTo>
                  <a:lnTo>
                    <a:pt x="1086866" y="264668"/>
                  </a:lnTo>
                  <a:lnTo>
                    <a:pt x="847344" y="124968"/>
                  </a:lnTo>
                  <a:lnTo>
                    <a:pt x="724407" y="53086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4"/>
                  </a:lnTo>
                  <a:lnTo>
                    <a:pt x="586485" y="0"/>
                  </a:lnTo>
                  <a:lnTo>
                    <a:pt x="542163" y="5714"/>
                  </a:lnTo>
                  <a:lnTo>
                    <a:pt x="500379" y="22987"/>
                  </a:lnTo>
                  <a:lnTo>
                    <a:pt x="260857" y="162687"/>
                  </a:lnTo>
                  <a:lnTo>
                    <a:pt x="137922" y="234442"/>
                  </a:lnTo>
                  <a:lnTo>
                    <a:pt x="92582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6096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6096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105" y="1042670"/>
                  </a:lnTo>
                  <a:lnTo>
                    <a:pt x="325627" y="1182370"/>
                  </a:lnTo>
                  <a:lnTo>
                    <a:pt x="448564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485" y="1307211"/>
                  </a:lnTo>
                  <a:lnTo>
                    <a:pt x="630808" y="1301496"/>
                  </a:lnTo>
                  <a:lnTo>
                    <a:pt x="672592" y="1284351"/>
                  </a:lnTo>
                  <a:lnTo>
                    <a:pt x="912114" y="1144651"/>
                  </a:lnTo>
                  <a:lnTo>
                    <a:pt x="1035050" y="1072896"/>
                  </a:lnTo>
                  <a:lnTo>
                    <a:pt x="1080389" y="1046353"/>
                  </a:lnTo>
                  <a:lnTo>
                    <a:pt x="1122552" y="1015365"/>
                  </a:lnTo>
                  <a:lnTo>
                    <a:pt x="1149730" y="980440"/>
                  </a:lnTo>
                  <a:lnTo>
                    <a:pt x="1166876" y="939927"/>
                  </a:lnTo>
                  <a:lnTo>
                    <a:pt x="1172972" y="895350"/>
                  </a:lnTo>
                  <a:close/>
                </a:path>
                <a:path w="1173479" h="1307464">
                  <a:moveTo>
                    <a:pt x="1059052" y="311785"/>
                  </a:moveTo>
                  <a:lnTo>
                    <a:pt x="1083437" y="329819"/>
                  </a:lnTo>
                  <a:lnTo>
                    <a:pt x="1101725" y="353568"/>
                  </a:lnTo>
                  <a:lnTo>
                    <a:pt x="1113281" y="381381"/>
                  </a:lnTo>
                  <a:lnTo>
                    <a:pt x="1117346" y="411861"/>
                  </a:lnTo>
                  <a:lnTo>
                    <a:pt x="1117346" y="691388"/>
                  </a:lnTo>
                  <a:lnTo>
                    <a:pt x="1117346" y="834898"/>
                  </a:lnTo>
                  <a:lnTo>
                    <a:pt x="1117346" y="887857"/>
                  </a:lnTo>
                  <a:lnTo>
                    <a:pt x="1117346" y="895350"/>
                  </a:lnTo>
                  <a:lnTo>
                    <a:pt x="1113281" y="925830"/>
                  </a:lnTo>
                  <a:lnTo>
                    <a:pt x="1083437" y="977392"/>
                  </a:lnTo>
                  <a:lnTo>
                    <a:pt x="819657" y="1135126"/>
                  </a:lnTo>
                  <a:lnTo>
                    <a:pt x="696722" y="1207008"/>
                  </a:lnTo>
                  <a:lnTo>
                    <a:pt x="651382" y="1233424"/>
                  </a:lnTo>
                  <a:lnTo>
                    <a:pt x="586485" y="1251712"/>
                  </a:lnTo>
                  <a:lnTo>
                    <a:pt x="556514" y="1248029"/>
                  </a:lnTo>
                  <a:lnTo>
                    <a:pt x="528066" y="1237107"/>
                  </a:lnTo>
                  <a:lnTo>
                    <a:pt x="288671" y="1097407"/>
                  </a:lnTo>
                  <a:lnTo>
                    <a:pt x="165734" y="1025652"/>
                  </a:lnTo>
                  <a:lnTo>
                    <a:pt x="120396" y="999236"/>
                  </a:lnTo>
                  <a:lnTo>
                    <a:pt x="71247" y="953770"/>
                  </a:lnTo>
                  <a:lnTo>
                    <a:pt x="55625" y="895350"/>
                  </a:lnTo>
                  <a:lnTo>
                    <a:pt x="55625" y="615823"/>
                  </a:lnTo>
                  <a:lnTo>
                    <a:pt x="55625" y="472313"/>
                  </a:lnTo>
                  <a:lnTo>
                    <a:pt x="55625" y="419481"/>
                  </a:lnTo>
                  <a:lnTo>
                    <a:pt x="55625" y="411861"/>
                  </a:lnTo>
                  <a:lnTo>
                    <a:pt x="59690" y="381381"/>
                  </a:lnTo>
                  <a:lnTo>
                    <a:pt x="89534" y="329819"/>
                  </a:lnTo>
                  <a:lnTo>
                    <a:pt x="353314" y="172085"/>
                  </a:lnTo>
                  <a:lnTo>
                    <a:pt x="476250" y="100330"/>
                  </a:lnTo>
                  <a:lnTo>
                    <a:pt x="521589" y="73913"/>
                  </a:lnTo>
                  <a:lnTo>
                    <a:pt x="528066" y="70104"/>
                  </a:lnTo>
                  <a:lnTo>
                    <a:pt x="556514" y="59182"/>
                  </a:lnTo>
                  <a:lnTo>
                    <a:pt x="586485" y="55499"/>
                  </a:lnTo>
                  <a:lnTo>
                    <a:pt x="616457" y="59182"/>
                  </a:lnTo>
                  <a:lnTo>
                    <a:pt x="644905" y="70104"/>
                  </a:lnTo>
                  <a:lnTo>
                    <a:pt x="884301" y="209804"/>
                  </a:lnTo>
                  <a:lnTo>
                    <a:pt x="1007237" y="281559"/>
                  </a:lnTo>
                  <a:lnTo>
                    <a:pt x="1052576" y="308101"/>
                  </a:lnTo>
                  <a:lnTo>
                    <a:pt x="1059052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3216" y="1975104"/>
              <a:ext cx="822959" cy="94488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8352" y="2072639"/>
              <a:ext cx="984503" cy="86563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7183" y="1734312"/>
              <a:ext cx="1328927" cy="147218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269480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271004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59"/>
                  </a:lnTo>
                  <a:lnTo>
                    <a:pt x="1119631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9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2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1" y="1017904"/>
                  </a:lnTo>
                  <a:lnTo>
                    <a:pt x="1146682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3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4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5872" y="5708904"/>
              <a:ext cx="826007" cy="94792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17208" y="5782056"/>
              <a:ext cx="859536" cy="86258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39840" y="5471159"/>
              <a:ext cx="1331975" cy="13868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425184" y="5553455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4" y="412343"/>
                  </a:move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114425" y="288277"/>
                  </a:lnTo>
                  <a:lnTo>
                    <a:pt x="1114425" y="412343"/>
                  </a:lnTo>
                  <a:lnTo>
                    <a:pt x="1114425" y="896327"/>
                  </a:lnTo>
                  <a:lnTo>
                    <a:pt x="1098931" y="954735"/>
                  </a:lnTo>
                  <a:lnTo>
                    <a:pt x="1056259" y="996454"/>
                  </a:lnTo>
                  <a:lnTo>
                    <a:pt x="643255" y="1238440"/>
                  </a:lnTo>
                  <a:lnTo>
                    <a:pt x="584962" y="1253045"/>
                  </a:lnTo>
                  <a:lnTo>
                    <a:pt x="554990" y="1249400"/>
                  </a:lnTo>
                  <a:lnTo>
                    <a:pt x="113665" y="996454"/>
                  </a:lnTo>
                  <a:lnTo>
                    <a:pt x="70993" y="954735"/>
                  </a:lnTo>
                  <a:lnTo>
                    <a:pt x="55499" y="896327"/>
                  </a:lnTo>
                  <a:lnTo>
                    <a:pt x="55499" y="412343"/>
                  </a:lnTo>
                  <a:lnTo>
                    <a:pt x="70993" y="353936"/>
                  </a:lnTo>
                  <a:lnTo>
                    <a:pt x="113665" y="312216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283"/>
                  </a:lnTo>
                  <a:lnTo>
                    <a:pt x="643255" y="70231"/>
                  </a:lnTo>
                  <a:lnTo>
                    <a:pt x="1056259" y="312216"/>
                  </a:lnTo>
                  <a:lnTo>
                    <a:pt x="1098931" y="353936"/>
                  </a:lnTo>
                  <a:lnTo>
                    <a:pt x="1114425" y="412343"/>
                  </a:lnTo>
                  <a:lnTo>
                    <a:pt x="1114425" y="288277"/>
                  </a:lnTo>
                  <a:lnTo>
                    <a:pt x="1083945" y="264922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922"/>
                  </a:lnTo>
                  <a:lnTo>
                    <a:pt x="50292" y="292265"/>
                  </a:lnTo>
                  <a:lnTo>
                    <a:pt x="23241" y="327164"/>
                  </a:lnTo>
                  <a:lnTo>
                    <a:pt x="5969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5969" y="940866"/>
                  </a:lnTo>
                  <a:lnTo>
                    <a:pt x="23241" y="981506"/>
                  </a:lnTo>
                  <a:lnTo>
                    <a:pt x="50292" y="1016406"/>
                  </a:lnTo>
                  <a:lnTo>
                    <a:pt x="85979" y="1043736"/>
                  </a:lnTo>
                  <a:lnTo>
                    <a:pt x="498983" y="1285722"/>
                  </a:lnTo>
                  <a:lnTo>
                    <a:pt x="540639" y="1302943"/>
                  </a:lnTo>
                  <a:lnTo>
                    <a:pt x="549910" y="1304137"/>
                  </a:lnTo>
                  <a:lnTo>
                    <a:pt x="620014" y="1304137"/>
                  </a:lnTo>
                  <a:lnTo>
                    <a:pt x="629285" y="1302943"/>
                  </a:lnTo>
                  <a:lnTo>
                    <a:pt x="670941" y="1285722"/>
                  </a:lnTo>
                  <a:lnTo>
                    <a:pt x="726694" y="1253045"/>
                  </a:lnTo>
                  <a:lnTo>
                    <a:pt x="1083945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4" y="896327"/>
                  </a:lnTo>
                  <a:lnTo>
                    <a:pt x="1169924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26708" y="5554980"/>
              <a:ext cx="1170305" cy="1304290"/>
            </a:xfrm>
            <a:custGeom>
              <a:avLst/>
              <a:gdLst/>
              <a:ahLst/>
              <a:cxnLst/>
              <a:rect l="l" t="t" r="r" b="b"/>
              <a:pathLst>
                <a:path w="1170304" h="1304290">
                  <a:moveTo>
                    <a:pt x="1169923" y="896327"/>
                  </a:moveTo>
                  <a:lnTo>
                    <a:pt x="1169923" y="616521"/>
                  </a:lnTo>
                  <a:lnTo>
                    <a:pt x="1169923" y="472846"/>
                  </a:lnTo>
                  <a:lnTo>
                    <a:pt x="1169923" y="419900"/>
                  </a:lnTo>
                  <a:lnTo>
                    <a:pt x="1169923" y="412343"/>
                  </a:lnTo>
                  <a:lnTo>
                    <a:pt x="1163955" y="367804"/>
                  </a:lnTo>
                  <a:lnTo>
                    <a:pt x="1146683" y="327164"/>
                  </a:lnTo>
                  <a:lnTo>
                    <a:pt x="1119632" y="292265"/>
                  </a:lnTo>
                  <a:lnTo>
                    <a:pt x="1083944" y="264922"/>
                  </a:lnTo>
                  <a:lnTo>
                    <a:pt x="845185" y="125031"/>
                  </a:lnTo>
                  <a:lnTo>
                    <a:pt x="722502" y="53200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2" y="162839"/>
                  </a:lnTo>
                  <a:lnTo>
                    <a:pt x="137540" y="234683"/>
                  </a:lnTo>
                  <a:lnTo>
                    <a:pt x="92456" y="261150"/>
                  </a:lnTo>
                  <a:lnTo>
                    <a:pt x="85978" y="264922"/>
                  </a:lnTo>
                  <a:lnTo>
                    <a:pt x="50291" y="292265"/>
                  </a:lnTo>
                  <a:lnTo>
                    <a:pt x="23240" y="327164"/>
                  </a:lnTo>
                  <a:lnTo>
                    <a:pt x="5968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5968" y="940866"/>
                  </a:lnTo>
                  <a:lnTo>
                    <a:pt x="23240" y="981506"/>
                  </a:lnTo>
                  <a:lnTo>
                    <a:pt x="50291" y="1016406"/>
                  </a:lnTo>
                  <a:lnTo>
                    <a:pt x="85978" y="1043736"/>
                  </a:lnTo>
                  <a:lnTo>
                    <a:pt x="324738" y="1183636"/>
                  </a:lnTo>
                  <a:lnTo>
                    <a:pt x="447420" y="1255475"/>
                  </a:lnTo>
                  <a:lnTo>
                    <a:pt x="492506" y="1281940"/>
                  </a:lnTo>
                  <a:lnTo>
                    <a:pt x="498983" y="1285721"/>
                  </a:lnTo>
                  <a:lnTo>
                    <a:pt x="540638" y="1302931"/>
                  </a:lnTo>
                  <a:lnTo>
                    <a:pt x="549910" y="1304127"/>
                  </a:lnTo>
                </a:path>
                <a:path w="1170304" h="1304290">
                  <a:moveTo>
                    <a:pt x="620013" y="1304127"/>
                  </a:moveTo>
                  <a:lnTo>
                    <a:pt x="629285" y="1302931"/>
                  </a:lnTo>
                  <a:lnTo>
                    <a:pt x="670940" y="1285721"/>
                  </a:lnTo>
                  <a:lnTo>
                    <a:pt x="909700" y="1145832"/>
                  </a:lnTo>
                  <a:lnTo>
                    <a:pt x="1032383" y="1073988"/>
                  </a:lnTo>
                  <a:lnTo>
                    <a:pt x="1077467" y="1047521"/>
                  </a:lnTo>
                  <a:lnTo>
                    <a:pt x="1083944" y="1043736"/>
                  </a:lnTo>
                  <a:lnTo>
                    <a:pt x="1119632" y="1016406"/>
                  </a:lnTo>
                  <a:lnTo>
                    <a:pt x="1146683" y="981506"/>
                  </a:lnTo>
                  <a:lnTo>
                    <a:pt x="1163955" y="940866"/>
                  </a:lnTo>
                  <a:lnTo>
                    <a:pt x="1169923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482206" y="5610606"/>
              <a:ext cx="1059180" cy="1197610"/>
            </a:xfrm>
            <a:custGeom>
              <a:avLst/>
              <a:gdLst/>
              <a:ahLst/>
              <a:cxnLst/>
              <a:rect l="l" t="t" r="r" b="b"/>
              <a:pathLst>
                <a:path w="1059179" h="1197609">
                  <a:moveTo>
                    <a:pt x="1000760" y="256590"/>
                  </a:moveTo>
                  <a:lnTo>
                    <a:pt x="1025143" y="274586"/>
                  </a:lnTo>
                  <a:lnTo>
                    <a:pt x="1043432" y="298310"/>
                  </a:lnTo>
                  <a:lnTo>
                    <a:pt x="1054989" y="326212"/>
                  </a:lnTo>
                  <a:lnTo>
                    <a:pt x="1058925" y="356717"/>
                  </a:lnTo>
                  <a:lnTo>
                    <a:pt x="1058925" y="636524"/>
                  </a:lnTo>
                  <a:lnTo>
                    <a:pt x="1058925" y="780199"/>
                  </a:lnTo>
                  <a:lnTo>
                    <a:pt x="1058925" y="833132"/>
                  </a:lnTo>
                  <a:lnTo>
                    <a:pt x="1058925" y="840701"/>
                  </a:lnTo>
                  <a:lnTo>
                    <a:pt x="1054989" y="871207"/>
                  </a:lnTo>
                  <a:lnTo>
                    <a:pt x="1025143" y="922832"/>
                  </a:lnTo>
                  <a:lnTo>
                    <a:pt x="761999" y="1080719"/>
                  </a:lnTo>
                  <a:lnTo>
                    <a:pt x="639317" y="1152563"/>
                  </a:lnTo>
                  <a:lnTo>
                    <a:pt x="594233" y="1179031"/>
                  </a:lnTo>
                  <a:lnTo>
                    <a:pt x="587756" y="1182813"/>
                  </a:lnTo>
                  <a:lnTo>
                    <a:pt x="559435" y="1193764"/>
                  </a:lnTo>
                  <a:lnTo>
                    <a:pt x="529463" y="1197414"/>
                  </a:lnTo>
                  <a:lnTo>
                    <a:pt x="499490" y="1193764"/>
                  </a:lnTo>
                  <a:lnTo>
                    <a:pt x="471169" y="1182813"/>
                  </a:lnTo>
                  <a:lnTo>
                    <a:pt x="232410" y="1042911"/>
                  </a:lnTo>
                  <a:lnTo>
                    <a:pt x="109727" y="971067"/>
                  </a:lnTo>
                  <a:lnTo>
                    <a:pt x="64515" y="944600"/>
                  </a:lnTo>
                  <a:lnTo>
                    <a:pt x="15493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3937" y="326212"/>
                  </a:lnTo>
                  <a:lnTo>
                    <a:pt x="33782" y="274586"/>
                  </a:lnTo>
                  <a:lnTo>
                    <a:pt x="296925" y="116687"/>
                  </a:lnTo>
                  <a:lnTo>
                    <a:pt x="419608" y="44856"/>
                  </a:lnTo>
                  <a:lnTo>
                    <a:pt x="464692" y="18389"/>
                  </a:lnTo>
                  <a:lnTo>
                    <a:pt x="471169" y="14605"/>
                  </a:lnTo>
                  <a:lnTo>
                    <a:pt x="499490" y="3657"/>
                  </a:lnTo>
                  <a:lnTo>
                    <a:pt x="529463" y="0"/>
                  </a:lnTo>
                  <a:lnTo>
                    <a:pt x="559435" y="3657"/>
                  </a:lnTo>
                  <a:lnTo>
                    <a:pt x="587756" y="14605"/>
                  </a:lnTo>
                  <a:lnTo>
                    <a:pt x="826515" y="154508"/>
                  </a:lnTo>
                  <a:lnTo>
                    <a:pt x="949197" y="226339"/>
                  </a:lnTo>
                  <a:lnTo>
                    <a:pt x="994410" y="252806"/>
                  </a:lnTo>
                  <a:lnTo>
                    <a:pt x="1000760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24087" y="5708904"/>
              <a:ext cx="826007" cy="94792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328" y="5775959"/>
              <a:ext cx="853440" cy="87782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1104" y="5471159"/>
              <a:ext cx="1328927" cy="138683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8150352" y="5553455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412343"/>
                  </a:moveTo>
                  <a:lnTo>
                    <a:pt x="1166876" y="367804"/>
                  </a:lnTo>
                  <a:lnTo>
                    <a:pt x="1149731" y="327164"/>
                  </a:lnTo>
                  <a:lnTo>
                    <a:pt x="1122553" y="292265"/>
                  </a:lnTo>
                  <a:lnTo>
                    <a:pt x="1117346" y="288277"/>
                  </a:lnTo>
                  <a:lnTo>
                    <a:pt x="1117346" y="412343"/>
                  </a:lnTo>
                  <a:lnTo>
                    <a:pt x="1117346" y="896327"/>
                  </a:lnTo>
                  <a:lnTo>
                    <a:pt x="1101725" y="954735"/>
                  </a:lnTo>
                  <a:lnTo>
                    <a:pt x="1059053" y="996454"/>
                  </a:lnTo>
                  <a:lnTo>
                    <a:pt x="644906" y="1238440"/>
                  </a:lnTo>
                  <a:lnTo>
                    <a:pt x="586486" y="1253045"/>
                  </a:lnTo>
                  <a:lnTo>
                    <a:pt x="556514" y="1249400"/>
                  </a:lnTo>
                  <a:lnTo>
                    <a:pt x="113919" y="996454"/>
                  </a:lnTo>
                  <a:lnTo>
                    <a:pt x="71247" y="954735"/>
                  </a:lnTo>
                  <a:lnTo>
                    <a:pt x="55626" y="896327"/>
                  </a:lnTo>
                  <a:lnTo>
                    <a:pt x="55626" y="412343"/>
                  </a:lnTo>
                  <a:lnTo>
                    <a:pt x="71247" y="353936"/>
                  </a:lnTo>
                  <a:lnTo>
                    <a:pt x="113919" y="312216"/>
                  </a:lnTo>
                  <a:lnTo>
                    <a:pt x="528066" y="70231"/>
                  </a:lnTo>
                  <a:lnTo>
                    <a:pt x="586486" y="55626"/>
                  </a:lnTo>
                  <a:lnTo>
                    <a:pt x="616458" y="59283"/>
                  </a:lnTo>
                  <a:lnTo>
                    <a:pt x="644906" y="70231"/>
                  </a:lnTo>
                  <a:lnTo>
                    <a:pt x="1059053" y="312216"/>
                  </a:lnTo>
                  <a:lnTo>
                    <a:pt x="1101725" y="353936"/>
                  </a:lnTo>
                  <a:lnTo>
                    <a:pt x="1117346" y="412343"/>
                  </a:lnTo>
                  <a:lnTo>
                    <a:pt x="1117346" y="288277"/>
                  </a:lnTo>
                  <a:lnTo>
                    <a:pt x="1086866" y="264922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86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106" y="264922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6" y="1043736"/>
                  </a:lnTo>
                  <a:lnTo>
                    <a:pt x="500380" y="1285722"/>
                  </a:lnTo>
                  <a:lnTo>
                    <a:pt x="542163" y="1302943"/>
                  </a:lnTo>
                  <a:lnTo>
                    <a:pt x="551307" y="1304137"/>
                  </a:lnTo>
                  <a:lnTo>
                    <a:pt x="621665" y="1304137"/>
                  </a:lnTo>
                  <a:lnTo>
                    <a:pt x="672592" y="1285722"/>
                  </a:lnTo>
                  <a:lnTo>
                    <a:pt x="728599" y="1253045"/>
                  </a:lnTo>
                  <a:lnTo>
                    <a:pt x="1086866" y="1043736"/>
                  </a:lnTo>
                  <a:lnTo>
                    <a:pt x="1122553" y="1016406"/>
                  </a:lnTo>
                  <a:lnTo>
                    <a:pt x="1149731" y="981506"/>
                  </a:lnTo>
                  <a:lnTo>
                    <a:pt x="1166876" y="940866"/>
                  </a:lnTo>
                  <a:lnTo>
                    <a:pt x="1172972" y="896327"/>
                  </a:lnTo>
                  <a:lnTo>
                    <a:pt x="1172972" y="412343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51875" y="5554980"/>
              <a:ext cx="1173480" cy="1304290"/>
            </a:xfrm>
            <a:custGeom>
              <a:avLst/>
              <a:gdLst/>
              <a:ahLst/>
              <a:cxnLst/>
              <a:rect l="l" t="t" r="r" b="b"/>
              <a:pathLst>
                <a:path w="1173479" h="1304290">
                  <a:moveTo>
                    <a:pt x="1172972" y="896327"/>
                  </a:moveTo>
                  <a:lnTo>
                    <a:pt x="1172972" y="616521"/>
                  </a:lnTo>
                  <a:lnTo>
                    <a:pt x="1172972" y="472846"/>
                  </a:lnTo>
                  <a:lnTo>
                    <a:pt x="1172972" y="419900"/>
                  </a:lnTo>
                  <a:lnTo>
                    <a:pt x="1172972" y="412343"/>
                  </a:lnTo>
                  <a:lnTo>
                    <a:pt x="1166876" y="367804"/>
                  </a:lnTo>
                  <a:lnTo>
                    <a:pt x="1149730" y="327164"/>
                  </a:lnTo>
                  <a:lnTo>
                    <a:pt x="1122552" y="292265"/>
                  </a:lnTo>
                  <a:lnTo>
                    <a:pt x="1086866" y="264922"/>
                  </a:lnTo>
                  <a:lnTo>
                    <a:pt x="847344" y="125031"/>
                  </a:lnTo>
                  <a:lnTo>
                    <a:pt x="724407" y="53200"/>
                  </a:lnTo>
                  <a:lnTo>
                    <a:pt x="679069" y="26670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857" y="162839"/>
                  </a:lnTo>
                  <a:lnTo>
                    <a:pt x="137922" y="234683"/>
                  </a:lnTo>
                  <a:lnTo>
                    <a:pt x="92582" y="261150"/>
                  </a:lnTo>
                  <a:lnTo>
                    <a:pt x="50419" y="292265"/>
                  </a:lnTo>
                  <a:lnTo>
                    <a:pt x="23241" y="327164"/>
                  </a:lnTo>
                  <a:lnTo>
                    <a:pt x="6096" y="367804"/>
                  </a:lnTo>
                  <a:lnTo>
                    <a:pt x="0" y="412343"/>
                  </a:lnTo>
                  <a:lnTo>
                    <a:pt x="0" y="692150"/>
                  </a:lnTo>
                  <a:lnTo>
                    <a:pt x="0" y="835825"/>
                  </a:lnTo>
                  <a:lnTo>
                    <a:pt x="0" y="888758"/>
                  </a:lnTo>
                  <a:lnTo>
                    <a:pt x="0" y="896327"/>
                  </a:lnTo>
                  <a:lnTo>
                    <a:pt x="6096" y="940866"/>
                  </a:lnTo>
                  <a:lnTo>
                    <a:pt x="23241" y="981506"/>
                  </a:lnTo>
                  <a:lnTo>
                    <a:pt x="50419" y="1016406"/>
                  </a:lnTo>
                  <a:lnTo>
                    <a:pt x="86105" y="1043736"/>
                  </a:lnTo>
                  <a:lnTo>
                    <a:pt x="325627" y="1183636"/>
                  </a:lnTo>
                  <a:lnTo>
                    <a:pt x="448564" y="1255475"/>
                  </a:lnTo>
                  <a:lnTo>
                    <a:pt x="493902" y="1281940"/>
                  </a:lnTo>
                  <a:lnTo>
                    <a:pt x="500379" y="1285721"/>
                  </a:lnTo>
                  <a:lnTo>
                    <a:pt x="542163" y="1302931"/>
                  </a:lnTo>
                  <a:lnTo>
                    <a:pt x="551306" y="1304127"/>
                  </a:lnTo>
                </a:path>
                <a:path w="1173479" h="1304290">
                  <a:moveTo>
                    <a:pt x="621665" y="1304127"/>
                  </a:moveTo>
                  <a:lnTo>
                    <a:pt x="630808" y="1302931"/>
                  </a:lnTo>
                  <a:lnTo>
                    <a:pt x="672592" y="1285721"/>
                  </a:lnTo>
                  <a:lnTo>
                    <a:pt x="912114" y="1145832"/>
                  </a:lnTo>
                  <a:lnTo>
                    <a:pt x="1035050" y="1073988"/>
                  </a:lnTo>
                  <a:lnTo>
                    <a:pt x="1080389" y="1047521"/>
                  </a:lnTo>
                  <a:lnTo>
                    <a:pt x="1086866" y="1043736"/>
                  </a:lnTo>
                  <a:lnTo>
                    <a:pt x="1122552" y="1016406"/>
                  </a:lnTo>
                  <a:lnTo>
                    <a:pt x="1149730" y="981506"/>
                  </a:lnTo>
                  <a:lnTo>
                    <a:pt x="1166876" y="940866"/>
                  </a:lnTo>
                  <a:lnTo>
                    <a:pt x="1172972" y="896327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207502" y="5610606"/>
              <a:ext cx="1061720" cy="1197610"/>
            </a:xfrm>
            <a:custGeom>
              <a:avLst/>
              <a:gdLst/>
              <a:ahLst/>
              <a:cxnLst/>
              <a:rect l="l" t="t" r="r" b="b"/>
              <a:pathLst>
                <a:path w="1061720" h="1197609">
                  <a:moveTo>
                    <a:pt x="1003426" y="256590"/>
                  </a:moveTo>
                  <a:lnTo>
                    <a:pt x="1027811" y="274586"/>
                  </a:lnTo>
                  <a:lnTo>
                    <a:pt x="1046099" y="298310"/>
                  </a:lnTo>
                  <a:lnTo>
                    <a:pt x="1057655" y="326212"/>
                  </a:lnTo>
                  <a:lnTo>
                    <a:pt x="1061720" y="356717"/>
                  </a:lnTo>
                  <a:lnTo>
                    <a:pt x="1061720" y="636524"/>
                  </a:lnTo>
                  <a:lnTo>
                    <a:pt x="1061720" y="780199"/>
                  </a:lnTo>
                  <a:lnTo>
                    <a:pt x="1061720" y="833132"/>
                  </a:lnTo>
                  <a:lnTo>
                    <a:pt x="1061720" y="840701"/>
                  </a:lnTo>
                  <a:lnTo>
                    <a:pt x="1057655" y="871207"/>
                  </a:lnTo>
                  <a:lnTo>
                    <a:pt x="1027811" y="922832"/>
                  </a:lnTo>
                  <a:lnTo>
                    <a:pt x="764031" y="1080719"/>
                  </a:lnTo>
                  <a:lnTo>
                    <a:pt x="641096" y="1152563"/>
                  </a:lnTo>
                  <a:lnTo>
                    <a:pt x="595756" y="1179031"/>
                  </a:lnTo>
                  <a:lnTo>
                    <a:pt x="589279" y="1182813"/>
                  </a:lnTo>
                  <a:lnTo>
                    <a:pt x="560831" y="1193764"/>
                  </a:lnTo>
                  <a:lnTo>
                    <a:pt x="530859" y="1197414"/>
                  </a:lnTo>
                  <a:lnTo>
                    <a:pt x="500888" y="1193764"/>
                  </a:lnTo>
                  <a:lnTo>
                    <a:pt x="472440" y="1182813"/>
                  </a:lnTo>
                  <a:lnTo>
                    <a:pt x="233045" y="1042911"/>
                  </a:lnTo>
                  <a:lnTo>
                    <a:pt x="110108" y="971067"/>
                  </a:lnTo>
                  <a:lnTo>
                    <a:pt x="64770" y="944600"/>
                  </a:lnTo>
                  <a:lnTo>
                    <a:pt x="15621" y="899109"/>
                  </a:lnTo>
                  <a:lnTo>
                    <a:pt x="0" y="840701"/>
                  </a:lnTo>
                  <a:lnTo>
                    <a:pt x="0" y="560895"/>
                  </a:lnTo>
                  <a:lnTo>
                    <a:pt x="0" y="417220"/>
                  </a:lnTo>
                  <a:lnTo>
                    <a:pt x="0" y="364274"/>
                  </a:lnTo>
                  <a:lnTo>
                    <a:pt x="0" y="356717"/>
                  </a:lnTo>
                  <a:lnTo>
                    <a:pt x="4064" y="326212"/>
                  </a:lnTo>
                  <a:lnTo>
                    <a:pt x="33908" y="274586"/>
                  </a:lnTo>
                  <a:lnTo>
                    <a:pt x="297688" y="116687"/>
                  </a:lnTo>
                  <a:lnTo>
                    <a:pt x="420624" y="44856"/>
                  </a:lnTo>
                  <a:lnTo>
                    <a:pt x="465963" y="18389"/>
                  </a:lnTo>
                  <a:lnTo>
                    <a:pt x="472440" y="14605"/>
                  </a:lnTo>
                  <a:lnTo>
                    <a:pt x="500888" y="3657"/>
                  </a:lnTo>
                  <a:lnTo>
                    <a:pt x="530859" y="0"/>
                  </a:lnTo>
                  <a:lnTo>
                    <a:pt x="560831" y="3657"/>
                  </a:lnTo>
                  <a:lnTo>
                    <a:pt x="589279" y="14605"/>
                  </a:lnTo>
                  <a:lnTo>
                    <a:pt x="828675" y="154508"/>
                  </a:lnTo>
                  <a:lnTo>
                    <a:pt x="951611" y="226339"/>
                  </a:lnTo>
                  <a:lnTo>
                    <a:pt x="996950" y="252806"/>
                  </a:lnTo>
                  <a:lnTo>
                    <a:pt x="1003426" y="256590"/>
                  </a:lnTo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70375" y="1975104"/>
              <a:ext cx="826008" cy="94488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09416" y="2051304"/>
              <a:ext cx="944880" cy="85039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391" y="1734312"/>
              <a:ext cx="1328927" cy="147218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599688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601211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5" y="265302"/>
                  </a:lnTo>
                  <a:lnTo>
                    <a:pt x="845185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3" y="22987"/>
                  </a:lnTo>
                  <a:lnTo>
                    <a:pt x="260223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300"/>
                  </a:lnTo>
                  <a:lnTo>
                    <a:pt x="492505" y="1283842"/>
                  </a:lnTo>
                  <a:lnTo>
                    <a:pt x="498983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5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5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2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9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7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4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7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808" y="826007"/>
              <a:ext cx="545592" cy="65532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6456" y="768095"/>
              <a:ext cx="850392" cy="78333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471" y="441959"/>
              <a:ext cx="1331976" cy="1472184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715768" y="524255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2" y="412877"/>
                  </a:moveTo>
                  <a:lnTo>
                    <a:pt x="1166876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117346" y="288632"/>
                  </a:lnTo>
                  <a:lnTo>
                    <a:pt x="1117346" y="412877"/>
                  </a:lnTo>
                  <a:lnTo>
                    <a:pt x="1117346" y="897509"/>
                  </a:lnTo>
                  <a:lnTo>
                    <a:pt x="1101725" y="955929"/>
                  </a:lnTo>
                  <a:lnTo>
                    <a:pt x="1059053" y="997712"/>
                  </a:lnTo>
                  <a:lnTo>
                    <a:pt x="644906" y="1240028"/>
                  </a:lnTo>
                  <a:lnTo>
                    <a:pt x="586473" y="1254633"/>
                  </a:lnTo>
                  <a:lnTo>
                    <a:pt x="556514" y="1250950"/>
                  </a:lnTo>
                  <a:lnTo>
                    <a:pt x="113919" y="997712"/>
                  </a:lnTo>
                  <a:lnTo>
                    <a:pt x="71247" y="955929"/>
                  </a:lnTo>
                  <a:lnTo>
                    <a:pt x="55626" y="897509"/>
                  </a:lnTo>
                  <a:lnTo>
                    <a:pt x="55626" y="412877"/>
                  </a:lnTo>
                  <a:lnTo>
                    <a:pt x="71247" y="354330"/>
                  </a:lnTo>
                  <a:lnTo>
                    <a:pt x="113919" y="312547"/>
                  </a:lnTo>
                  <a:lnTo>
                    <a:pt x="528066" y="70231"/>
                  </a:lnTo>
                  <a:lnTo>
                    <a:pt x="586473" y="55626"/>
                  </a:lnTo>
                  <a:lnTo>
                    <a:pt x="616458" y="59309"/>
                  </a:lnTo>
                  <a:lnTo>
                    <a:pt x="644906" y="70231"/>
                  </a:lnTo>
                  <a:lnTo>
                    <a:pt x="1059053" y="312547"/>
                  </a:lnTo>
                  <a:lnTo>
                    <a:pt x="1101725" y="354330"/>
                  </a:lnTo>
                  <a:lnTo>
                    <a:pt x="1117346" y="412877"/>
                  </a:lnTo>
                  <a:lnTo>
                    <a:pt x="1117346" y="288632"/>
                  </a:lnTo>
                  <a:lnTo>
                    <a:pt x="1086866" y="265303"/>
                  </a:lnTo>
                  <a:lnTo>
                    <a:pt x="728599" y="55626"/>
                  </a:lnTo>
                  <a:lnTo>
                    <a:pt x="672592" y="22987"/>
                  </a:lnTo>
                  <a:lnTo>
                    <a:pt x="630809" y="5715"/>
                  </a:lnTo>
                  <a:lnTo>
                    <a:pt x="586473" y="0"/>
                  </a:lnTo>
                  <a:lnTo>
                    <a:pt x="542150" y="5715"/>
                  </a:lnTo>
                  <a:lnTo>
                    <a:pt x="500380" y="22987"/>
                  </a:lnTo>
                  <a:lnTo>
                    <a:pt x="86106" y="265303"/>
                  </a:lnTo>
                  <a:lnTo>
                    <a:pt x="50419" y="292608"/>
                  </a:lnTo>
                  <a:lnTo>
                    <a:pt x="23241" y="327533"/>
                  </a:lnTo>
                  <a:lnTo>
                    <a:pt x="6096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6096" y="942086"/>
                  </a:lnTo>
                  <a:lnTo>
                    <a:pt x="23241" y="982726"/>
                  </a:lnTo>
                  <a:lnTo>
                    <a:pt x="50419" y="1017651"/>
                  </a:lnTo>
                  <a:lnTo>
                    <a:pt x="86106" y="1045083"/>
                  </a:lnTo>
                  <a:lnTo>
                    <a:pt x="500380" y="1287399"/>
                  </a:lnTo>
                  <a:lnTo>
                    <a:pt x="542150" y="1304544"/>
                  </a:lnTo>
                  <a:lnTo>
                    <a:pt x="586473" y="1310259"/>
                  </a:lnTo>
                  <a:lnTo>
                    <a:pt x="630809" y="1304544"/>
                  </a:lnTo>
                  <a:lnTo>
                    <a:pt x="672592" y="1287399"/>
                  </a:lnTo>
                  <a:lnTo>
                    <a:pt x="728599" y="1254633"/>
                  </a:lnTo>
                  <a:lnTo>
                    <a:pt x="1086866" y="104508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6" y="942086"/>
                  </a:lnTo>
                  <a:lnTo>
                    <a:pt x="1172972" y="897509"/>
                  </a:lnTo>
                  <a:lnTo>
                    <a:pt x="1172972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17291" y="525779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2971" y="897509"/>
                  </a:moveTo>
                  <a:lnTo>
                    <a:pt x="1172971" y="617347"/>
                  </a:lnTo>
                  <a:lnTo>
                    <a:pt x="1172971" y="473456"/>
                  </a:lnTo>
                  <a:lnTo>
                    <a:pt x="1172971" y="420497"/>
                  </a:lnTo>
                  <a:lnTo>
                    <a:pt x="1172971" y="412877"/>
                  </a:lnTo>
                  <a:lnTo>
                    <a:pt x="1166875" y="368300"/>
                  </a:lnTo>
                  <a:lnTo>
                    <a:pt x="1149731" y="327533"/>
                  </a:lnTo>
                  <a:lnTo>
                    <a:pt x="1122553" y="292608"/>
                  </a:lnTo>
                  <a:lnTo>
                    <a:pt x="1086866" y="265303"/>
                  </a:lnTo>
                  <a:lnTo>
                    <a:pt x="847344" y="125222"/>
                  </a:lnTo>
                  <a:lnTo>
                    <a:pt x="724407" y="53212"/>
                  </a:lnTo>
                  <a:lnTo>
                    <a:pt x="679069" y="26797"/>
                  </a:lnTo>
                  <a:lnTo>
                    <a:pt x="672592" y="22987"/>
                  </a:lnTo>
                  <a:lnTo>
                    <a:pt x="630808" y="5715"/>
                  </a:lnTo>
                  <a:lnTo>
                    <a:pt x="586485" y="0"/>
                  </a:lnTo>
                  <a:lnTo>
                    <a:pt x="542162" y="5715"/>
                  </a:lnTo>
                  <a:lnTo>
                    <a:pt x="500380" y="22987"/>
                  </a:lnTo>
                  <a:lnTo>
                    <a:pt x="260857" y="163068"/>
                  </a:lnTo>
                  <a:lnTo>
                    <a:pt x="137921" y="234950"/>
                  </a:lnTo>
                  <a:lnTo>
                    <a:pt x="92582" y="261493"/>
                  </a:lnTo>
                  <a:lnTo>
                    <a:pt x="50418" y="292608"/>
                  </a:lnTo>
                  <a:lnTo>
                    <a:pt x="23240" y="327533"/>
                  </a:lnTo>
                  <a:lnTo>
                    <a:pt x="6095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6095" y="942086"/>
                  </a:lnTo>
                  <a:lnTo>
                    <a:pt x="23240" y="982726"/>
                  </a:lnTo>
                  <a:lnTo>
                    <a:pt x="50418" y="1017651"/>
                  </a:lnTo>
                  <a:lnTo>
                    <a:pt x="86106" y="1045083"/>
                  </a:lnTo>
                  <a:lnTo>
                    <a:pt x="325627" y="1185164"/>
                  </a:lnTo>
                  <a:lnTo>
                    <a:pt x="448563" y="1257046"/>
                  </a:lnTo>
                  <a:lnTo>
                    <a:pt x="493902" y="1283589"/>
                  </a:lnTo>
                  <a:lnTo>
                    <a:pt x="500380" y="1287399"/>
                  </a:lnTo>
                  <a:lnTo>
                    <a:pt x="542162" y="1304544"/>
                  </a:lnTo>
                  <a:lnTo>
                    <a:pt x="586485" y="1310259"/>
                  </a:lnTo>
                  <a:lnTo>
                    <a:pt x="630808" y="1304544"/>
                  </a:lnTo>
                  <a:lnTo>
                    <a:pt x="672592" y="1287399"/>
                  </a:lnTo>
                  <a:lnTo>
                    <a:pt x="912113" y="1147318"/>
                  </a:lnTo>
                  <a:lnTo>
                    <a:pt x="1035049" y="1075309"/>
                  </a:lnTo>
                  <a:lnTo>
                    <a:pt x="1080388" y="1048893"/>
                  </a:lnTo>
                  <a:lnTo>
                    <a:pt x="1122553" y="1017651"/>
                  </a:lnTo>
                  <a:lnTo>
                    <a:pt x="1149731" y="982726"/>
                  </a:lnTo>
                  <a:lnTo>
                    <a:pt x="1166875" y="942086"/>
                  </a:lnTo>
                  <a:lnTo>
                    <a:pt x="1172971" y="897509"/>
                  </a:lnTo>
                  <a:close/>
                </a:path>
                <a:path w="1173479" h="1310639">
                  <a:moveTo>
                    <a:pt x="1059053" y="312547"/>
                  </a:moveTo>
                  <a:lnTo>
                    <a:pt x="1083436" y="330581"/>
                  </a:lnTo>
                  <a:lnTo>
                    <a:pt x="1101724" y="354330"/>
                  </a:lnTo>
                  <a:lnTo>
                    <a:pt x="1113282" y="382270"/>
                  </a:lnTo>
                  <a:lnTo>
                    <a:pt x="1117345" y="412877"/>
                  </a:lnTo>
                  <a:lnTo>
                    <a:pt x="1117345" y="693039"/>
                  </a:lnTo>
                  <a:lnTo>
                    <a:pt x="1117345" y="836930"/>
                  </a:lnTo>
                  <a:lnTo>
                    <a:pt x="1117345" y="889889"/>
                  </a:lnTo>
                  <a:lnTo>
                    <a:pt x="1117345" y="897509"/>
                  </a:lnTo>
                  <a:lnTo>
                    <a:pt x="1113282" y="927989"/>
                  </a:lnTo>
                  <a:lnTo>
                    <a:pt x="1083436" y="979678"/>
                  </a:lnTo>
                  <a:lnTo>
                    <a:pt x="819657" y="1137793"/>
                  </a:lnTo>
                  <a:lnTo>
                    <a:pt x="696721" y="1209802"/>
                  </a:lnTo>
                  <a:lnTo>
                    <a:pt x="651382" y="1236218"/>
                  </a:lnTo>
                  <a:lnTo>
                    <a:pt x="644906" y="1240028"/>
                  </a:lnTo>
                  <a:lnTo>
                    <a:pt x="616457" y="1250950"/>
                  </a:lnTo>
                  <a:lnTo>
                    <a:pt x="586485" y="1254633"/>
                  </a:lnTo>
                  <a:lnTo>
                    <a:pt x="556513" y="1250950"/>
                  </a:lnTo>
                  <a:lnTo>
                    <a:pt x="528065" y="1240028"/>
                  </a:lnTo>
                  <a:lnTo>
                    <a:pt x="288670" y="1099947"/>
                  </a:lnTo>
                  <a:lnTo>
                    <a:pt x="165734" y="1028065"/>
                  </a:lnTo>
                  <a:lnTo>
                    <a:pt x="120395" y="1001522"/>
                  </a:lnTo>
                  <a:lnTo>
                    <a:pt x="71246" y="955929"/>
                  </a:lnTo>
                  <a:lnTo>
                    <a:pt x="55625" y="897509"/>
                  </a:lnTo>
                  <a:lnTo>
                    <a:pt x="55625" y="617347"/>
                  </a:lnTo>
                  <a:lnTo>
                    <a:pt x="55625" y="473456"/>
                  </a:lnTo>
                  <a:lnTo>
                    <a:pt x="55625" y="420497"/>
                  </a:lnTo>
                  <a:lnTo>
                    <a:pt x="55625" y="412877"/>
                  </a:lnTo>
                  <a:lnTo>
                    <a:pt x="59689" y="382270"/>
                  </a:lnTo>
                  <a:lnTo>
                    <a:pt x="89534" y="330581"/>
                  </a:lnTo>
                  <a:lnTo>
                    <a:pt x="353313" y="172466"/>
                  </a:lnTo>
                  <a:lnTo>
                    <a:pt x="476250" y="100584"/>
                  </a:lnTo>
                  <a:lnTo>
                    <a:pt x="521588" y="74041"/>
                  </a:lnTo>
                  <a:lnTo>
                    <a:pt x="586485" y="55625"/>
                  </a:lnTo>
                  <a:lnTo>
                    <a:pt x="616457" y="59309"/>
                  </a:lnTo>
                  <a:lnTo>
                    <a:pt x="644906" y="70231"/>
                  </a:lnTo>
                  <a:lnTo>
                    <a:pt x="884300" y="210312"/>
                  </a:lnTo>
                  <a:lnTo>
                    <a:pt x="1007236" y="282321"/>
                  </a:lnTo>
                  <a:lnTo>
                    <a:pt x="1052575" y="308737"/>
                  </a:lnTo>
                  <a:lnTo>
                    <a:pt x="1059053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42175" y="826007"/>
              <a:ext cx="545592" cy="65532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08063" y="734568"/>
              <a:ext cx="853440" cy="89001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39840" y="441959"/>
              <a:ext cx="1331975" cy="147218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425184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2877"/>
                  </a:move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114425" y="288632"/>
                  </a:lnTo>
                  <a:lnTo>
                    <a:pt x="1114425" y="412877"/>
                  </a:lnTo>
                  <a:lnTo>
                    <a:pt x="1114425" y="897509"/>
                  </a:lnTo>
                  <a:lnTo>
                    <a:pt x="1098931" y="955929"/>
                  </a:lnTo>
                  <a:lnTo>
                    <a:pt x="1056259" y="997712"/>
                  </a:lnTo>
                  <a:lnTo>
                    <a:pt x="643255" y="1240028"/>
                  </a:lnTo>
                  <a:lnTo>
                    <a:pt x="584962" y="1254633"/>
                  </a:lnTo>
                  <a:lnTo>
                    <a:pt x="554990" y="1250950"/>
                  </a:lnTo>
                  <a:lnTo>
                    <a:pt x="113665" y="997712"/>
                  </a:lnTo>
                  <a:lnTo>
                    <a:pt x="70993" y="955929"/>
                  </a:lnTo>
                  <a:lnTo>
                    <a:pt x="55499" y="897509"/>
                  </a:lnTo>
                  <a:lnTo>
                    <a:pt x="55499" y="412877"/>
                  </a:lnTo>
                  <a:lnTo>
                    <a:pt x="70993" y="354330"/>
                  </a:lnTo>
                  <a:lnTo>
                    <a:pt x="113665" y="312547"/>
                  </a:lnTo>
                  <a:lnTo>
                    <a:pt x="526669" y="70231"/>
                  </a:lnTo>
                  <a:lnTo>
                    <a:pt x="584962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259" y="312547"/>
                  </a:lnTo>
                  <a:lnTo>
                    <a:pt x="1098931" y="354330"/>
                  </a:lnTo>
                  <a:lnTo>
                    <a:pt x="1114425" y="412877"/>
                  </a:lnTo>
                  <a:lnTo>
                    <a:pt x="1114425" y="288632"/>
                  </a:lnTo>
                  <a:lnTo>
                    <a:pt x="1083945" y="265303"/>
                  </a:lnTo>
                  <a:lnTo>
                    <a:pt x="726694" y="55626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8983" y="1287399"/>
                  </a:lnTo>
                  <a:lnTo>
                    <a:pt x="540639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1" y="1287399"/>
                  </a:lnTo>
                  <a:lnTo>
                    <a:pt x="726694" y="1254633"/>
                  </a:lnTo>
                  <a:lnTo>
                    <a:pt x="1083945" y="104508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4" y="897509"/>
                  </a:lnTo>
                  <a:lnTo>
                    <a:pt x="1169924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426708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509"/>
                  </a:moveTo>
                  <a:lnTo>
                    <a:pt x="1169923" y="617347"/>
                  </a:lnTo>
                  <a:lnTo>
                    <a:pt x="1169923" y="473456"/>
                  </a:lnTo>
                  <a:lnTo>
                    <a:pt x="1169923" y="420497"/>
                  </a:lnTo>
                  <a:lnTo>
                    <a:pt x="1169923" y="412877"/>
                  </a:lnTo>
                  <a:lnTo>
                    <a:pt x="1163955" y="368300"/>
                  </a:lnTo>
                  <a:lnTo>
                    <a:pt x="1146683" y="327533"/>
                  </a:lnTo>
                  <a:lnTo>
                    <a:pt x="1119632" y="292608"/>
                  </a:lnTo>
                  <a:lnTo>
                    <a:pt x="1083944" y="265303"/>
                  </a:lnTo>
                  <a:lnTo>
                    <a:pt x="845185" y="125222"/>
                  </a:lnTo>
                  <a:lnTo>
                    <a:pt x="722502" y="53212"/>
                  </a:lnTo>
                  <a:lnTo>
                    <a:pt x="677417" y="26797"/>
                  </a:lnTo>
                  <a:lnTo>
                    <a:pt x="670940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8" y="5715"/>
                  </a:lnTo>
                  <a:lnTo>
                    <a:pt x="498983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6" y="26149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8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8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738" y="1185164"/>
                  </a:lnTo>
                  <a:lnTo>
                    <a:pt x="447420" y="1257046"/>
                  </a:lnTo>
                  <a:lnTo>
                    <a:pt x="492506" y="1283589"/>
                  </a:lnTo>
                  <a:lnTo>
                    <a:pt x="498983" y="1287399"/>
                  </a:lnTo>
                  <a:lnTo>
                    <a:pt x="540638" y="1304544"/>
                  </a:lnTo>
                  <a:lnTo>
                    <a:pt x="584962" y="1310259"/>
                  </a:lnTo>
                  <a:lnTo>
                    <a:pt x="629285" y="1304544"/>
                  </a:lnTo>
                  <a:lnTo>
                    <a:pt x="670940" y="1287399"/>
                  </a:lnTo>
                  <a:lnTo>
                    <a:pt x="909700" y="1147318"/>
                  </a:lnTo>
                  <a:lnTo>
                    <a:pt x="1032383" y="1075309"/>
                  </a:lnTo>
                  <a:lnTo>
                    <a:pt x="1077467" y="1048893"/>
                  </a:lnTo>
                  <a:lnTo>
                    <a:pt x="1119632" y="1017651"/>
                  </a:lnTo>
                  <a:lnTo>
                    <a:pt x="1146683" y="982726"/>
                  </a:lnTo>
                  <a:lnTo>
                    <a:pt x="1163955" y="942086"/>
                  </a:lnTo>
                  <a:lnTo>
                    <a:pt x="1169923" y="897509"/>
                  </a:lnTo>
                  <a:close/>
                </a:path>
                <a:path w="1170304" h="1310639">
                  <a:moveTo>
                    <a:pt x="1056259" y="312547"/>
                  </a:moveTo>
                  <a:lnTo>
                    <a:pt x="1080642" y="330581"/>
                  </a:lnTo>
                  <a:lnTo>
                    <a:pt x="1098931" y="354330"/>
                  </a:lnTo>
                  <a:lnTo>
                    <a:pt x="1110488" y="382270"/>
                  </a:lnTo>
                  <a:lnTo>
                    <a:pt x="1114424" y="412877"/>
                  </a:lnTo>
                  <a:lnTo>
                    <a:pt x="1114424" y="693039"/>
                  </a:lnTo>
                  <a:lnTo>
                    <a:pt x="1114424" y="836930"/>
                  </a:lnTo>
                  <a:lnTo>
                    <a:pt x="1114424" y="889889"/>
                  </a:lnTo>
                  <a:lnTo>
                    <a:pt x="1114424" y="897509"/>
                  </a:lnTo>
                  <a:lnTo>
                    <a:pt x="1110488" y="927989"/>
                  </a:lnTo>
                  <a:lnTo>
                    <a:pt x="1080642" y="979678"/>
                  </a:lnTo>
                  <a:lnTo>
                    <a:pt x="817498" y="1137793"/>
                  </a:lnTo>
                  <a:lnTo>
                    <a:pt x="694816" y="1209802"/>
                  </a:lnTo>
                  <a:lnTo>
                    <a:pt x="649732" y="1236218"/>
                  </a:lnTo>
                  <a:lnTo>
                    <a:pt x="643255" y="1240028"/>
                  </a:lnTo>
                  <a:lnTo>
                    <a:pt x="614934" y="1250950"/>
                  </a:lnTo>
                  <a:lnTo>
                    <a:pt x="584962" y="1254633"/>
                  </a:lnTo>
                  <a:lnTo>
                    <a:pt x="554989" y="1250950"/>
                  </a:lnTo>
                  <a:lnTo>
                    <a:pt x="526668" y="1240028"/>
                  </a:lnTo>
                  <a:lnTo>
                    <a:pt x="287909" y="1099947"/>
                  </a:lnTo>
                  <a:lnTo>
                    <a:pt x="165226" y="1028065"/>
                  </a:lnTo>
                  <a:lnTo>
                    <a:pt x="120014" y="1001522"/>
                  </a:lnTo>
                  <a:lnTo>
                    <a:pt x="70992" y="955929"/>
                  </a:lnTo>
                  <a:lnTo>
                    <a:pt x="55499" y="897509"/>
                  </a:lnTo>
                  <a:lnTo>
                    <a:pt x="55499" y="617347"/>
                  </a:lnTo>
                  <a:lnTo>
                    <a:pt x="55499" y="473456"/>
                  </a:lnTo>
                  <a:lnTo>
                    <a:pt x="55499" y="420497"/>
                  </a:lnTo>
                  <a:lnTo>
                    <a:pt x="55499" y="412877"/>
                  </a:lnTo>
                  <a:lnTo>
                    <a:pt x="59436" y="382270"/>
                  </a:lnTo>
                  <a:lnTo>
                    <a:pt x="89281" y="330581"/>
                  </a:lnTo>
                  <a:lnTo>
                    <a:pt x="352424" y="172466"/>
                  </a:lnTo>
                  <a:lnTo>
                    <a:pt x="475107" y="100584"/>
                  </a:lnTo>
                  <a:lnTo>
                    <a:pt x="520191" y="74041"/>
                  </a:lnTo>
                  <a:lnTo>
                    <a:pt x="526668" y="70231"/>
                  </a:lnTo>
                  <a:lnTo>
                    <a:pt x="554989" y="59309"/>
                  </a:lnTo>
                  <a:lnTo>
                    <a:pt x="584962" y="55625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882014" y="210312"/>
                  </a:lnTo>
                  <a:lnTo>
                    <a:pt x="1004696" y="282321"/>
                  </a:lnTo>
                  <a:lnTo>
                    <a:pt x="1049909" y="308737"/>
                  </a:lnTo>
                  <a:lnTo>
                    <a:pt x="1056259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5943" y="826007"/>
              <a:ext cx="545591" cy="65532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1831" y="743711"/>
              <a:ext cx="804672" cy="88087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83608" y="441959"/>
              <a:ext cx="1331976" cy="1472184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568952" y="524255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412877"/>
                  </a:move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114806" y="288721"/>
                  </a:lnTo>
                  <a:lnTo>
                    <a:pt x="1114806" y="412877"/>
                  </a:lnTo>
                  <a:lnTo>
                    <a:pt x="1114806" y="897509"/>
                  </a:lnTo>
                  <a:lnTo>
                    <a:pt x="1099185" y="955929"/>
                  </a:lnTo>
                  <a:lnTo>
                    <a:pt x="1056386" y="997712"/>
                  </a:lnTo>
                  <a:lnTo>
                    <a:pt x="643255" y="1240028"/>
                  </a:lnTo>
                  <a:lnTo>
                    <a:pt x="585089" y="1254633"/>
                  </a:lnTo>
                  <a:lnTo>
                    <a:pt x="555244" y="1250950"/>
                  </a:lnTo>
                  <a:lnTo>
                    <a:pt x="113792" y="99771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412877"/>
                  </a:lnTo>
                  <a:lnTo>
                    <a:pt x="70993" y="354330"/>
                  </a:lnTo>
                  <a:lnTo>
                    <a:pt x="113792" y="312547"/>
                  </a:lnTo>
                  <a:lnTo>
                    <a:pt x="526923" y="70231"/>
                  </a:lnTo>
                  <a:lnTo>
                    <a:pt x="585089" y="55626"/>
                  </a:lnTo>
                  <a:lnTo>
                    <a:pt x="614934" y="59309"/>
                  </a:lnTo>
                  <a:lnTo>
                    <a:pt x="643255" y="70231"/>
                  </a:lnTo>
                  <a:lnTo>
                    <a:pt x="1056386" y="312547"/>
                  </a:lnTo>
                  <a:lnTo>
                    <a:pt x="1099185" y="354330"/>
                  </a:lnTo>
                  <a:lnTo>
                    <a:pt x="1114806" y="412877"/>
                  </a:lnTo>
                  <a:lnTo>
                    <a:pt x="1114806" y="288721"/>
                  </a:lnTo>
                  <a:lnTo>
                    <a:pt x="1084199" y="265303"/>
                  </a:lnTo>
                  <a:lnTo>
                    <a:pt x="726821" y="55626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9" y="0"/>
                  </a:lnTo>
                  <a:lnTo>
                    <a:pt x="540766" y="5715"/>
                  </a:lnTo>
                  <a:lnTo>
                    <a:pt x="499110" y="22987"/>
                  </a:lnTo>
                  <a:lnTo>
                    <a:pt x="85979" y="265303"/>
                  </a:lnTo>
                  <a:lnTo>
                    <a:pt x="50292" y="292608"/>
                  </a:lnTo>
                  <a:lnTo>
                    <a:pt x="23241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1" y="982726"/>
                  </a:lnTo>
                  <a:lnTo>
                    <a:pt x="50292" y="1017651"/>
                  </a:lnTo>
                  <a:lnTo>
                    <a:pt x="85979" y="1045083"/>
                  </a:lnTo>
                  <a:lnTo>
                    <a:pt x="499110" y="1287399"/>
                  </a:lnTo>
                  <a:lnTo>
                    <a:pt x="540766" y="1304544"/>
                  </a:lnTo>
                  <a:lnTo>
                    <a:pt x="585089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726821" y="1254633"/>
                  </a:lnTo>
                  <a:lnTo>
                    <a:pt x="1084199" y="104508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8" y="897509"/>
                  </a:lnTo>
                  <a:lnTo>
                    <a:pt x="1170178" y="412877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570475" y="525779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7" y="897509"/>
                  </a:moveTo>
                  <a:lnTo>
                    <a:pt x="1170177" y="617347"/>
                  </a:lnTo>
                  <a:lnTo>
                    <a:pt x="1170177" y="473456"/>
                  </a:lnTo>
                  <a:lnTo>
                    <a:pt x="1170177" y="420497"/>
                  </a:lnTo>
                  <a:lnTo>
                    <a:pt x="1170177" y="412877"/>
                  </a:lnTo>
                  <a:lnTo>
                    <a:pt x="1164209" y="368300"/>
                  </a:lnTo>
                  <a:lnTo>
                    <a:pt x="1146937" y="327533"/>
                  </a:lnTo>
                  <a:lnTo>
                    <a:pt x="1119886" y="292608"/>
                  </a:lnTo>
                  <a:lnTo>
                    <a:pt x="1084199" y="265303"/>
                  </a:lnTo>
                  <a:lnTo>
                    <a:pt x="845312" y="125222"/>
                  </a:lnTo>
                  <a:lnTo>
                    <a:pt x="722757" y="53212"/>
                  </a:lnTo>
                  <a:lnTo>
                    <a:pt x="677545" y="26797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8" y="0"/>
                  </a:lnTo>
                  <a:lnTo>
                    <a:pt x="540765" y="5715"/>
                  </a:lnTo>
                  <a:lnTo>
                    <a:pt x="499110" y="22987"/>
                  </a:lnTo>
                  <a:lnTo>
                    <a:pt x="260223" y="163068"/>
                  </a:lnTo>
                  <a:lnTo>
                    <a:pt x="137668" y="234950"/>
                  </a:lnTo>
                  <a:lnTo>
                    <a:pt x="92456" y="261493"/>
                  </a:lnTo>
                  <a:lnTo>
                    <a:pt x="50291" y="292608"/>
                  </a:lnTo>
                  <a:lnTo>
                    <a:pt x="23240" y="327533"/>
                  </a:lnTo>
                  <a:lnTo>
                    <a:pt x="5969" y="368300"/>
                  </a:lnTo>
                  <a:lnTo>
                    <a:pt x="0" y="412877"/>
                  </a:lnTo>
                  <a:lnTo>
                    <a:pt x="0" y="693039"/>
                  </a:lnTo>
                  <a:lnTo>
                    <a:pt x="0" y="836930"/>
                  </a:lnTo>
                  <a:lnTo>
                    <a:pt x="0" y="889889"/>
                  </a:lnTo>
                  <a:lnTo>
                    <a:pt x="0" y="897509"/>
                  </a:lnTo>
                  <a:lnTo>
                    <a:pt x="5969" y="942086"/>
                  </a:lnTo>
                  <a:lnTo>
                    <a:pt x="23240" y="982726"/>
                  </a:lnTo>
                  <a:lnTo>
                    <a:pt x="50291" y="1017651"/>
                  </a:lnTo>
                  <a:lnTo>
                    <a:pt x="85978" y="1045083"/>
                  </a:lnTo>
                  <a:lnTo>
                    <a:pt x="324865" y="1185164"/>
                  </a:lnTo>
                  <a:lnTo>
                    <a:pt x="447421" y="1257046"/>
                  </a:lnTo>
                  <a:lnTo>
                    <a:pt x="492633" y="1283589"/>
                  </a:lnTo>
                  <a:lnTo>
                    <a:pt x="499110" y="1287399"/>
                  </a:lnTo>
                  <a:lnTo>
                    <a:pt x="540765" y="1304544"/>
                  </a:lnTo>
                  <a:lnTo>
                    <a:pt x="585088" y="1310259"/>
                  </a:lnTo>
                  <a:lnTo>
                    <a:pt x="629412" y="1304544"/>
                  </a:lnTo>
                  <a:lnTo>
                    <a:pt x="671068" y="1287399"/>
                  </a:lnTo>
                  <a:lnTo>
                    <a:pt x="909954" y="1147318"/>
                  </a:lnTo>
                  <a:lnTo>
                    <a:pt x="1032510" y="1075309"/>
                  </a:lnTo>
                  <a:lnTo>
                    <a:pt x="1077722" y="1048893"/>
                  </a:lnTo>
                  <a:lnTo>
                    <a:pt x="1119886" y="1017651"/>
                  </a:lnTo>
                  <a:lnTo>
                    <a:pt x="1146937" y="982726"/>
                  </a:lnTo>
                  <a:lnTo>
                    <a:pt x="1164209" y="942086"/>
                  </a:lnTo>
                  <a:lnTo>
                    <a:pt x="1170177" y="897509"/>
                  </a:lnTo>
                  <a:close/>
                </a:path>
                <a:path w="1170304" h="1310639">
                  <a:moveTo>
                    <a:pt x="1056386" y="312547"/>
                  </a:moveTo>
                  <a:lnTo>
                    <a:pt x="1080770" y="330581"/>
                  </a:lnTo>
                  <a:lnTo>
                    <a:pt x="1099185" y="354330"/>
                  </a:lnTo>
                  <a:lnTo>
                    <a:pt x="1110741" y="382270"/>
                  </a:lnTo>
                  <a:lnTo>
                    <a:pt x="1114806" y="412877"/>
                  </a:lnTo>
                  <a:lnTo>
                    <a:pt x="1114806" y="693039"/>
                  </a:lnTo>
                  <a:lnTo>
                    <a:pt x="1114806" y="836930"/>
                  </a:lnTo>
                  <a:lnTo>
                    <a:pt x="1114806" y="889889"/>
                  </a:lnTo>
                  <a:lnTo>
                    <a:pt x="1114806" y="897509"/>
                  </a:lnTo>
                  <a:lnTo>
                    <a:pt x="1110741" y="927989"/>
                  </a:lnTo>
                  <a:lnTo>
                    <a:pt x="1080770" y="979678"/>
                  </a:lnTo>
                  <a:lnTo>
                    <a:pt x="817626" y="1137793"/>
                  </a:lnTo>
                  <a:lnTo>
                    <a:pt x="694944" y="1209802"/>
                  </a:lnTo>
                  <a:lnTo>
                    <a:pt x="649732" y="1236218"/>
                  </a:lnTo>
                  <a:lnTo>
                    <a:pt x="643254" y="1240028"/>
                  </a:lnTo>
                  <a:lnTo>
                    <a:pt x="614934" y="1250950"/>
                  </a:lnTo>
                  <a:lnTo>
                    <a:pt x="585088" y="1254633"/>
                  </a:lnTo>
                  <a:lnTo>
                    <a:pt x="555244" y="1250950"/>
                  </a:lnTo>
                  <a:lnTo>
                    <a:pt x="526923" y="1240028"/>
                  </a:lnTo>
                  <a:lnTo>
                    <a:pt x="288036" y="1099947"/>
                  </a:lnTo>
                  <a:lnTo>
                    <a:pt x="165353" y="1028065"/>
                  </a:lnTo>
                  <a:lnTo>
                    <a:pt x="120141" y="1001522"/>
                  </a:lnTo>
                  <a:lnTo>
                    <a:pt x="70993" y="955929"/>
                  </a:lnTo>
                  <a:lnTo>
                    <a:pt x="55372" y="897509"/>
                  </a:lnTo>
                  <a:lnTo>
                    <a:pt x="55372" y="617347"/>
                  </a:lnTo>
                  <a:lnTo>
                    <a:pt x="55372" y="473456"/>
                  </a:lnTo>
                  <a:lnTo>
                    <a:pt x="55372" y="420497"/>
                  </a:lnTo>
                  <a:lnTo>
                    <a:pt x="55372" y="412877"/>
                  </a:lnTo>
                  <a:lnTo>
                    <a:pt x="59436" y="382270"/>
                  </a:lnTo>
                  <a:lnTo>
                    <a:pt x="89408" y="330581"/>
                  </a:lnTo>
                  <a:lnTo>
                    <a:pt x="352551" y="172466"/>
                  </a:lnTo>
                  <a:lnTo>
                    <a:pt x="475234" y="100584"/>
                  </a:lnTo>
                  <a:lnTo>
                    <a:pt x="520446" y="74041"/>
                  </a:lnTo>
                  <a:lnTo>
                    <a:pt x="526923" y="70231"/>
                  </a:lnTo>
                  <a:lnTo>
                    <a:pt x="555244" y="59309"/>
                  </a:lnTo>
                  <a:lnTo>
                    <a:pt x="585088" y="55625"/>
                  </a:lnTo>
                  <a:lnTo>
                    <a:pt x="614934" y="59309"/>
                  </a:lnTo>
                  <a:lnTo>
                    <a:pt x="643254" y="70231"/>
                  </a:lnTo>
                  <a:lnTo>
                    <a:pt x="882141" y="210312"/>
                  </a:lnTo>
                  <a:lnTo>
                    <a:pt x="1004824" y="282321"/>
                  </a:lnTo>
                  <a:lnTo>
                    <a:pt x="1050036" y="308737"/>
                  </a:lnTo>
                  <a:lnTo>
                    <a:pt x="1056386" y="3125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11005" y="4709159"/>
              <a:ext cx="645682" cy="55778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63039" y="4264151"/>
              <a:ext cx="1331975" cy="147218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545336" y="4349495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7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6" y="130154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546860" y="435101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80" h="1307464">
                  <a:moveTo>
                    <a:pt x="1173226" y="895349"/>
                  </a:moveTo>
                  <a:lnTo>
                    <a:pt x="1173226" y="615822"/>
                  </a:lnTo>
                  <a:lnTo>
                    <a:pt x="1173226" y="472312"/>
                  </a:lnTo>
                  <a:lnTo>
                    <a:pt x="1173226" y="419480"/>
                  </a:lnTo>
                  <a:lnTo>
                    <a:pt x="1173226" y="411860"/>
                  </a:lnTo>
                  <a:lnTo>
                    <a:pt x="1167257" y="367410"/>
                  </a:lnTo>
                  <a:lnTo>
                    <a:pt x="1149985" y="326770"/>
                  </a:lnTo>
                  <a:lnTo>
                    <a:pt x="1122807" y="291972"/>
                  </a:lnTo>
                  <a:lnTo>
                    <a:pt x="1086992" y="264667"/>
                  </a:lnTo>
                  <a:lnTo>
                    <a:pt x="847597" y="124967"/>
                  </a:lnTo>
                  <a:lnTo>
                    <a:pt x="724535" y="53085"/>
                  </a:lnTo>
                  <a:lnTo>
                    <a:pt x="679322" y="26669"/>
                  </a:lnTo>
                  <a:lnTo>
                    <a:pt x="672846" y="22859"/>
                  </a:lnTo>
                  <a:lnTo>
                    <a:pt x="630935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79" y="22859"/>
                  </a:lnTo>
                  <a:lnTo>
                    <a:pt x="260984" y="162686"/>
                  </a:lnTo>
                  <a:lnTo>
                    <a:pt x="137922" y="234441"/>
                  </a:lnTo>
                  <a:lnTo>
                    <a:pt x="92709" y="260857"/>
                  </a:lnTo>
                  <a:lnTo>
                    <a:pt x="50418" y="291972"/>
                  </a:lnTo>
                  <a:lnTo>
                    <a:pt x="23240" y="326770"/>
                  </a:lnTo>
                  <a:lnTo>
                    <a:pt x="5968" y="367410"/>
                  </a:lnTo>
                  <a:lnTo>
                    <a:pt x="0" y="411860"/>
                  </a:lnTo>
                  <a:lnTo>
                    <a:pt x="0" y="691387"/>
                  </a:lnTo>
                  <a:lnTo>
                    <a:pt x="0" y="834897"/>
                  </a:lnTo>
                  <a:lnTo>
                    <a:pt x="0" y="887856"/>
                  </a:lnTo>
                  <a:lnTo>
                    <a:pt x="0" y="895349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418" y="1015364"/>
                  </a:lnTo>
                  <a:lnTo>
                    <a:pt x="86233" y="1042669"/>
                  </a:lnTo>
                  <a:lnTo>
                    <a:pt x="325628" y="1182369"/>
                  </a:lnTo>
                  <a:lnTo>
                    <a:pt x="448691" y="1254137"/>
                  </a:lnTo>
                  <a:lnTo>
                    <a:pt x="493903" y="1280579"/>
                  </a:lnTo>
                  <a:lnTo>
                    <a:pt x="500379" y="1284350"/>
                  </a:lnTo>
                  <a:lnTo>
                    <a:pt x="542163" y="1301546"/>
                  </a:lnTo>
                  <a:lnTo>
                    <a:pt x="586613" y="1307274"/>
                  </a:lnTo>
                  <a:lnTo>
                    <a:pt x="630935" y="1301546"/>
                  </a:lnTo>
                  <a:lnTo>
                    <a:pt x="672846" y="1284350"/>
                  </a:lnTo>
                  <a:lnTo>
                    <a:pt x="912241" y="1144650"/>
                  </a:lnTo>
                  <a:lnTo>
                    <a:pt x="1035304" y="1072895"/>
                  </a:lnTo>
                  <a:lnTo>
                    <a:pt x="1080516" y="1046352"/>
                  </a:lnTo>
                  <a:lnTo>
                    <a:pt x="1086992" y="1042669"/>
                  </a:lnTo>
                  <a:lnTo>
                    <a:pt x="1122807" y="1015364"/>
                  </a:lnTo>
                  <a:lnTo>
                    <a:pt x="1149985" y="980439"/>
                  </a:lnTo>
                  <a:lnTo>
                    <a:pt x="1167257" y="939926"/>
                  </a:lnTo>
                  <a:lnTo>
                    <a:pt x="1173226" y="895349"/>
                  </a:lnTo>
                  <a:close/>
                </a:path>
                <a:path w="1173480" h="1307464">
                  <a:moveTo>
                    <a:pt x="1059180" y="311784"/>
                  </a:moveTo>
                  <a:lnTo>
                    <a:pt x="1083564" y="329818"/>
                  </a:lnTo>
                  <a:lnTo>
                    <a:pt x="1101979" y="353567"/>
                  </a:lnTo>
                  <a:lnTo>
                    <a:pt x="1113663" y="381380"/>
                  </a:lnTo>
                  <a:lnTo>
                    <a:pt x="1117727" y="411860"/>
                  </a:lnTo>
                  <a:lnTo>
                    <a:pt x="1117727" y="691387"/>
                  </a:lnTo>
                  <a:lnTo>
                    <a:pt x="1117727" y="834897"/>
                  </a:lnTo>
                  <a:lnTo>
                    <a:pt x="1117727" y="887856"/>
                  </a:lnTo>
                  <a:lnTo>
                    <a:pt x="1117727" y="895349"/>
                  </a:lnTo>
                  <a:lnTo>
                    <a:pt x="1113663" y="925829"/>
                  </a:lnTo>
                  <a:lnTo>
                    <a:pt x="1101979" y="953769"/>
                  </a:lnTo>
                  <a:lnTo>
                    <a:pt x="1083564" y="977391"/>
                  </a:lnTo>
                  <a:lnTo>
                    <a:pt x="1059180" y="995425"/>
                  </a:lnTo>
                  <a:lnTo>
                    <a:pt x="819658" y="1135125"/>
                  </a:lnTo>
                  <a:lnTo>
                    <a:pt x="696722" y="1207007"/>
                  </a:lnTo>
                  <a:lnTo>
                    <a:pt x="651383" y="1233423"/>
                  </a:lnTo>
                  <a:lnTo>
                    <a:pt x="644906" y="1237170"/>
                  </a:lnTo>
                  <a:lnTo>
                    <a:pt x="616585" y="1248079"/>
                  </a:lnTo>
                  <a:lnTo>
                    <a:pt x="586613" y="1251711"/>
                  </a:lnTo>
                  <a:lnTo>
                    <a:pt x="556641" y="1248079"/>
                  </a:lnTo>
                  <a:lnTo>
                    <a:pt x="528192" y="1237170"/>
                  </a:lnTo>
                  <a:lnTo>
                    <a:pt x="288797" y="1097406"/>
                  </a:lnTo>
                  <a:lnTo>
                    <a:pt x="165862" y="1025651"/>
                  </a:lnTo>
                  <a:lnTo>
                    <a:pt x="120522" y="999235"/>
                  </a:lnTo>
                  <a:lnTo>
                    <a:pt x="71247" y="953769"/>
                  </a:lnTo>
                  <a:lnTo>
                    <a:pt x="55499" y="895349"/>
                  </a:lnTo>
                  <a:lnTo>
                    <a:pt x="55499" y="615822"/>
                  </a:lnTo>
                  <a:lnTo>
                    <a:pt x="55499" y="472312"/>
                  </a:lnTo>
                  <a:lnTo>
                    <a:pt x="55499" y="419480"/>
                  </a:lnTo>
                  <a:lnTo>
                    <a:pt x="55499" y="411860"/>
                  </a:lnTo>
                  <a:lnTo>
                    <a:pt x="59562" y="381380"/>
                  </a:lnTo>
                  <a:lnTo>
                    <a:pt x="89662" y="329818"/>
                  </a:lnTo>
                  <a:lnTo>
                    <a:pt x="353567" y="172084"/>
                  </a:lnTo>
                  <a:lnTo>
                    <a:pt x="476503" y="100329"/>
                  </a:lnTo>
                  <a:lnTo>
                    <a:pt x="521842" y="73913"/>
                  </a:lnTo>
                  <a:lnTo>
                    <a:pt x="528192" y="70103"/>
                  </a:lnTo>
                  <a:lnTo>
                    <a:pt x="556641" y="59181"/>
                  </a:lnTo>
                  <a:lnTo>
                    <a:pt x="586613" y="55498"/>
                  </a:lnTo>
                  <a:lnTo>
                    <a:pt x="616585" y="59181"/>
                  </a:lnTo>
                  <a:lnTo>
                    <a:pt x="644906" y="70103"/>
                  </a:lnTo>
                  <a:lnTo>
                    <a:pt x="884428" y="209803"/>
                  </a:lnTo>
                  <a:lnTo>
                    <a:pt x="1007364" y="281558"/>
                  </a:lnTo>
                  <a:lnTo>
                    <a:pt x="1052703" y="308101"/>
                  </a:lnTo>
                  <a:lnTo>
                    <a:pt x="1059180" y="31178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7528" y="3411140"/>
            <a:ext cx="1453896" cy="6030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34584" y="3459479"/>
            <a:ext cx="1323340" cy="50038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66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28488" y="4300728"/>
            <a:ext cx="1332230" cy="1472565"/>
            <a:chOff x="5428488" y="4300728"/>
            <a:chExt cx="1332230" cy="1472565"/>
          </a:xfrm>
        </p:grpSpPr>
        <p:sp>
          <p:nvSpPr>
            <p:cNvPr id="5" name="object 5"/>
            <p:cNvSpPr/>
            <p:nvPr/>
          </p:nvSpPr>
          <p:spPr>
            <a:xfrm>
              <a:off x="5724144" y="4785360"/>
              <a:ext cx="746760" cy="460375"/>
            </a:xfrm>
            <a:custGeom>
              <a:avLst/>
              <a:gdLst/>
              <a:ahLst/>
              <a:cxnLst/>
              <a:rect l="l" t="t" r="r" b="b"/>
              <a:pathLst>
                <a:path w="746760" h="460375">
                  <a:moveTo>
                    <a:pt x="262509" y="281051"/>
                  </a:moveTo>
                  <a:lnTo>
                    <a:pt x="211582" y="281051"/>
                  </a:lnTo>
                  <a:lnTo>
                    <a:pt x="211582" y="425843"/>
                  </a:lnTo>
                  <a:lnTo>
                    <a:pt x="213614" y="435991"/>
                  </a:lnTo>
                  <a:lnTo>
                    <a:pt x="218948" y="444131"/>
                  </a:lnTo>
                  <a:lnTo>
                    <a:pt x="227076" y="449453"/>
                  </a:lnTo>
                  <a:lnTo>
                    <a:pt x="237109" y="451358"/>
                  </a:lnTo>
                  <a:lnTo>
                    <a:pt x="247142" y="449453"/>
                  </a:lnTo>
                  <a:lnTo>
                    <a:pt x="255270" y="444131"/>
                  </a:lnTo>
                  <a:lnTo>
                    <a:pt x="260604" y="435991"/>
                  </a:lnTo>
                  <a:lnTo>
                    <a:pt x="262509" y="425843"/>
                  </a:lnTo>
                  <a:lnTo>
                    <a:pt x="262509" y="281051"/>
                  </a:lnTo>
                  <a:close/>
                </a:path>
                <a:path w="746760" h="460375">
                  <a:moveTo>
                    <a:pt x="746633" y="76708"/>
                  </a:moveTo>
                  <a:lnTo>
                    <a:pt x="694055" y="52832"/>
                  </a:lnTo>
                  <a:lnTo>
                    <a:pt x="685292" y="32004"/>
                  </a:lnTo>
                  <a:lnTo>
                    <a:pt x="670433" y="15240"/>
                  </a:lnTo>
                  <a:lnTo>
                    <a:pt x="650748" y="4064"/>
                  </a:lnTo>
                  <a:lnTo>
                    <a:pt x="627761" y="0"/>
                  </a:lnTo>
                  <a:lnTo>
                    <a:pt x="581025" y="0"/>
                  </a:lnTo>
                  <a:lnTo>
                    <a:pt x="570865" y="59563"/>
                  </a:lnTo>
                  <a:lnTo>
                    <a:pt x="570865" y="65532"/>
                  </a:lnTo>
                  <a:lnTo>
                    <a:pt x="576834" y="78359"/>
                  </a:lnTo>
                  <a:lnTo>
                    <a:pt x="584454" y="83439"/>
                  </a:lnTo>
                  <a:lnTo>
                    <a:pt x="598424" y="85598"/>
                  </a:lnTo>
                  <a:lnTo>
                    <a:pt x="604520" y="84582"/>
                  </a:lnTo>
                  <a:lnTo>
                    <a:pt x="610108" y="81788"/>
                  </a:lnTo>
                  <a:lnTo>
                    <a:pt x="618363" y="73279"/>
                  </a:lnTo>
                  <a:lnTo>
                    <a:pt x="620903" y="68199"/>
                  </a:lnTo>
                  <a:lnTo>
                    <a:pt x="628650" y="26416"/>
                  </a:lnTo>
                  <a:lnTo>
                    <a:pt x="632841" y="22987"/>
                  </a:lnTo>
                  <a:lnTo>
                    <a:pt x="642239" y="24638"/>
                  </a:lnTo>
                  <a:lnTo>
                    <a:pt x="645541" y="28956"/>
                  </a:lnTo>
                  <a:lnTo>
                    <a:pt x="637413" y="74295"/>
                  </a:lnTo>
                  <a:lnTo>
                    <a:pt x="633476" y="82423"/>
                  </a:lnTo>
                  <a:lnTo>
                    <a:pt x="627888" y="89535"/>
                  </a:lnTo>
                  <a:lnTo>
                    <a:pt x="614172" y="100457"/>
                  </a:lnTo>
                  <a:lnTo>
                    <a:pt x="605663" y="102235"/>
                  </a:lnTo>
                  <a:lnTo>
                    <a:pt x="592074" y="102235"/>
                  </a:lnTo>
                  <a:lnTo>
                    <a:pt x="559816" y="80899"/>
                  </a:lnTo>
                  <a:lnTo>
                    <a:pt x="554736" y="66294"/>
                  </a:lnTo>
                  <a:lnTo>
                    <a:pt x="554736" y="51054"/>
                  </a:lnTo>
                  <a:lnTo>
                    <a:pt x="562356" y="5969"/>
                  </a:lnTo>
                  <a:lnTo>
                    <a:pt x="502920" y="71501"/>
                  </a:lnTo>
                  <a:lnTo>
                    <a:pt x="492760" y="80772"/>
                  </a:lnTo>
                  <a:lnTo>
                    <a:pt x="480822" y="87757"/>
                  </a:lnTo>
                  <a:lnTo>
                    <a:pt x="467614" y="92075"/>
                  </a:lnTo>
                  <a:lnTo>
                    <a:pt x="453644" y="93726"/>
                  </a:lnTo>
                  <a:lnTo>
                    <a:pt x="211582" y="93726"/>
                  </a:lnTo>
                  <a:lnTo>
                    <a:pt x="195453" y="95250"/>
                  </a:lnTo>
                  <a:lnTo>
                    <a:pt x="180213" y="99695"/>
                  </a:lnTo>
                  <a:lnTo>
                    <a:pt x="166243" y="106934"/>
                  </a:lnTo>
                  <a:lnTo>
                    <a:pt x="153924" y="116713"/>
                  </a:lnTo>
                  <a:lnTo>
                    <a:pt x="129159" y="110617"/>
                  </a:lnTo>
                  <a:lnTo>
                    <a:pt x="100838" y="98425"/>
                  </a:lnTo>
                  <a:lnTo>
                    <a:pt x="72390" y="78232"/>
                  </a:lnTo>
                  <a:lnTo>
                    <a:pt x="41148" y="40132"/>
                  </a:lnTo>
                  <a:lnTo>
                    <a:pt x="32639" y="35433"/>
                  </a:lnTo>
                  <a:lnTo>
                    <a:pt x="0" y="62357"/>
                  </a:lnTo>
                  <a:lnTo>
                    <a:pt x="3556" y="72390"/>
                  </a:lnTo>
                  <a:lnTo>
                    <a:pt x="32004" y="109601"/>
                  </a:lnTo>
                  <a:lnTo>
                    <a:pt x="64516" y="135890"/>
                  </a:lnTo>
                  <a:lnTo>
                    <a:pt x="97917" y="153162"/>
                  </a:lnTo>
                  <a:lnTo>
                    <a:pt x="129286" y="163576"/>
                  </a:lnTo>
                  <a:lnTo>
                    <a:pt x="126619" y="173736"/>
                  </a:lnTo>
                  <a:lnTo>
                    <a:pt x="126619" y="433578"/>
                  </a:lnTo>
                  <a:lnTo>
                    <a:pt x="128143" y="442722"/>
                  </a:lnTo>
                  <a:lnTo>
                    <a:pt x="132461" y="450596"/>
                  </a:lnTo>
                  <a:lnTo>
                    <a:pt x="138811" y="456565"/>
                  </a:lnTo>
                  <a:lnTo>
                    <a:pt x="147066" y="459867"/>
                  </a:lnTo>
                  <a:lnTo>
                    <a:pt x="158623" y="459613"/>
                  </a:lnTo>
                  <a:lnTo>
                    <a:pt x="168402" y="454660"/>
                  </a:lnTo>
                  <a:lnTo>
                    <a:pt x="175133" y="446024"/>
                  </a:lnTo>
                  <a:lnTo>
                    <a:pt x="177673" y="435229"/>
                  </a:lnTo>
                  <a:lnTo>
                    <a:pt x="177673" y="272542"/>
                  </a:lnTo>
                  <a:lnTo>
                    <a:pt x="293116" y="272542"/>
                  </a:lnTo>
                  <a:lnTo>
                    <a:pt x="309118" y="282956"/>
                  </a:lnTo>
                  <a:lnTo>
                    <a:pt x="329692" y="291084"/>
                  </a:lnTo>
                  <a:lnTo>
                    <a:pt x="354076" y="296291"/>
                  </a:lnTo>
                  <a:lnTo>
                    <a:pt x="415417" y="298069"/>
                  </a:lnTo>
                  <a:lnTo>
                    <a:pt x="415417" y="432689"/>
                  </a:lnTo>
                  <a:lnTo>
                    <a:pt x="417195" y="442595"/>
                  </a:lnTo>
                  <a:lnTo>
                    <a:pt x="422275" y="451104"/>
                  </a:lnTo>
                  <a:lnTo>
                    <a:pt x="429768" y="457200"/>
                  </a:lnTo>
                  <a:lnTo>
                    <a:pt x="439166" y="459867"/>
                  </a:lnTo>
                  <a:lnTo>
                    <a:pt x="449580" y="458343"/>
                  </a:lnTo>
                  <a:lnTo>
                    <a:pt x="458216" y="452882"/>
                  </a:lnTo>
                  <a:lnTo>
                    <a:pt x="464185" y="444627"/>
                  </a:lnTo>
                  <a:lnTo>
                    <a:pt x="466344" y="434340"/>
                  </a:lnTo>
                  <a:lnTo>
                    <a:pt x="466344" y="298069"/>
                  </a:lnTo>
                  <a:lnTo>
                    <a:pt x="500380" y="298069"/>
                  </a:lnTo>
                  <a:lnTo>
                    <a:pt x="500380" y="433578"/>
                  </a:lnTo>
                  <a:lnTo>
                    <a:pt x="501904" y="442722"/>
                  </a:lnTo>
                  <a:lnTo>
                    <a:pt x="506095" y="450596"/>
                  </a:lnTo>
                  <a:lnTo>
                    <a:pt x="512572" y="456565"/>
                  </a:lnTo>
                  <a:lnTo>
                    <a:pt x="520700" y="459867"/>
                  </a:lnTo>
                  <a:lnTo>
                    <a:pt x="532384" y="459613"/>
                  </a:lnTo>
                  <a:lnTo>
                    <a:pt x="542036" y="454660"/>
                  </a:lnTo>
                  <a:lnTo>
                    <a:pt x="548767" y="446024"/>
                  </a:lnTo>
                  <a:lnTo>
                    <a:pt x="551307" y="435229"/>
                  </a:lnTo>
                  <a:lnTo>
                    <a:pt x="551307" y="276860"/>
                  </a:lnTo>
                  <a:lnTo>
                    <a:pt x="565277" y="256032"/>
                  </a:lnTo>
                  <a:lnTo>
                    <a:pt x="585343" y="212979"/>
                  </a:lnTo>
                  <a:lnTo>
                    <a:pt x="619252" y="127762"/>
                  </a:lnTo>
                  <a:lnTo>
                    <a:pt x="695706" y="127762"/>
                  </a:lnTo>
                  <a:lnTo>
                    <a:pt x="715518" y="123698"/>
                  </a:lnTo>
                  <a:lnTo>
                    <a:pt x="731647" y="112776"/>
                  </a:lnTo>
                  <a:lnTo>
                    <a:pt x="742569" y="96520"/>
                  </a:lnTo>
                  <a:lnTo>
                    <a:pt x="746633" y="76708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8" y="4300728"/>
              <a:ext cx="1331975" cy="147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10784" y="4383024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31"/>
                  </a:lnTo>
                  <a:lnTo>
                    <a:pt x="584962" y="1254861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589"/>
                  </a:lnTo>
                  <a:lnTo>
                    <a:pt x="540639" y="1304823"/>
                  </a:lnTo>
                  <a:lnTo>
                    <a:pt x="584962" y="1310563"/>
                  </a:lnTo>
                  <a:lnTo>
                    <a:pt x="629285" y="1304823"/>
                  </a:lnTo>
                  <a:lnTo>
                    <a:pt x="670941" y="1287589"/>
                  </a:lnTo>
                  <a:lnTo>
                    <a:pt x="726694" y="1254861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2308" y="4384548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4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8"/>
                  </a:lnTo>
                  <a:lnTo>
                    <a:pt x="137540" y="234950"/>
                  </a:lnTo>
                  <a:lnTo>
                    <a:pt x="92455" y="261493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7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6"/>
                  </a:lnTo>
                  <a:lnTo>
                    <a:pt x="324738" y="1185417"/>
                  </a:lnTo>
                  <a:lnTo>
                    <a:pt x="447420" y="1257299"/>
                  </a:lnTo>
                  <a:lnTo>
                    <a:pt x="492505" y="1283792"/>
                  </a:lnTo>
                  <a:lnTo>
                    <a:pt x="498982" y="1287589"/>
                  </a:lnTo>
                  <a:lnTo>
                    <a:pt x="540638" y="1304823"/>
                  </a:lnTo>
                  <a:lnTo>
                    <a:pt x="584962" y="1310563"/>
                  </a:lnTo>
                  <a:lnTo>
                    <a:pt x="629284" y="1304823"/>
                  </a:lnTo>
                  <a:lnTo>
                    <a:pt x="670940" y="1287589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6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4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7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2"/>
                  </a:lnTo>
                  <a:lnTo>
                    <a:pt x="817499" y="1138046"/>
                  </a:lnTo>
                  <a:lnTo>
                    <a:pt x="694816" y="1209954"/>
                  </a:lnTo>
                  <a:lnTo>
                    <a:pt x="649731" y="1236446"/>
                  </a:lnTo>
                  <a:lnTo>
                    <a:pt x="643254" y="1240243"/>
                  </a:lnTo>
                  <a:lnTo>
                    <a:pt x="614933" y="1251204"/>
                  </a:lnTo>
                  <a:lnTo>
                    <a:pt x="584962" y="1254861"/>
                  </a:lnTo>
                  <a:lnTo>
                    <a:pt x="554989" y="1251204"/>
                  </a:lnTo>
                  <a:lnTo>
                    <a:pt x="526668" y="1240243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4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3"/>
                  </a:lnTo>
                  <a:lnTo>
                    <a:pt x="475106" y="100583"/>
                  </a:lnTo>
                  <a:lnTo>
                    <a:pt x="520191" y="74168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28488" y="1734311"/>
            <a:ext cx="1332230" cy="1472565"/>
            <a:chOff x="5428488" y="1734311"/>
            <a:chExt cx="1332230" cy="1472565"/>
          </a:xfrm>
        </p:grpSpPr>
        <p:sp>
          <p:nvSpPr>
            <p:cNvPr id="10" name="object 10"/>
            <p:cNvSpPr/>
            <p:nvPr/>
          </p:nvSpPr>
          <p:spPr>
            <a:xfrm>
              <a:off x="5922264" y="2218943"/>
              <a:ext cx="350520" cy="457200"/>
            </a:xfrm>
            <a:custGeom>
              <a:avLst/>
              <a:gdLst/>
              <a:ahLst/>
              <a:cxnLst/>
              <a:rect l="l" t="t" r="r" b="b"/>
              <a:pathLst>
                <a:path w="350520" h="457200">
                  <a:moveTo>
                    <a:pt x="141274" y="165506"/>
                  </a:moveTo>
                  <a:lnTo>
                    <a:pt x="67818" y="165506"/>
                  </a:lnTo>
                  <a:lnTo>
                    <a:pt x="67818" y="188341"/>
                  </a:lnTo>
                  <a:lnTo>
                    <a:pt x="141274" y="188341"/>
                  </a:lnTo>
                  <a:lnTo>
                    <a:pt x="141274" y="165506"/>
                  </a:lnTo>
                  <a:close/>
                </a:path>
                <a:path w="350520" h="457200">
                  <a:moveTo>
                    <a:pt x="282549" y="348259"/>
                  </a:moveTo>
                  <a:lnTo>
                    <a:pt x="67818" y="348259"/>
                  </a:lnTo>
                  <a:lnTo>
                    <a:pt x="67818" y="371094"/>
                  </a:lnTo>
                  <a:lnTo>
                    <a:pt x="282549" y="371094"/>
                  </a:lnTo>
                  <a:lnTo>
                    <a:pt x="282549" y="348259"/>
                  </a:lnTo>
                  <a:close/>
                </a:path>
                <a:path w="350520" h="457200">
                  <a:moveTo>
                    <a:pt x="282549" y="302539"/>
                  </a:moveTo>
                  <a:lnTo>
                    <a:pt x="67818" y="302539"/>
                  </a:lnTo>
                  <a:lnTo>
                    <a:pt x="67818" y="325374"/>
                  </a:lnTo>
                  <a:lnTo>
                    <a:pt x="282549" y="325374"/>
                  </a:lnTo>
                  <a:lnTo>
                    <a:pt x="282549" y="302539"/>
                  </a:lnTo>
                  <a:close/>
                </a:path>
                <a:path w="350520" h="457200">
                  <a:moveTo>
                    <a:pt x="282549" y="256946"/>
                  </a:moveTo>
                  <a:lnTo>
                    <a:pt x="67818" y="256946"/>
                  </a:lnTo>
                  <a:lnTo>
                    <a:pt x="67818" y="279781"/>
                  </a:lnTo>
                  <a:lnTo>
                    <a:pt x="282549" y="279781"/>
                  </a:lnTo>
                  <a:lnTo>
                    <a:pt x="282549" y="256946"/>
                  </a:lnTo>
                  <a:close/>
                </a:path>
                <a:path w="350520" h="457200">
                  <a:moveTo>
                    <a:pt x="282549" y="211226"/>
                  </a:moveTo>
                  <a:lnTo>
                    <a:pt x="67818" y="211226"/>
                  </a:lnTo>
                  <a:lnTo>
                    <a:pt x="67818" y="234061"/>
                  </a:lnTo>
                  <a:lnTo>
                    <a:pt x="282549" y="234061"/>
                  </a:lnTo>
                  <a:lnTo>
                    <a:pt x="282549" y="211226"/>
                  </a:lnTo>
                  <a:close/>
                </a:path>
                <a:path w="350520" h="457200">
                  <a:moveTo>
                    <a:pt x="350393" y="125603"/>
                  </a:moveTo>
                  <a:lnTo>
                    <a:pt x="316484" y="95504"/>
                  </a:lnTo>
                  <a:lnTo>
                    <a:pt x="316484" y="154178"/>
                  </a:lnTo>
                  <a:lnTo>
                    <a:pt x="316484" y="422402"/>
                  </a:lnTo>
                  <a:lnTo>
                    <a:pt x="33909" y="422402"/>
                  </a:lnTo>
                  <a:lnTo>
                    <a:pt x="33909" y="34290"/>
                  </a:lnTo>
                  <a:lnTo>
                    <a:pt x="175133" y="34290"/>
                  </a:lnTo>
                  <a:lnTo>
                    <a:pt x="175133" y="154178"/>
                  </a:lnTo>
                  <a:lnTo>
                    <a:pt x="316484" y="154178"/>
                  </a:lnTo>
                  <a:lnTo>
                    <a:pt x="316484" y="95504"/>
                  </a:lnTo>
                  <a:lnTo>
                    <a:pt x="279781" y="62865"/>
                  </a:lnTo>
                  <a:lnTo>
                    <a:pt x="279781" y="119888"/>
                  </a:lnTo>
                  <a:lnTo>
                    <a:pt x="209042" y="119888"/>
                  </a:lnTo>
                  <a:lnTo>
                    <a:pt x="209042" y="48514"/>
                  </a:lnTo>
                  <a:lnTo>
                    <a:pt x="279781" y="119888"/>
                  </a:lnTo>
                  <a:lnTo>
                    <a:pt x="279781" y="62865"/>
                  </a:lnTo>
                  <a:lnTo>
                    <a:pt x="263639" y="48514"/>
                  </a:lnTo>
                  <a:lnTo>
                    <a:pt x="247650" y="34290"/>
                  </a:lnTo>
                  <a:lnTo>
                    <a:pt x="209042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0393" y="456692"/>
                  </a:lnTo>
                  <a:lnTo>
                    <a:pt x="350393" y="422402"/>
                  </a:lnTo>
                  <a:lnTo>
                    <a:pt x="350393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8488" y="1734311"/>
              <a:ext cx="1331975" cy="14721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10784" y="18166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12" y="288734"/>
                  </a:lnTo>
                  <a:lnTo>
                    <a:pt x="1114412" y="413004"/>
                  </a:lnTo>
                  <a:lnTo>
                    <a:pt x="1114412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12" y="413004"/>
                  </a:lnTo>
                  <a:lnTo>
                    <a:pt x="1114412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37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37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2308" y="1818131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3" y="897635"/>
                  </a:moveTo>
                  <a:lnTo>
                    <a:pt x="1169923" y="617473"/>
                  </a:lnTo>
                  <a:lnTo>
                    <a:pt x="1169923" y="473582"/>
                  </a:lnTo>
                  <a:lnTo>
                    <a:pt x="1169923" y="420496"/>
                  </a:lnTo>
                  <a:lnTo>
                    <a:pt x="1169923" y="413003"/>
                  </a:lnTo>
                  <a:lnTo>
                    <a:pt x="1163955" y="368300"/>
                  </a:lnTo>
                  <a:lnTo>
                    <a:pt x="1146683" y="327659"/>
                  </a:lnTo>
                  <a:lnTo>
                    <a:pt x="1119632" y="292734"/>
                  </a:lnTo>
                  <a:lnTo>
                    <a:pt x="1083944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7" y="26796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3067"/>
                  </a:lnTo>
                  <a:lnTo>
                    <a:pt x="137540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1" y="292734"/>
                  </a:lnTo>
                  <a:lnTo>
                    <a:pt x="23240" y="327659"/>
                  </a:lnTo>
                  <a:lnTo>
                    <a:pt x="5968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8" y="942213"/>
                  </a:lnTo>
                  <a:lnTo>
                    <a:pt x="23240" y="982979"/>
                  </a:lnTo>
                  <a:lnTo>
                    <a:pt x="50291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0" y="1257300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8" y="1304797"/>
                  </a:lnTo>
                  <a:lnTo>
                    <a:pt x="584962" y="1310639"/>
                  </a:lnTo>
                  <a:lnTo>
                    <a:pt x="629284" y="1304797"/>
                  </a:lnTo>
                  <a:lnTo>
                    <a:pt x="670940" y="1287652"/>
                  </a:lnTo>
                  <a:lnTo>
                    <a:pt x="909701" y="1147571"/>
                  </a:lnTo>
                  <a:lnTo>
                    <a:pt x="1032383" y="1075563"/>
                  </a:lnTo>
                  <a:lnTo>
                    <a:pt x="1077467" y="1049146"/>
                  </a:lnTo>
                  <a:lnTo>
                    <a:pt x="1083944" y="1045337"/>
                  </a:lnTo>
                  <a:lnTo>
                    <a:pt x="1119632" y="1017904"/>
                  </a:lnTo>
                  <a:lnTo>
                    <a:pt x="1146683" y="982979"/>
                  </a:lnTo>
                  <a:lnTo>
                    <a:pt x="1163955" y="942213"/>
                  </a:lnTo>
                  <a:lnTo>
                    <a:pt x="1169923" y="897635"/>
                  </a:lnTo>
                  <a:close/>
                </a:path>
                <a:path w="1170304" h="1310639">
                  <a:moveTo>
                    <a:pt x="1056259" y="312673"/>
                  </a:moveTo>
                  <a:lnTo>
                    <a:pt x="1080642" y="330707"/>
                  </a:lnTo>
                  <a:lnTo>
                    <a:pt x="1098931" y="354456"/>
                  </a:lnTo>
                  <a:lnTo>
                    <a:pt x="1110488" y="382396"/>
                  </a:lnTo>
                  <a:lnTo>
                    <a:pt x="1114424" y="413003"/>
                  </a:lnTo>
                  <a:lnTo>
                    <a:pt x="1114424" y="693165"/>
                  </a:lnTo>
                  <a:lnTo>
                    <a:pt x="1114424" y="837056"/>
                  </a:lnTo>
                  <a:lnTo>
                    <a:pt x="1114424" y="890015"/>
                  </a:lnTo>
                  <a:lnTo>
                    <a:pt x="1114424" y="897635"/>
                  </a:lnTo>
                  <a:lnTo>
                    <a:pt x="1110488" y="928115"/>
                  </a:lnTo>
                  <a:lnTo>
                    <a:pt x="1080642" y="979931"/>
                  </a:lnTo>
                  <a:lnTo>
                    <a:pt x="817499" y="1138046"/>
                  </a:lnTo>
                  <a:lnTo>
                    <a:pt x="694816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2" y="1254887"/>
                  </a:lnTo>
                  <a:lnTo>
                    <a:pt x="554989" y="1251203"/>
                  </a:lnTo>
                  <a:lnTo>
                    <a:pt x="526668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4" y="1001776"/>
                  </a:lnTo>
                  <a:lnTo>
                    <a:pt x="70992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1" y="74167"/>
                  </a:lnTo>
                  <a:lnTo>
                    <a:pt x="526668" y="70357"/>
                  </a:lnTo>
                  <a:lnTo>
                    <a:pt x="554989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4" y="210438"/>
                  </a:lnTo>
                  <a:lnTo>
                    <a:pt x="1004696" y="282320"/>
                  </a:lnTo>
                  <a:lnTo>
                    <a:pt x="1049909" y="308863"/>
                  </a:lnTo>
                  <a:lnTo>
                    <a:pt x="105625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6142990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55048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Using</a:t>
            </a:r>
            <a:r>
              <a:rPr sz="4000" spc="-35" dirty="0"/>
              <a:t> </a:t>
            </a:r>
            <a:r>
              <a:rPr sz="4000" spc="-60" dirty="0"/>
              <a:t>Terraform</a:t>
            </a:r>
            <a:r>
              <a:rPr sz="4000" spc="-30" dirty="0"/>
              <a:t> </a:t>
            </a:r>
            <a:r>
              <a:rPr sz="4000" spc="-10" dirty="0"/>
              <a:t>Providers</a:t>
            </a:r>
            <a:endParaRPr sz="4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7335" y="4700015"/>
            <a:ext cx="1292860" cy="1014730"/>
            <a:chOff x="2307335" y="4700015"/>
            <a:chExt cx="1292860" cy="1014730"/>
          </a:xfrm>
        </p:grpSpPr>
        <p:sp>
          <p:nvSpPr>
            <p:cNvPr id="3" name="object 3"/>
            <p:cNvSpPr/>
            <p:nvPr/>
          </p:nvSpPr>
          <p:spPr>
            <a:xfrm>
              <a:off x="2336291" y="4738115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57733" y="0"/>
                  </a:moveTo>
                  <a:lnTo>
                    <a:pt x="1234440" y="0"/>
                  </a:lnTo>
                  <a:lnTo>
                    <a:pt x="1234440" y="789558"/>
                  </a:lnTo>
                  <a:lnTo>
                    <a:pt x="1226438" y="839596"/>
                  </a:lnTo>
                  <a:lnTo>
                    <a:pt x="1203959" y="882891"/>
                  </a:lnTo>
                  <a:lnTo>
                    <a:pt x="1169923" y="917079"/>
                  </a:lnTo>
                  <a:lnTo>
                    <a:pt x="1126617" y="939495"/>
                  </a:lnTo>
                  <a:lnTo>
                    <a:pt x="1076706" y="947546"/>
                  </a:lnTo>
                  <a:lnTo>
                    <a:pt x="0" y="947546"/>
                  </a:lnTo>
                  <a:lnTo>
                    <a:pt x="0" y="157860"/>
                  </a:lnTo>
                  <a:lnTo>
                    <a:pt x="8000" y="107949"/>
                  </a:lnTo>
                  <a:lnTo>
                    <a:pt x="30480" y="64642"/>
                  </a:lnTo>
                  <a:lnTo>
                    <a:pt x="64515" y="30479"/>
                  </a:lnTo>
                  <a:lnTo>
                    <a:pt x="107822" y="8000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7063" y="5254751"/>
              <a:ext cx="295656" cy="3383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367" y="4700015"/>
              <a:ext cx="886968" cy="8869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752088" y="4706111"/>
            <a:ext cx="1292860" cy="1005840"/>
            <a:chOff x="3752088" y="4706111"/>
            <a:chExt cx="1292860" cy="1005840"/>
          </a:xfrm>
        </p:grpSpPr>
        <p:sp>
          <p:nvSpPr>
            <p:cNvPr id="7" name="object 7"/>
            <p:cNvSpPr/>
            <p:nvPr/>
          </p:nvSpPr>
          <p:spPr>
            <a:xfrm>
              <a:off x="3781044" y="4735067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4">
                  <a:moveTo>
                    <a:pt x="157733" y="0"/>
                  </a:moveTo>
                  <a:lnTo>
                    <a:pt x="1234439" y="0"/>
                  </a:lnTo>
                  <a:lnTo>
                    <a:pt x="1234439" y="789558"/>
                  </a:lnTo>
                  <a:lnTo>
                    <a:pt x="1226439" y="839596"/>
                  </a:lnTo>
                  <a:lnTo>
                    <a:pt x="1203959" y="882891"/>
                  </a:lnTo>
                  <a:lnTo>
                    <a:pt x="1169923" y="917079"/>
                  </a:lnTo>
                  <a:lnTo>
                    <a:pt x="1126616" y="939495"/>
                  </a:lnTo>
                  <a:lnTo>
                    <a:pt x="1076705" y="947546"/>
                  </a:lnTo>
                  <a:lnTo>
                    <a:pt x="0" y="947546"/>
                  </a:lnTo>
                  <a:lnTo>
                    <a:pt x="0" y="157860"/>
                  </a:lnTo>
                  <a:lnTo>
                    <a:pt x="8000" y="107949"/>
                  </a:lnTo>
                  <a:lnTo>
                    <a:pt x="30479" y="64642"/>
                  </a:lnTo>
                  <a:lnTo>
                    <a:pt x="64515" y="30479"/>
                  </a:lnTo>
                  <a:lnTo>
                    <a:pt x="107822" y="8000"/>
                  </a:lnTo>
                  <a:lnTo>
                    <a:pt x="157733" y="0"/>
                  </a:lnTo>
                  <a:close/>
                </a:path>
              </a:pathLst>
            </a:custGeom>
            <a:ln w="5791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816" y="5251703"/>
              <a:ext cx="298703" cy="3413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088" y="4806695"/>
              <a:ext cx="786384" cy="74371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218176" y="4687823"/>
            <a:ext cx="1292860" cy="1002665"/>
            <a:chOff x="5218176" y="4687823"/>
            <a:chExt cx="1292860" cy="1002665"/>
          </a:xfrm>
        </p:grpSpPr>
        <p:sp>
          <p:nvSpPr>
            <p:cNvPr id="11" name="object 11"/>
            <p:cNvSpPr/>
            <p:nvPr/>
          </p:nvSpPr>
          <p:spPr>
            <a:xfrm>
              <a:off x="5247132" y="4716779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39" h="944879">
                  <a:moveTo>
                    <a:pt x="157733" y="0"/>
                  </a:moveTo>
                  <a:lnTo>
                    <a:pt x="1234439" y="0"/>
                  </a:lnTo>
                  <a:lnTo>
                    <a:pt x="1234439" y="787146"/>
                  </a:lnTo>
                  <a:lnTo>
                    <a:pt x="1226439" y="836803"/>
                  </a:lnTo>
                  <a:lnTo>
                    <a:pt x="1203959" y="880046"/>
                  </a:lnTo>
                  <a:lnTo>
                    <a:pt x="1169923" y="914120"/>
                  </a:lnTo>
                  <a:lnTo>
                    <a:pt x="1126616" y="936472"/>
                  </a:lnTo>
                  <a:lnTo>
                    <a:pt x="1076705" y="944499"/>
                  </a:lnTo>
                  <a:lnTo>
                    <a:pt x="0" y="944499"/>
                  </a:lnTo>
                  <a:lnTo>
                    <a:pt x="0" y="157353"/>
                  </a:lnTo>
                  <a:lnTo>
                    <a:pt x="8000" y="107696"/>
                  </a:lnTo>
                  <a:lnTo>
                    <a:pt x="30479" y="64389"/>
                  </a:lnTo>
                  <a:lnTo>
                    <a:pt x="64515" y="30353"/>
                  </a:lnTo>
                  <a:lnTo>
                    <a:pt x="107822" y="8001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904" y="5233415"/>
              <a:ext cx="298703" cy="33832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7672" y="4959095"/>
              <a:ext cx="518160" cy="40538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702552" y="4687823"/>
            <a:ext cx="1292860" cy="1002665"/>
            <a:chOff x="6702552" y="4687823"/>
            <a:chExt cx="1292860" cy="1002665"/>
          </a:xfrm>
        </p:grpSpPr>
        <p:sp>
          <p:nvSpPr>
            <p:cNvPr id="15" name="object 15"/>
            <p:cNvSpPr/>
            <p:nvPr/>
          </p:nvSpPr>
          <p:spPr>
            <a:xfrm>
              <a:off x="6731508" y="4716779"/>
              <a:ext cx="1234440" cy="944880"/>
            </a:xfrm>
            <a:custGeom>
              <a:avLst/>
              <a:gdLst/>
              <a:ahLst/>
              <a:cxnLst/>
              <a:rect l="l" t="t" r="r" b="b"/>
              <a:pathLst>
                <a:path w="1234440" h="944879">
                  <a:moveTo>
                    <a:pt x="157734" y="0"/>
                  </a:moveTo>
                  <a:lnTo>
                    <a:pt x="1234440" y="0"/>
                  </a:lnTo>
                  <a:lnTo>
                    <a:pt x="1234440" y="787146"/>
                  </a:lnTo>
                  <a:lnTo>
                    <a:pt x="1226439" y="836803"/>
                  </a:lnTo>
                  <a:lnTo>
                    <a:pt x="1203960" y="880046"/>
                  </a:lnTo>
                  <a:lnTo>
                    <a:pt x="1169924" y="914120"/>
                  </a:lnTo>
                  <a:lnTo>
                    <a:pt x="1126617" y="936472"/>
                  </a:lnTo>
                  <a:lnTo>
                    <a:pt x="1076706" y="944499"/>
                  </a:lnTo>
                  <a:lnTo>
                    <a:pt x="0" y="944499"/>
                  </a:lnTo>
                  <a:lnTo>
                    <a:pt x="0" y="157353"/>
                  </a:lnTo>
                  <a:lnTo>
                    <a:pt x="8000" y="107696"/>
                  </a:lnTo>
                  <a:lnTo>
                    <a:pt x="30480" y="64389"/>
                  </a:lnTo>
                  <a:lnTo>
                    <a:pt x="64516" y="30353"/>
                  </a:lnTo>
                  <a:lnTo>
                    <a:pt x="107823" y="8001"/>
                  </a:lnTo>
                  <a:lnTo>
                    <a:pt x="157734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0" y="5233415"/>
              <a:ext cx="298703" cy="338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4" y="4888991"/>
              <a:ext cx="664464" cy="44805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165592" y="4672584"/>
            <a:ext cx="1292860" cy="1005840"/>
            <a:chOff x="8165592" y="4672584"/>
            <a:chExt cx="1292860" cy="1005840"/>
          </a:xfrm>
        </p:grpSpPr>
        <p:sp>
          <p:nvSpPr>
            <p:cNvPr id="19" name="object 19"/>
            <p:cNvSpPr/>
            <p:nvPr/>
          </p:nvSpPr>
          <p:spPr>
            <a:xfrm>
              <a:off x="8194548" y="4701540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40" h="948054">
                  <a:moveTo>
                    <a:pt x="157733" y="0"/>
                  </a:moveTo>
                  <a:lnTo>
                    <a:pt x="1234440" y="0"/>
                  </a:lnTo>
                  <a:lnTo>
                    <a:pt x="1234440" y="789559"/>
                  </a:lnTo>
                  <a:lnTo>
                    <a:pt x="1226438" y="839597"/>
                  </a:lnTo>
                  <a:lnTo>
                    <a:pt x="1203959" y="882904"/>
                  </a:lnTo>
                  <a:lnTo>
                    <a:pt x="1169924" y="917079"/>
                  </a:lnTo>
                  <a:lnTo>
                    <a:pt x="1126617" y="939495"/>
                  </a:lnTo>
                  <a:lnTo>
                    <a:pt x="1076705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79" y="64643"/>
                  </a:lnTo>
                  <a:lnTo>
                    <a:pt x="64516" y="30480"/>
                  </a:lnTo>
                  <a:lnTo>
                    <a:pt x="107823" y="8001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20" y="5218176"/>
              <a:ext cx="298703" cy="3383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753856" y="4843272"/>
              <a:ext cx="283845" cy="593725"/>
            </a:xfrm>
            <a:custGeom>
              <a:avLst/>
              <a:gdLst/>
              <a:ahLst/>
              <a:cxnLst/>
              <a:rect l="l" t="t" r="r" b="b"/>
              <a:pathLst>
                <a:path w="283845" h="593725">
                  <a:moveTo>
                    <a:pt x="283337" y="7493"/>
                  </a:moveTo>
                  <a:lnTo>
                    <a:pt x="277114" y="3429"/>
                  </a:lnTo>
                  <a:lnTo>
                    <a:pt x="260350" y="0"/>
                  </a:lnTo>
                  <a:lnTo>
                    <a:pt x="43434" y="0"/>
                  </a:lnTo>
                  <a:lnTo>
                    <a:pt x="3429" y="26289"/>
                  </a:lnTo>
                  <a:lnTo>
                    <a:pt x="0" y="43053"/>
                  </a:lnTo>
                  <a:lnTo>
                    <a:pt x="0" y="559689"/>
                  </a:lnTo>
                  <a:lnTo>
                    <a:pt x="3429" y="576453"/>
                  </a:lnTo>
                  <a:lnTo>
                    <a:pt x="12700" y="590169"/>
                  </a:lnTo>
                  <a:lnTo>
                    <a:pt x="18161" y="593725"/>
                  </a:lnTo>
                  <a:lnTo>
                    <a:pt x="189357" y="215265"/>
                  </a:lnTo>
                  <a:lnTo>
                    <a:pt x="43434" y="215265"/>
                  </a:lnTo>
                  <a:lnTo>
                    <a:pt x="43434" y="150749"/>
                  </a:lnTo>
                  <a:lnTo>
                    <a:pt x="218567" y="150749"/>
                  </a:lnTo>
                  <a:lnTo>
                    <a:pt x="237998" y="107696"/>
                  </a:lnTo>
                  <a:lnTo>
                    <a:pt x="43434" y="107696"/>
                  </a:lnTo>
                  <a:lnTo>
                    <a:pt x="43434" y="43053"/>
                  </a:lnTo>
                  <a:lnTo>
                    <a:pt x="260350" y="43053"/>
                  </a:lnTo>
                  <a:lnTo>
                    <a:pt x="260350" y="58293"/>
                  </a:lnTo>
                  <a:lnTo>
                    <a:pt x="267208" y="43053"/>
                  </a:lnTo>
                  <a:lnTo>
                    <a:pt x="283337" y="7493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44495" y="1920239"/>
            <a:ext cx="7053580" cy="1320165"/>
            <a:chOff x="2444495" y="1920239"/>
            <a:chExt cx="7053580" cy="132016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4495" y="1920239"/>
              <a:ext cx="7053072" cy="13197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462783" y="1926335"/>
              <a:ext cx="6967855" cy="1246505"/>
            </a:xfrm>
            <a:custGeom>
              <a:avLst/>
              <a:gdLst/>
              <a:ahLst/>
              <a:cxnLst/>
              <a:rect l="l" t="t" r="r" b="b"/>
              <a:pathLst>
                <a:path w="6967855" h="1246505">
                  <a:moveTo>
                    <a:pt x="6726809" y="0"/>
                  </a:moveTo>
                  <a:lnTo>
                    <a:pt x="240538" y="0"/>
                  </a:lnTo>
                  <a:lnTo>
                    <a:pt x="192151" y="4952"/>
                  </a:lnTo>
                  <a:lnTo>
                    <a:pt x="146939" y="18923"/>
                  </a:lnTo>
                  <a:lnTo>
                    <a:pt x="106045" y="41148"/>
                  </a:lnTo>
                  <a:lnTo>
                    <a:pt x="70485" y="70485"/>
                  </a:lnTo>
                  <a:lnTo>
                    <a:pt x="41148" y="106172"/>
                  </a:lnTo>
                  <a:lnTo>
                    <a:pt x="18923" y="147065"/>
                  </a:lnTo>
                  <a:lnTo>
                    <a:pt x="4826" y="192277"/>
                  </a:lnTo>
                  <a:lnTo>
                    <a:pt x="0" y="240791"/>
                  </a:lnTo>
                  <a:lnTo>
                    <a:pt x="0" y="1005713"/>
                  </a:lnTo>
                  <a:lnTo>
                    <a:pt x="4826" y="1054227"/>
                  </a:lnTo>
                  <a:lnTo>
                    <a:pt x="18923" y="1099439"/>
                  </a:lnTo>
                  <a:lnTo>
                    <a:pt x="41148" y="1140333"/>
                  </a:lnTo>
                  <a:lnTo>
                    <a:pt x="70485" y="1176019"/>
                  </a:lnTo>
                  <a:lnTo>
                    <a:pt x="106045" y="1205356"/>
                  </a:lnTo>
                  <a:lnTo>
                    <a:pt x="146939" y="1227581"/>
                  </a:lnTo>
                  <a:lnTo>
                    <a:pt x="192151" y="1241552"/>
                  </a:lnTo>
                  <a:lnTo>
                    <a:pt x="240538" y="1246504"/>
                  </a:lnTo>
                  <a:lnTo>
                    <a:pt x="6726809" y="1246504"/>
                  </a:lnTo>
                  <a:lnTo>
                    <a:pt x="6775196" y="1241552"/>
                  </a:lnTo>
                  <a:lnTo>
                    <a:pt x="6820408" y="1227581"/>
                  </a:lnTo>
                  <a:lnTo>
                    <a:pt x="6861302" y="1205356"/>
                  </a:lnTo>
                  <a:lnTo>
                    <a:pt x="6896862" y="1176019"/>
                  </a:lnTo>
                  <a:lnTo>
                    <a:pt x="6926199" y="1140333"/>
                  </a:lnTo>
                  <a:lnTo>
                    <a:pt x="6948424" y="1099439"/>
                  </a:lnTo>
                  <a:lnTo>
                    <a:pt x="6962521" y="1054227"/>
                  </a:lnTo>
                  <a:lnTo>
                    <a:pt x="6967347" y="1005713"/>
                  </a:lnTo>
                  <a:lnTo>
                    <a:pt x="6967347" y="240791"/>
                  </a:lnTo>
                  <a:lnTo>
                    <a:pt x="6962521" y="192277"/>
                  </a:lnTo>
                  <a:lnTo>
                    <a:pt x="6948424" y="147065"/>
                  </a:lnTo>
                  <a:lnTo>
                    <a:pt x="6926199" y="106172"/>
                  </a:lnTo>
                  <a:lnTo>
                    <a:pt x="6896862" y="70485"/>
                  </a:lnTo>
                  <a:lnTo>
                    <a:pt x="6861302" y="41148"/>
                  </a:lnTo>
                  <a:lnTo>
                    <a:pt x="6820408" y="18923"/>
                  </a:lnTo>
                  <a:lnTo>
                    <a:pt x="6775196" y="4952"/>
                  </a:lnTo>
                  <a:lnTo>
                    <a:pt x="672680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62783" y="1923288"/>
            <a:ext cx="696785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71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3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542032" y="2468879"/>
            <a:ext cx="6531609" cy="368935"/>
          </a:xfrm>
          <a:custGeom>
            <a:avLst/>
            <a:gdLst/>
            <a:ahLst/>
            <a:cxnLst/>
            <a:rect l="l" t="t" r="r" b="b"/>
            <a:pathLst>
              <a:path w="6531609" h="368935">
                <a:moveTo>
                  <a:pt x="6531483" y="0"/>
                </a:moveTo>
                <a:lnTo>
                  <a:pt x="0" y="0"/>
                </a:lnTo>
                <a:lnTo>
                  <a:pt x="0" y="368681"/>
                </a:lnTo>
                <a:lnTo>
                  <a:pt x="6531483" y="368681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621660" y="2478989"/>
            <a:ext cx="2013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7335" y="722376"/>
            <a:ext cx="1292860" cy="1014730"/>
            <a:chOff x="2307335" y="722376"/>
            <a:chExt cx="1292860" cy="1014730"/>
          </a:xfrm>
        </p:grpSpPr>
        <p:sp>
          <p:nvSpPr>
            <p:cNvPr id="3" name="object 3"/>
            <p:cNvSpPr/>
            <p:nvPr/>
          </p:nvSpPr>
          <p:spPr>
            <a:xfrm>
              <a:off x="2336291" y="760476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5">
                  <a:moveTo>
                    <a:pt x="157733" y="0"/>
                  </a:moveTo>
                  <a:lnTo>
                    <a:pt x="1234440" y="0"/>
                  </a:lnTo>
                  <a:lnTo>
                    <a:pt x="1234440" y="789559"/>
                  </a:lnTo>
                  <a:lnTo>
                    <a:pt x="1226438" y="839597"/>
                  </a:lnTo>
                  <a:lnTo>
                    <a:pt x="1203959" y="882903"/>
                  </a:lnTo>
                  <a:lnTo>
                    <a:pt x="1169923" y="917066"/>
                  </a:lnTo>
                  <a:lnTo>
                    <a:pt x="1126617" y="939546"/>
                  </a:lnTo>
                  <a:lnTo>
                    <a:pt x="1076706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80" y="64643"/>
                  </a:lnTo>
                  <a:lnTo>
                    <a:pt x="64515" y="30479"/>
                  </a:lnTo>
                  <a:lnTo>
                    <a:pt x="107822" y="8000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7063" y="1277112"/>
              <a:ext cx="295656" cy="338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3367" y="722376"/>
              <a:ext cx="886968" cy="88696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752088" y="728472"/>
            <a:ext cx="1292860" cy="1005840"/>
            <a:chOff x="3752088" y="728472"/>
            <a:chExt cx="1292860" cy="1005840"/>
          </a:xfrm>
        </p:grpSpPr>
        <p:sp>
          <p:nvSpPr>
            <p:cNvPr id="7" name="object 7"/>
            <p:cNvSpPr/>
            <p:nvPr/>
          </p:nvSpPr>
          <p:spPr>
            <a:xfrm>
              <a:off x="3781044" y="757428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5">
                  <a:moveTo>
                    <a:pt x="157733" y="0"/>
                  </a:moveTo>
                  <a:lnTo>
                    <a:pt x="1234439" y="0"/>
                  </a:lnTo>
                  <a:lnTo>
                    <a:pt x="1234439" y="789559"/>
                  </a:lnTo>
                  <a:lnTo>
                    <a:pt x="1226439" y="839597"/>
                  </a:lnTo>
                  <a:lnTo>
                    <a:pt x="1203959" y="882904"/>
                  </a:lnTo>
                  <a:lnTo>
                    <a:pt x="1169923" y="917067"/>
                  </a:lnTo>
                  <a:lnTo>
                    <a:pt x="1126616" y="939546"/>
                  </a:lnTo>
                  <a:lnTo>
                    <a:pt x="1076705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79" y="64643"/>
                  </a:lnTo>
                  <a:lnTo>
                    <a:pt x="64515" y="30480"/>
                  </a:lnTo>
                  <a:lnTo>
                    <a:pt x="107822" y="8000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1816" y="1274063"/>
              <a:ext cx="298703" cy="338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3088" y="829056"/>
              <a:ext cx="786384" cy="74676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218176" y="707136"/>
            <a:ext cx="1292860" cy="1005840"/>
            <a:chOff x="5218176" y="707136"/>
            <a:chExt cx="1292860" cy="1005840"/>
          </a:xfrm>
        </p:grpSpPr>
        <p:sp>
          <p:nvSpPr>
            <p:cNvPr id="11" name="object 11"/>
            <p:cNvSpPr/>
            <p:nvPr/>
          </p:nvSpPr>
          <p:spPr>
            <a:xfrm>
              <a:off x="5247132" y="736092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39" h="948055">
                  <a:moveTo>
                    <a:pt x="157733" y="0"/>
                  </a:moveTo>
                  <a:lnTo>
                    <a:pt x="1234439" y="0"/>
                  </a:lnTo>
                  <a:lnTo>
                    <a:pt x="1234439" y="789559"/>
                  </a:lnTo>
                  <a:lnTo>
                    <a:pt x="1226439" y="839597"/>
                  </a:lnTo>
                  <a:lnTo>
                    <a:pt x="1203959" y="882904"/>
                  </a:lnTo>
                  <a:lnTo>
                    <a:pt x="1169923" y="917067"/>
                  </a:lnTo>
                  <a:lnTo>
                    <a:pt x="1126616" y="939546"/>
                  </a:lnTo>
                  <a:lnTo>
                    <a:pt x="1076705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79" y="64643"/>
                  </a:lnTo>
                  <a:lnTo>
                    <a:pt x="64515" y="30480"/>
                  </a:lnTo>
                  <a:lnTo>
                    <a:pt x="107822" y="8000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7904" y="1252727"/>
              <a:ext cx="298703" cy="3413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7672" y="981456"/>
              <a:ext cx="518160" cy="40538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702552" y="707136"/>
            <a:ext cx="1292860" cy="1005840"/>
            <a:chOff x="6702552" y="707136"/>
            <a:chExt cx="1292860" cy="1005840"/>
          </a:xfrm>
        </p:grpSpPr>
        <p:sp>
          <p:nvSpPr>
            <p:cNvPr id="15" name="object 15"/>
            <p:cNvSpPr/>
            <p:nvPr/>
          </p:nvSpPr>
          <p:spPr>
            <a:xfrm>
              <a:off x="6731508" y="736092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40" h="948055">
                  <a:moveTo>
                    <a:pt x="157734" y="0"/>
                  </a:moveTo>
                  <a:lnTo>
                    <a:pt x="1234440" y="0"/>
                  </a:lnTo>
                  <a:lnTo>
                    <a:pt x="1234440" y="789559"/>
                  </a:lnTo>
                  <a:lnTo>
                    <a:pt x="1226439" y="839597"/>
                  </a:lnTo>
                  <a:lnTo>
                    <a:pt x="1203960" y="882904"/>
                  </a:lnTo>
                  <a:lnTo>
                    <a:pt x="1169924" y="917067"/>
                  </a:lnTo>
                  <a:lnTo>
                    <a:pt x="1126617" y="939546"/>
                  </a:lnTo>
                  <a:lnTo>
                    <a:pt x="1076706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80" y="64643"/>
                  </a:lnTo>
                  <a:lnTo>
                    <a:pt x="64516" y="30480"/>
                  </a:lnTo>
                  <a:lnTo>
                    <a:pt x="107823" y="8000"/>
                  </a:lnTo>
                  <a:lnTo>
                    <a:pt x="157734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2280" y="1252727"/>
              <a:ext cx="298703" cy="3413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4" y="911352"/>
              <a:ext cx="664464" cy="44805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165592" y="694944"/>
            <a:ext cx="1292860" cy="1005840"/>
            <a:chOff x="8165592" y="694944"/>
            <a:chExt cx="1292860" cy="1005840"/>
          </a:xfrm>
        </p:grpSpPr>
        <p:sp>
          <p:nvSpPr>
            <p:cNvPr id="19" name="object 19"/>
            <p:cNvSpPr/>
            <p:nvPr/>
          </p:nvSpPr>
          <p:spPr>
            <a:xfrm>
              <a:off x="8194548" y="723900"/>
              <a:ext cx="1234440" cy="948055"/>
            </a:xfrm>
            <a:custGeom>
              <a:avLst/>
              <a:gdLst/>
              <a:ahLst/>
              <a:cxnLst/>
              <a:rect l="l" t="t" r="r" b="b"/>
              <a:pathLst>
                <a:path w="1234440" h="948055">
                  <a:moveTo>
                    <a:pt x="157733" y="0"/>
                  </a:moveTo>
                  <a:lnTo>
                    <a:pt x="1234440" y="0"/>
                  </a:lnTo>
                  <a:lnTo>
                    <a:pt x="1234440" y="789559"/>
                  </a:lnTo>
                  <a:lnTo>
                    <a:pt x="1226438" y="839597"/>
                  </a:lnTo>
                  <a:lnTo>
                    <a:pt x="1203959" y="882903"/>
                  </a:lnTo>
                  <a:lnTo>
                    <a:pt x="1169924" y="917066"/>
                  </a:lnTo>
                  <a:lnTo>
                    <a:pt x="1126617" y="939546"/>
                  </a:lnTo>
                  <a:lnTo>
                    <a:pt x="1076705" y="947547"/>
                  </a:lnTo>
                  <a:lnTo>
                    <a:pt x="0" y="947547"/>
                  </a:lnTo>
                  <a:lnTo>
                    <a:pt x="0" y="157861"/>
                  </a:lnTo>
                  <a:lnTo>
                    <a:pt x="8000" y="107950"/>
                  </a:lnTo>
                  <a:lnTo>
                    <a:pt x="30479" y="64642"/>
                  </a:lnTo>
                  <a:lnTo>
                    <a:pt x="64516" y="30479"/>
                  </a:lnTo>
                  <a:lnTo>
                    <a:pt x="107823" y="8000"/>
                  </a:lnTo>
                  <a:lnTo>
                    <a:pt x="157733" y="0"/>
                  </a:lnTo>
                  <a:close/>
                </a:path>
              </a:pathLst>
            </a:custGeom>
            <a:ln w="5791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20" y="1240536"/>
              <a:ext cx="298703" cy="3383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753856" y="865632"/>
              <a:ext cx="301625" cy="603250"/>
            </a:xfrm>
            <a:custGeom>
              <a:avLst/>
              <a:gdLst/>
              <a:ahLst/>
              <a:cxnLst/>
              <a:rect l="l" t="t" r="r" b="b"/>
              <a:pathLst>
                <a:path w="301625" h="603250">
                  <a:moveTo>
                    <a:pt x="258445" y="0"/>
                  </a:moveTo>
                  <a:lnTo>
                    <a:pt x="43052" y="0"/>
                  </a:lnTo>
                  <a:lnTo>
                    <a:pt x="26289" y="3428"/>
                  </a:lnTo>
                  <a:lnTo>
                    <a:pt x="12700" y="12700"/>
                  </a:lnTo>
                  <a:lnTo>
                    <a:pt x="3428" y="26288"/>
                  </a:lnTo>
                  <a:lnTo>
                    <a:pt x="0" y="43052"/>
                  </a:lnTo>
                  <a:lnTo>
                    <a:pt x="0" y="559942"/>
                  </a:lnTo>
                  <a:lnTo>
                    <a:pt x="3428" y="576706"/>
                  </a:lnTo>
                  <a:lnTo>
                    <a:pt x="12700" y="590422"/>
                  </a:lnTo>
                  <a:lnTo>
                    <a:pt x="26289" y="599693"/>
                  </a:lnTo>
                  <a:lnTo>
                    <a:pt x="43052" y="602995"/>
                  </a:lnTo>
                  <a:lnTo>
                    <a:pt x="258445" y="602995"/>
                  </a:lnTo>
                  <a:lnTo>
                    <a:pt x="275209" y="599693"/>
                  </a:lnTo>
                  <a:lnTo>
                    <a:pt x="288925" y="590422"/>
                  </a:lnTo>
                  <a:lnTo>
                    <a:pt x="298069" y="576706"/>
                  </a:lnTo>
                  <a:lnTo>
                    <a:pt x="301498" y="559942"/>
                  </a:lnTo>
                  <a:lnTo>
                    <a:pt x="301498" y="538479"/>
                  </a:lnTo>
                  <a:lnTo>
                    <a:pt x="150749" y="538479"/>
                  </a:lnTo>
                  <a:lnTo>
                    <a:pt x="138049" y="535939"/>
                  </a:lnTo>
                  <a:lnTo>
                    <a:pt x="127762" y="529208"/>
                  </a:lnTo>
                  <a:lnTo>
                    <a:pt x="120903" y="518921"/>
                  </a:lnTo>
                  <a:lnTo>
                    <a:pt x="118491" y="506094"/>
                  </a:lnTo>
                  <a:lnTo>
                    <a:pt x="120903" y="493394"/>
                  </a:lnTo>
                  <a:lnTo>
                    <a:pt x="127762" y="483107"/>
                  </a:lnTo>
                  <a:lnTo>
                    <a:pt x="138049" y="476250"/>
                  </a:lnTo>
                  <a:lnTo>
                    <a:pt x="150749" y="473837"/>
                  </a:lnTo>
                  <a:lnTo>
                    <a:pt x="301498" y="473837"/>
                  </a:lnTo>
                  <a:lnTo>
                    <a:pt x="301498" y="215391"/>
                  </a:lnTo>
                  <a:lnTo>
                    <a:pt x="43052" y="215391"/>
                  </a:lnTo>
                  <a:lnTo>
                    <a:pt x="43052" y="150748"/>
                  </a:lnTo>
                  <a:lnTo>
                    <a:pt x="301498" y="150748"/>
                  </a:lnTo>
                  <a:lnTo>
                    <a:pt x="301498" y="107695"/>
                  </a:lnTo>
                  <a:lnTo>
                    <a:pt x="43052" y="107695"/>
                  </a:lnTo>
                  <a:lnTo>
                    <a:pt x="43052" y="43052"/>
                  </a:lnTo>
                  <a:lnTo>
                    <a:pt x="301498" y="43052"/>
                  </a:lnTo>
                  <a:lnTo>
                    <a:pt x="298069" y="26288"/>
                  </a:lnTo>
                  <a:lnTo>
                    <a:pt x="288925" y="12700"/>
                  </a:lnTo>
                  <a:lnTo>
                    <a:pt x="275209" y="3428"/>
                  </a:lnTo>
                  <a:lnTo>
                    <a:pt x="258445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4605" y="1339469"/>
              <a:ext cx="150749" cy="6464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12301" y="908722"/>
              <a:ext cx="43180" cy="172720"/>
            </a:xfrm>
            <a:custGeom>
              <a:avLst/>
              <a:gdLst/>
              <a:ahLst/>
              <a:cxnLst/>
              <a:rect l="l" t="t" r="r" b="b"/>
              <a:pathLst>
                <a:path w="43179" h="172719">
                  <a:moveTo>
                    <a:pt x="43065" y="107696"/>
                  </a:moveTo>
                  <a:lnTo>
                    <a:pt x="0" y="107696"/>
                  </a:lnTo>
                  <a:lnTo>
                    <a:pt x="0" y="172300"/>
                  </a:lnTo>
                  <a:lnTo>
                    <a:pt x="43065" y="172300"/>
                  </a:lnTo>
                  <a:lnTo>
                    <a:pt x="43065" y="107696"/>
                  </a:lnTo>
                  <a:close/>
                </a:path>
                <a:path w="43179" h="172719">
                  <a:moveTo>
                    <a:pt x="43065" y="0"/>
                  </a:moveTo>
                  <a:lnTo>
                    <a:pt x="0" y="0"/>
                  </a:lnTo>
                  <a:lnTo>
                    <a:pt x="0" y="64604"/>
                  </a:lnTo>
                  <a:lnTo>
                    <a:pt x="43065" y="64604"/>
                  </a:lnTo>
                  <a:lnTo>
                    <a:pt x="43065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484631" y="1115567"/>
            <a:ext cx="1259205" cy="371475"/>
          </a:xfrm>
          <a:custGeom>
            <a:avLst/>
            <a:gdLst/>
            <a:ahLst/>
            <a:cxnLst/>
            <a:rect l="l" t="t" r="r" b="b"/>
            <a:pathLst>
              <a:path w="1259205" h="371475">
                <a:moveTo>
                  <a:pt x="1221232" y="0"/>
                </a:moveTo>
                <a:lnTo>
                  <a:pt x="37414" y="0"/>
                </a:lnTo>
                <a:lnTo>
                  <a:pt x="22847" y="2921"/>
                </a:lnTo>
                <a:lnTo>
                  <a:pt x="10960" y="11049"/>
                </a:lnTo>
                <a:lnTo>
                  <a:pt x="2946" y="22987"/>
                </a:lnTo>
                <a:lnTo>
                  <a:pt x="0" y="37592"/>
                </a:lnTo>
                <a:lnTo>
                  <a:pt x="0" y="333756"/>
                </a:lnTo>
                <a:lnTo>
                  <a:pt x="2946" y="348361"/>
                </a:lnTo>
                <a:lnTo>
                  <a:pt x="10960" y="360299"/>
                </a:lnTo>
                <a:lnTo>
                  <a:pt x="22847" y="368427"/>
                </a:lnTo>
                <a:lnTo>
                  <a:pt x="37414" y="371348"/>
                </a:lnTo>
                <a:lnTo>
                  <a:pt x="1221232" y="371348"/>
                </a:lnTo>
                <a:lnTo>
                  <a:pt x="1235837" y="368427"/>
                </a:lnTo>
                <a:lnTo>
                  <a:pt x="1247775" y="360299"/>
                </a:lnTo>
                <a:lnTo>
                  <a:pt x="1255776" y="348361"/>
                </a:lnTo>
                <a:lnTo>
                  <a:pt x="1258697" y="333756"/>
                </a:lnTo>
                <a:lnTo>
                  <a:pt x="1258697" y="37592"/>
                </a:lnTo>
                <a:lnTo>
                  <a:pt x="1255776" y="22987"/>
                </a:lnTo>
                <a:lnTo>
                  <a:pt x="1247775" y="11049"/>
                </a:lnTo>
                <a:lnTo>
                  <a:pt x="1235837" y="2921"/>
                </a:lnTo>
                <a:lnTo>
                  <a:pt x="12212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9838" y="1155318"/>
            <a:ext cx="6470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796E36"/>
                </a:solidFill>
                <a:latin typeface="Arial MT"/>
                <a:cs typeface="Arial MT"/>
              </a:rPr>
              <a:t>Official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4631" y="3236976"/>
            <a:ext cx="1259205" cy="372110"/>
          </a:xfrm>
          <a:custGeom>
            <a:avLst/>
            <a:gdLst/>
            <a:ahLst/>
            <a:cxnLst/>
            <a:rect l="l" t="t" r="r" b="b"/>
            <a:pathLst>
              <a:path w="1259205" h="372110">
                <a:moveTo>
                  <a:pt x="1221105" y="0"/>
                </a:moveTo>
                <a:lnTo>
                  <a:pt x="37566" y="0"/>
                </a:lnTo>
                <a:lnTo>
                  <a:pt x="22948" y="2921"/>
                </a:lnTo>
                <a:lnTo>
                  <a:pt x="10998" y="11049"/>
                </a:lnTo>
                <a:lnTo>
                  <a:pt x="2946" y="22987"/>
                </a:lnTo>
                <a:lnTo>
                  <a:pt x="0" y="37591"/>
                </a:lnTo>
                <a:lnTo>
                  <a:pt x="0" y="334010"/>
                </a:lnTo>
                <a:lnTo>
                  <a:pt x="2946" y="348614"/>
                </a:lnTo>
                <a:lnTo>
                  <a:pt x="10998" y="360552"/>
                </a:lnTo>
                <a:lnTo>
                  <a:pt x="22948" y="368681"/>
                </a:lnTo>
                <a:lnTo>
                  <a:pt x="37566" y="371601"/>
                </a:lnTo>
                <a:lnTo>
                  <a:pt x="1221105" y="371601"/>
                </a:lnTo>
                <a:lnTo>
                  <a:pt x="1235710" y="368681"/>
                </a:lnTo>
                <a:lnTo>
                  <a:pt x="1247648" y="360552"/>
                </a:lnTo>
                <a:lnTo>
                  <a:pt x="1255776" y="348614"/>
                </a:lnTo>
                <a:lnTo>
                  <a:pt x="1258697" y="334010"/>
                </a:lnTo>
                <a:lnTo>
                  <a:pt x="1258697" y="37591"/>
                </a:lnTo>
                <a:lnTo>
                  <a:pt x="1255776" y="22987"/>
                </a:lnTo>
                <a:lnTo>
                  <a:pt x="1247648" y="11049"/>
                </a:lnTo>
                <a:lnTo>
                  <a:pt x="1235710" y="2921"/>
                </a:lnTo>
                <a:lnTo>
                  <a:pt x="1221105" y="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6310" y="3278886"/>
            <a:ext cx="7061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85" dirty="0">
                <a:solidFill>
                  <a:srgbClr val="F0F0F0"/>
                </a:solidFill>
                <a:latin typeface="Arial MT"/>
                <a:cs typeface="Arial MT"/>
              </a:rPr>
              <a:t>V</a:t>
            </a:r>
            <a:r>
              <a:rPr sz="1600" spc="-10" dirty="0">
                <a:solidFill>
                  <a:srgbClr val="F0F0F0"/>
                </a:solidFill>
                <a:latin typeface="Arial MT"/>
                <a:cs typeface="Arial MT"/>
              </a:rPr>
              <a:t>er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</a:t>
            </a:r>
            <a:r>
              <a:rPr sz="1600" spc="5" dirty="0">
                <a:solidFill>
                  <a:srgbClr val="F0F0F0"/>
                </a:solidFill>
                <a:latin typeface="Arial MT"/>
                <a:cs typeface="Arial MT"/>
              </a:rPr>
              <a:t>f</a:t>
            </a:r>
            <a:r>
              <a:rPr sz="1600" dirty="0">
                <a:solidFill>
                  <a:srgbClr val="F0F0F0"/>
                </a:solidFill>
                <a:latin typeface="Arial MT"/>
                <a:cs typeface="Arial MT"/>
              </a:rPr>
              <a:t>ied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63239" y="3203448"/>
            <a:ext cx="1438656" cy="4968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32247" y="3224783"/>
            <a:ext cx="1143000" cy="49682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54952" y="3270503"/>
            <a:ext cx="1447800" cy="42976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481583" y="4968240"/>
            <a:ext cx="1268095" cy="359410"/>
            <a:chOff x="481583" y="4968240"/>
            <a:chExt cx="1268095" cy="359410"/>
          </a:xfrm>
        </p:grpSpPr>
        <p:sp>
          <p:nvSpPr>
            <p:cNvPr id="32" name="object 32"/>
            <p:cNvSpPr/>
            <p:nvPr/>
          </p:nvSpPr>
          <p:spPr>
            <a:xfrm>
              <a:off x="484631" y="4971288"/>
              <a:ext cx="1261745" cy="353060"/>
            </a:xfrm>
            <a:custGeom>
              <a:avLst/>
              <a:gdLst/>
              <a:ahLst/>
              <a:cxnLst/>
              <a:rect l="l" t="t" r="r" b="b"/>
              <a:pathLst>
                <a:path w="1261745" h="353060">
                  <a:moveTo>
                    <a:pt x="1223518" y="0"/>
                  </a:moveTo>
                  <a:lnTo>
                    <a:pt x="38290" y="0"/>
                  </a:lnTo>
                  <a:lnTo>
                    <a:pt x="23380" y="3048"/>
                  </a:lnTo>
                  <a:lnTo>
                    <a:pt x="11214" y="11175"/>
                  </a:lnTo>
                  <a:lnTo>
                    <a:pt x="3009" y="23241"/>
                  </a:lnTo>
                  <a:lnTo>
                    <a:pt x="0" y="37973"/>
                  </a:lnTo>
                  <a:lnTo>
                    <a:pt x="0" y="315087"/>
                  </a:lnTo>
                  <a:lnTo>
                    <a:pt x="3009" y="329819"/>
                  </a:lnTo>
                  <a:lnTo>
                    <a:pt x="11214" y="341884"/>
                  </a:lnTo>
                  <a:lnTo>
                    <a:pt x="23380" y="350012"/>
                  </a:lnTo>
                  <a:lnTo>
                    <a:pt x="38290" y="353059"/>
                  </a:lnTo>
                  <a:lnTo>
                    <a:pt x="1223518" y="353059"/>
                  </a:lnTo>
                  <a:lnTo>
                    <a:pt x="1238377" y="350012"/>
                  </a:lnTo>
                  <a:lnTo>
                    <a:pt x="1250569" y="341884"/>
                  </a:lnTo>
                  <a:lnTo>
                    <a:pt x="1258697" y="329819"/>
                  </a:lnTo>
                  <a:lnTo>
                    <a:pt x="1261745" y="315087"/>
                  </a:lnTo>
                  <a:lnTo>
                    <a:pt x="1261745" y="37973"/>
                  </a:lnTo>
                  <a:lnTo>
                    <a:pt x="1258697" y="23241"/>
                  </a:lnTo>
                  <a:lnTo>
                    <a:pt x="1250569" y="11175"/>
                  </a:lnTo>
                  <a:lnTo>
                    <a:pt x="1238377" y="3048"/>
                  </a:lnTo>
                  <a:lnTo>
                    <a:pt x="1223518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4631" y="4971288"/>
              <a:ext cx="1261745" cy="353060"/>
            </a:xfrm>
            <a:custGeom>
              <a:avLst/>
              <a:gdLst/>
              <a:ahLst/>
              <a:cxnLst/>
              <a:rect l="l" t="t" r="r" b="b"/>
              <a:pathLst>
                <a:path w="1261745" h="353060">
                  <a:moveTo>
                    <a:pt x="0" y="37973"/>
                  </a:moveTo>
                  <a:lnTo>
                    <a:pt x="3009" y="23241"/>
                  </a:lnTo>
                  <a:lnTo>
                    <a:pt x="11214" y="11175"/>
                  </a:lnTo>
                  <a:lnTo>
                    <a:pt x="23380" y="3048"/>
                  </a:lnTo>
                  <a:lnTo>
                    <a:pt x="38290" y="0"/>
                  </a:lnTo>
                  <a:lnTo>
                    <a:pt x="1223518" y="0"/>
                  </a:lnTo>
                  <a:lnTo>
                    <a:pt x="1238377" y="3048"/>
                  </a:lnTo>
                  <a:lnTo>
                    <a:pt x="1250569" y="11175"/>
                  </a:lnTo>
                  <a:lnTo>
                    <a:pt x="1258697" y="23241"/>
                  </a:lnTo>
                  <a:lnTo>
                    <a:pt x="1261745" y="37973"/>
                  </a:lnTo>
                  <a:lnTo>
                    <a:pt x="1261745" y="315087"/>
                  </a:lnTo>
                  <a:lnTo>
                    <a:pt x="1258697" y="329819"/>
                  </a:lnTo>
                  <a:lnTo>
                    <a:pt x="1250569" y="341884"/>
                  </a:lnTo>
                  <a:lnTo>
                    <a:pt x="1238377" y="350012"/>
                  </a:lnTo>
                  <a:lnTo>
                    <a:pt x="1223518" y="353059"/>
                  </a:lnTo>
                  <a:lnTo>
                    <a:pt x="38290" y="353059"/>
                  </a:lnTo>
                  <a:lnTo>
                    <a:pt x="23380" y="350012"/>
                  </a:lnTo>
                  <a:lnTo>
                    <a:pt x="11214" y="341884"/>
                  </a:lnTo>
                  <a:lnTo>
                    <a:pt x="3009" y="329819"/>
                  </a:lnTo>
                  <a:lnTo>
                    <a:pt x="0" y="315087"/>
                  </a:lnTo>
                  <a:lnTo>
                    <a:pt x="0" y="37973"/>
                  </a:lnTo>
                  <a:close/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89889" y="5004308"/>
            <a:ext cx="10566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Co</a:t>
            </a:r>
            <a:r>
              <a:rPr sz="1600" spc="30" dirty="0">
                <a:solidFill>
                  <a:srgbClr val="404040"/>
                </a:solidFill>
                <a:latin typeface="Arial MT"/>
                <a:cs typeface="Arial MT"/>
              </a:rPr>
              <a:t>mm</a:t>
            </a:r>
            <a:r>
              <a:rPr sz="1600" spc="-35" dirty="0">
                <a:solidFill>
                  <a:srgbClr val="404040"/>
                </a:solidFill>
                <a:latin typeface="Arial MT"/>
                <a:cs typeface="Arial MT"/>
              </a:rPr>
              <a:t>u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n</a:t>
            </a:r>
            <a:r>
              <a:rPr sz="1600" spc="-25" dirty="0">
                <a:solidFill>
                  <a:srgbClr val="404040"/>
                </a:solidFill>
                <a:latin typeface="Arial MT"/>
                <a:cs typeface="Arial MT"/>
              </a:rPr>
              <a:t>i</a:t>
            </a:r>
            <a:r>
              <a:rPr sz="1600" spc="5" dirty="0">
                <a:solidFill>
                  <a:srgbClr val="404040"/>
                </a:solidFill>
                <a:latin typeface="Arial MT"/>
                <a:cs typeface="Arial MT"/>
              </a:rPr>
              <a:t>t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14472" y="4953000"/>
            <a:ext cx="1438655" cy="37185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10911" y="4928615"/>
            <a:ext cx="1106424" cy="37185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48856" y="4937759"/>
            <a:ext cx="1240536" cy="362711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5143627" y="6306108"/>
            <a:ext cx="182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registry.terraform.io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5952" y="585216"/>
            <a:ext cx="4956175" cy="1320165"/>
            <a:chOff x="7235952" y="585216"/>
            <a:chExt cx="4956175" cy="1320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5952" y="585216"/>
              <a:ext cx="4956047" cy="13197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54240" y="591312"/>
              <a:ext cx="4937760" cy="1246505"/>
            </a:xfrm>
            <a:custGeom>
              <a:avLst/>
              <a:gdLst/>
              <a:ahLst/>
              <a:cxnLst/>
              <a:rect l="l" t="t" r="r" b="b"/>
              <a:pathLst>
                <a:path w="4937759" h="1246505">
                  <a:moveTo>
                    <a:pt x="4697603" y="0"/>
                  </a:moveTo>
                  <a:lnTo>
                    <a:pt x="240156" y="0"/>
                  </a:lnTo>
                  <a:lnTo>
                    <a:pt x="191769" y="4952"/>
                  </a:lnTo>
                  <a:lnTo>
                    <a:pt x="146684" y="18923"/>
                  </a:lnTo>
                  <a:lnTo>
                    <a:pt x="105917" y="41148"/>
                  </a:lnTo>
                  <a:lnTo>
                    <a:pt x="70357" y="70485"/>
                  </a:lnTo>
                  <a:lnTo>
                    <a:pt x="41020" y="106172"/>
                  </a:lnTo>
                  <a:lnTo>
                    <a:pt x="18923" y="147065"/>
                  </a:lnTo>
                  <a:lnTo>
                    <a:pt x="4825" y="192150"/>
                  </a:lnTo>
                  <a:lnTo>
                    <a:pt x="0" y="240664"/>
                  </a:lnTo>
                  <a:lnTo>
                    <a:pt x="0" y="1005586"/>
                  </a:lnTo>
                  <a:lnTo>
                    <a:pt x="4825" y="1054100"/>
                  </a:lnTo>
                  <a:lnTo>
                    <a:pt x="18923" y="1099185"/>
                  </a:lnTo>
                  <a:lnTo>
                    <a:pt x="41020" y="1140078"/>
                  </a:lnTo>
                  <a:lnTo>
                    <a:pt x="70357" y="1175765"/>
                  </a:lnTo>
                  <a:lnTo>
                    <a:pt x="105917" y="1205102"/>
                  </a:lnTo>
                  <a:lnTo>
                    <a:pt x="146684" y="1227327"/>
                  </a:lnTo>
                  <a:lnTo>
                    <a:pt x="191769" y="1241298"/>
                  </a:lnTo>
                  <a:lnTo>
                    <a:pt x="240156" y="1246251"/>
                  </a:lnTo>
                  <a:lnTo>
                    <a:pt x="4697603" y="1246251"/>
                  </a:lnTo>
                  <a:lnTo>
                    <a:pt x="4745989" y="1241298"/>
                  </a:lnTo>
                  <a:lnTo>
                    <a:pt x="4791075" y="1227327"/>
                  </a:lnTo>
                  <a:lnTo>
                    <a:pt x="4831841" y="1205102"/>
                  </a:lnTo>
                  <a:lnTo>
                    <a:pt x="4867402" y="1175765"/>
                  </a:lnTo>
                  <a:lnTo>
                    <a:pt x="4896738" y="1140078"/>
                  </a:lnTo>
                  <a:lnTo>
                    <a:pt x="4918836" y="1099185"/>
                  </a:lnTo>
                  <a:lnTo>
                    <a:pt x="4932933" y="1054100"/>
                  </a:lnTo>
                  <a:lnTo>
                    <a:pt x="4937759" y="1005586"/>
                  </a:lnTo>
                  <a:lnTo>
                    <a:pt x="4937759" y="240664"/>
                  </a:lnTo>
                  <a:lnTo>
                    <a:pt x="4932933" y="192150"/>
                  </a:lnTo>
                  <a:lnTo>
                    <a:pt x="4918836" y="147065"/>
                  </a:lnTo>
                  <a:lnTo>
                    <a:pt x="4896738" y="106172"/>
                  </a:lnTo>
                  <a:lnTo>
                    <a:pt x="4867402" y="70485"/>
                  </a:lnTo>
                  <a:lnTo>
                    <a:pt x="4831841" y="41148"/>
                  </a:lnTo>
                  <a:lnTo>
                    <a:pt x="4791075" y="18923"/>
                  </a:lnTo>
                  <a:lnTo>
                    <a:pt x="4745989" y="4952"/>
                  </a:lnTo>
                  <a:lnTo>
                    <a:pt x="469760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4240" y="585216"/>
              <a:ext cx="4937760" cy="399415"/>
            </a:xfrm>
            <a:custGeom>
              <a:avLst/>
              <a:gdLst/>
              <a:ahLst/>
              <a:cxnLst/>
              <a:rect l="l" t="t" r="r" b="b"/>
              <a:pathLst>
                <a:path w="4937759" h="399415">
                  <a:moveTo>
                    <a:pt x="4937759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4937759" y="398907"/>
                  </a:lnTo>
                  <a:lnTo>
                    <a:pt x="4937759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35773" y="591388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007" y="585216"/>
            <a:ext cx="7050405" cy="6007735"/>
            <a:chOff x="64007" y="585216"/>
            <a:chExt cx="7050405" cy="60077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585216"/>
              <a:ext cx="7050024" cy="60076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248" y="591312"/>
              <a:ext cx="6967855" cy="5934075"/>
            </a:xfrm>
            <a:custGeom>
              <a:avLst/>
              <a:gdLst/>
              <a:ahLst/>
              <a:cxnLst/>
              <a:rect l="l" t="t" r="r" b="b"/>
              <a:pathLst>
                <a:path w="6967855" h="5934075">
                  <a:moveTo>
                    <a:pt x="6777355" y="0"/>
                  </a:moveTo>
                  <a:lnTo>
                    <a:pt x="190055" y="0"/>
                  </a:lnTo>
                  <a:lnTo>
                    <a:pt x="139534" y="6730"/>
                  </a:lnTo>
                  <a:lnTo>
                    <a:pt x="94132" y="25908"/>
                  </a:lnTo>
                  <a:lnTo>
                    <a:pt x="55664" y="55625"/>
                  </a:lnTo>
                  <a:lnTo>
                    <a:pt x="25948" y="94107"/>
                  </a:lnTo>
                  <a:lnTo>
                    <a:pt x="6788" y="139573"/>
                  </a:lnTo>
                  <a:lnTo>
                    <a:pt x="0" y="189991"/>
                  </a:lnTo>
                  <a:lnTo>
                    <a:pt x="0" y="5743879"/>
                  </a:lnTo>
                  <a:lnTo>
                    <a:pt x="5019" y="5787466"/>
                  </a:lnTo>
                  <a:lnTo>
                    <a:pt x="19316" y="5827471"/>
                  </a:lnTo>
                  <a:lnTo>
                    <a:pt x="41752" y="5862764"/>
                  </a:lnTo>
                  <a:lnTo>
                    <a:pt x="71183" y="5892190"/>
                  </a:lnTo>
                  <a:lnTo>
                    <a:pt x="106476" y="5914631"/>
                  </a:lnTo>
                  <a:lnTo>
                    <a:pt x="146481" y="5928931"/>
                  </a:lnTo>
                  <a:lnTo>
                    <a:pt x="190055" y="5933948"/>
                  </a:lnTo>
                  <a:lnTo>
                    <a:pt x="6777355" y="5933948"/>
                  </a:lnTo>
                  <a:lnTo>
                    <a:pt x="6827774" y="5927153"/>
                  </a:lnTo>
                  <a:lnTo>
                    <a:pt x="6873240" y="5908001"/>
                  </a:lnTo>
                  <a:lnTo>
                    <a:pt x="6911721" y="5878283"/>
                  </a:lnTo>
                  <a:lnTo>
                    <a:pt x="6941438" y="5839815"/>
                  </a:lnTo>
                  <a:lnTo>
                    <a:pt x="6960616" y="5794413"/>
                  </a:lnTo>
                  <a:lnTo>
                    <a:pt x="6967347" y="5743879"/>
                  </a:lnTo>
                  <a:lnTo>
                    <a:pt x="6967347" y="189991"/>
                  </a:lnTo>
                  <a:lnTo>
                    <a:pt x="6960616" y="139573"/>
                  </a:lnTo>
                  <a:lnTo>
                    <a:pt x="6941438" y="94107"/>
                  </a:lnTo>
                  <a:lnTo>
                    <a:pt x="6911721" y="55625"/>
                  </a:lnTo>
                  <a:lnTo>
                    <a:pt x="6873240" y="25908"/>
                  </a:lnTo>
                  <a:lnTo>
                    <a:pt x="6827774" y="6730"/>
                  </a:lnTo>
                  <a:lnTo>
                    <a:pt x="67773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248" y="585216"/>
              <a:ext cx="6967855" cy="399415"/>
            </a:xfrm>
            <a:custGeom>
              <a:avLst/>
              <a:gdLst/>
              <a:ahLst/>
              <a:cxnLst/>
              <a:rect l="l" t="t" r="r" b="b"/>
              <a:pathLst>
                <a:path w="6967855" h="399415">
                  <a:moveTo>
                    <a:pt x="6967347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967347" y="398907"/>
                  </a:lnTo>
                  <a:lnTo>
                    <a:pt x="696734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8902" y="591388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9559" y="1072896"/>
            <a:ext cx="6531609" cy="4953000"/>
          </a:xfrm>
          <a:custGeom>
            <a:avLst/>
            <a:gdLst/>
            <a:ahLst/>
            <a:cxnLst/>
            <a:rect l="l" t="t" r="r" b="b"/>
            <a:pathLst>
              <a:path w="6531609" h="4953000">
                <a:moveTo>
                  <a:pt x="6531483" y="0"/>
                </a:moveTo>
                <a:lnTo>
                  <a:pt x="0" y="0"/>
                </a:lnTo>
                <a:lnTo>
                  <a:pt x="0" y="4952745"/>
                </a:lnTo>
                <a:lnTo>
                  <a:pt x="6531483" y="4952745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6775" y="993897"/>
            <a:ext cx="2679065" cy="6667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6775" y="1850593"/>
            <a:ext cx="5944870" cy="4659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buChar char="-"/>
              <a:tabLst>
                <a:tab pos="21082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hashicorp/local...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buChar char="-"/>
              <a:tabLst>
                <a:tab pos="210820" algn="l"/>
              </a:tabLst>
            </a:pP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Installing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hashicorp/local</a:t>
            </a:r>
            <a:r>
              <a:rPr sz="1400" spc="2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6FF99"/>
                </a:solidFill>
                <a:latin typeface="Consolas"/>
                <a:cs typeface="Consolas"/>
              </a:rPr>
              <a:t>v2.0.0...</a:t>
            </a:r>
            <a:endParaRPr sz="1400">
              <a:latin typeface="Consolas"/>
              <a:cs typeface="Consolas"/>
            </a:endParaRPr>
          </a:p>
          <a:p>
            <a:pPr marL="210820" indent="-198120">
              <a:lnSpc>
                <a:spcPct val="100000"/>
              </a:lnSpc>
              <a:buChar char="-"/>
              <a:tabLst>
                <a:tab pos="210820" algn="l"/>
              </a:tabLst>
            </a:pP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Installed</a:t>
            </a:r>
            <a:r>
              <a:rPr sz="1400" spc="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hashicorp/local</a:t>
            </a:r>
            <a:r>
              <a:rPr sz="1400" spc="4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v2.0.0</a:t>
            </a:r>
            <a:r>
              <a:rPr sz="1400" spc="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(signed</a:t>
            </a:r>
            <a:r>
              <a:rPr sz="1400" spc="5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by</a:t>
            </a:r>
            <a:r>
              <a:rPr sz="1400" spc="6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HashiCorp)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 marR="4006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prevent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new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versions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that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1400">
              <a:latin typeface="Consolas"/>
              <a:cs typeface="Consolas"/>
            </a:endParaRPr>
          </a:p>
          <a:p>
            <a:pPr marL="12700" marR="893444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recommend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adding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constraint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strings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suggested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*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hashicorp/local:</a:t>
            </a:r>
            <a:r>
              <a:rPr sz="1400" spc="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version</a:t>
            </a:r>
            <a:r>
              <a:rPr sz="1400" spc="3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66FF99"/>
                </a:solidFill>
                <a:latin typeface="Consolas"/>
                <a:cs typeface="Consolas"/>
              </a:rPr>
              <a:t>"~&gt;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 2.0.0"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76159" y="1051560"/>
            <a:ext cx="4709160" cy="615950"/>
          </a:xfrm>
          <a:custGeom>
            <a:avLst/>
            <a:gdLst/>
            <a:ahLst/>
            <a:cxnLst/>
            <a:rect l="l" t="t" r="r" b="b"/>
            <a:pathLst>
              <a:path w="4709159" h="615950">
                <a:moveTo>
                  <a:pt x="4708779" y="0"/>
                </a:moveTo>
                <a:lnTo>
                  <a:pt x="0" y="0"/>
                </a:lnTo>
                <a:lnTo>
                  <a:pt x="0" y="615568"/>
                </a:lnTo>
                <a:lnTo>
                  <a:pt x="4708779" y="615568"/>
                </a:lnTo>
                <a:lnTo>
                  <a:pt x="4708779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56169" y="943660"/>
            <a:ext cx="268986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000"/>
              </a:lnSpc>
              <a:spcBef>
                <a:spcPts val="100"/>
              </a:spcBef>
            </a:pPr>
            <a:r>
              <a:rPr sz="1400" spc="-5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400" spc="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/root/terraform-local-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file/.terraform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plugins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559" y="2313432"/>
            <a:ext cx="5797550" cy="448309"/>
          </a:xfrm>
          <a:custGeom>
            <a:avLst/>
            <a:gdLst/>
            <a:ahLst/>
            <a:cxnLst/>
            <a:rect l="l" t="t" r="r" b="b"/>
            <a:pathLst>
              <a:path w="5797550" h="448310">
                <a:moveTo>
                  <a:pt x="0" y="74675"/>
                </a:moveTo>
                <a:lnTo>
                  <a:pt x="5892" y="45592"/>
                </a:lnTo>
                <a:lnTo>
                  <a:pt x="21945" y="21843"/>
                </a:lnTo>
                <a:lnTo>
                  <a:pt x="45758" y="5841"/>
                </a:lnTo>
                <a:lnTo>
                  <a:pt x="74904" y="0"/>
                </a:lnTo>
                <a:lnTo>
                  <a:pt x="5722366" y="0"/>
                </a:lnTo>
                <a:lnTo>
                  <a:pt x="5751576" y="5841"/>
                </a:lnTo>
                <a:lnTo>
                  <a:pt x="5775325" y="21843"/>
                </a:lnTo>
                <a:lnTo>
                  <a:pt x="5791454" y="45592"/>
                </a:lnTo>
                <a:lnTo>
                  <a:pt x="5797295" y="74675"/>
                </a:lnTo>
                <a:lnTo>
                  <a:pt x="5797295" y="373379"/>
                </a:lnTo>
                <a:lnTo>
                  <a:pt x="5791454" y="402463"/>
                </a:lnTo>
                <a:lnTo>
                  <a:pt x="5775325" y="426212"/>
                </a:lnTo>
                <a:lnTo>
                  <a:pt x="5751576" y="442213"/>
                </a:lnTo>
                <a:lnTo>
                  <a:pt x="5722366" y="448055"/>
                </a:lnTo>
                <a:lnTo>
                  <a:pt x="74904" y="448055"/>
                </a:lnTo>
                <a:lnTo>
                  <a:pt x="45758" y="442213"/>
                </a:lnTo>
                <a:lnTo>
                  <a:pt x="21945" y="426212"/>
                </a:lnTo>
                <a:lnTo>
                  <a:pt x="5892" y="402463"/>
                </a:lnTo>
                <a:lnTo>
                  <a:pt x="0" y="373379"/>
                </a:lnTo>
                <a:lnTo>
                  <a:pt x="0" y="74675"/>
                </a:lnTo>
                <a:close/>
              </a:path>
            </a:pathLst>
          </a:custGeom>
          <a:ln w="18288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3730" y="2467737"/>
            <a:ext cx="8940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  <a:p>
            <a:pPr marL="1905" algn="ctr">
              <a:lnSpc>
                <a:spcPct val="100000"/>
              </a:lnSpc>
            </a:pPr>
            <a:r>
              <a:rPr sz="1600" spc="-30" dirty="0">
                <a:solidFill>
                  <a:srgbClr val="7D7D7D"/>
                </a:solidFill>
                <a:latin typeface="Arial MT"/>
                <a:cs typeface="Arial MT"/>
              </a:rPr>
              <a:t>Taints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4588" y="2627756"/>
            <a:ext cx="100711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Debug</a:t>
            </a: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g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6048" y="197205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82" y="1167511"/>
                </a:lnTo>
                <a:lnTo>
                  <a:pt x="67894" y="1096010"/>
                </a:lnTo>
                <a:lnTo>
                  <a:pt x="67894" y="503682"/>
                </a:lnTo>
                <a:lnTo>
                  <a:pt x="86982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32" y="323088"/>
                </a:lnTo>
                <a:lnTo>
                  <a:pt x="69519" y="349123"/>
                </a:lnTo>
                <a:lnTo>
                  <a:pt x="40335" y="381254"/>
                </a:lnTo>
                <a:lnTo>
                  <a:pt x="18465" y="418592"/>
                </a:lnTo>
                <a:lnTo>
                  <a:pt x="474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749" y="1139952"/>
                </a:lnTo>
                <a:lnTo>
                  <a:pt x="18465" y="1181100"/>
                </a:lnTo>
                <a:lnTo>
                  <a:pt x="40335" y="1218311"/>
                </a:lnTo>
                <a:lnTo>
                  <a:pt x="69519" y="1250569"/>
                </a:lnTo>
                <a:lnTo>
                  <a:pt x="105232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0400" y="197205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39485" y="2505837"/>
            <a:ext cx="894080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  <a:p>
            <a:pPr marL="29209" algn="ctr">
              <a:lnSpc>
                <a:spcPct val="100000"/>
              </a:lnSpc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Import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0848" y="197205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64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64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51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59116" y="2627756"/>
            <a:ext cx="7918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Modules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18248" y="197205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61652" y="2620137"/>
            <a:ext cx="9105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Fu</a:t>
            </a:r>
            <a:r>
              <a:rPr sz="1600" spc="-15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spc="5" dirty="0">
                <a:solidFill>
                  <a:srgbClr val="7D7D7D"/>
                </a:solidFill>
                <a:latin typeface="Arial MT"/>
                <a:cs typeface="Arial MT"/>
              </a:rPr>
              <a:t>ct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io</a:t>
            </a:r>
            <a:r>
              <a:rPr sz="1600" spc="-10" dirty="0">
                <a:solidFill>
                  <a:srgbClr val="7D7D7D"/>
                </a:solidFill>
                <a:latin typeface="Arial MT"/>
                <a:cs typeface="Arial MT"/>
              </a:rPr>
              <a:t>n</a:t>
            </a:r>
            <a:r>
              <a:rPr sz="1600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39072" y="197205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56"/>
                </a:lnTo>
                <a:lnTo>
                  <a:pt x="716280" y="1532636"/>
                </a:lnTo>
                <a:lnTo>
                  <a:pt x="679704" y="1528191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641"/>
                </a:lnTo>
                <a:lnTo>
                  <a:pt x="651510" y="1590675"/>
                </a:lnTo>
                <a:lnTo>
                  <a:pt x="694436" y="1599692"/>
                </a:lnTo>
                <a:lnTo>
                  <a:pt x="738124" y="1599692"/>
                </a:lnTo>
                <a:lnTo>
                  <a:pt x="781050" y="1590675"/>
                </a:lnTo>
                <a:lnTo>
                  <a:pt x="821563" y="1572641"/>
                </a:lnTo>
                <a:lnTo>
                  <a:pt x="889889" y="1532636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48478" y="403986"/>
            <a:ext cx="149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cti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1301" y="4672660"/>
            <a:ext cx="113347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Conditional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Expressions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0232" y="413613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60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17"/>
                </a:lnTo>
                <a:lnTo>
                  <a:pt x="716280" y="1532699"/>
                </a:lnTo>
                <a:lnTo>
                  <a:pt x="679704" y="1528229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704"/>
                </a:lnTo>
                <a:lnTo>
                  <a:pt x="651510" y="1590687"/>
                </a:lnTo>
                <a:lnTo>
                  <a:pt x="694436" y="1599679"/>
                </a:lnTo>
                <a:lnTo>
                  <a:pt x="738124" y="1599679"/>
                </a:lnTo>
                <a:lnTo>
                  <a:pt x="781050" y="1590687"/>
                </a:lnTo>
                <a:lnTo>
                  <a:pt x="821563" y="1572704"/>
                </a:lnTo>
                <a:lnTo>
                  <a:pt x="889889" y="1532699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66664" y="4794580"/>
            <a:ext cx="114300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Workspaces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01056" y="413613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17"/>
                </a:lnTo>
                <a:lnTo>
                  <a:pt x="716280" y="1532699"/>
                </a:lnTo>
                <a:lnTo>
                  <a:pt x="679704" y="1528229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542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542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704"/>
                </a:lnTo>
                <a:lnTo>
                  <a:pt x="651510" y="1590687"/>
                </a:lnTo>
                <a:lnTo>
                  <a:pt x="694436" y="1599679"/>
                </a:lnTo>
                <a:lnTo>
                  <a:pt x="738124" y="1599679"/>
                </a:lnTo>
                <a:lnTo>
                  <a:pt x="781050" y="1590687"/>
                </a:lnTo>
                <a:lnTo>
                  <a:pt x="821563" y="1572704"/>
                </a:lnTo>
                <a:lnTo>
                  <a:pt x="889889" y="1532699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09407" y="4672660"/>
            <a:ext cx="89408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600" spc="-25" dirty="0">
                <a:solidFill>
                  <a:srgbClr val="7D7D7D"/>
                </a:solidFill>
                <a:latin typeface="Arial MT"/>
                <a:cs typeface="Arial MT"/>
              </a:rPr>
              <a:t>Terraform</a:t>
            </a:r>
            <a:endParaRPr sz="1600">
              <a:latin typeface="Arial MT"/>
              <a:cs typeface="Arial MT"/>
            </a:endParaRPr>
          </a:p>
          <a:p>
            <a:pPr marL="22225" algn="ctr">
              <a:lnSpc>
                <a:spcPct val="100000"/>
              </a:lnSpc>
            </a:pPr>
            <a:r>
              <a:rPr sz="1600" spc="-5" dirty="0">
                <a:solidFill>
                  <a:srgbClr val="7D7D7D"/>
                </a:solidFill>
                <a:latin typeface="Arial MT"/>
                <a:cs typeface="Arial MT"/>
              </a:rPr>
              <a:t>Cloud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31024" y="4136135"/>
            <a:ext cx="1432560" cy="1600200"/>
          </a:xfrm>
          <a:custGeom>
            <a:avLst/>
            <a:gdLst/>
            <a:ahLst/>
            <a:cxnLst/>
            <a:rect l="l" t="t" r="r" b="b"/>
            <a:pathLst>
              <a:path w="1432559" h="1600200">
                <a:moveTo>
                  <a:pt x="1432560" y="503682"/>
                </a:moveTo>
                <a:lnTo>
                  <a:pt x="1427861" y="459740"/>
                </a:lnTo>
                <a:lnTo>
                  <a:pt x="1414018" y="418592"/>
                </a:lnTo>
                <a:lnTo>
                  <a:pt x="1392174" y="381254"/>
                </a:lnTo>
                <a:lnTo>
                  <a:pt x="1364615" y="350939"/>
                </a:lnTo>
                <a:lnTo>
                  <a:pt x="1364615" y="503682"/>
                </a:lnTo>
                <a:lnTo>
                  <a:pt x="1364615" y="1096010"/>
                </a:lnTo>
                <a:lnTo>
                  <a:pt x="1345565" y="1167511"/>
                </a:lnTo>
                <a:lnTo>
                  <a:pt x="1293368" y="1218565"/>
                </a:lnTo>
                <a:lnTo>
                  <a:pt x="787527" y="1514817"/>
                </a:lnTo>
                <a:lnTo>
                  <a:pt x="716280" y="1532699"/>
                </a:lnTo>
                <a:lnTo>
                  <a:pt x="679704" y="1528229"/>
                </a:lnTo>
                <a:lnTo>
                  <a:pt x="139192" y="1218565"/>
                </a:lnTo>
                <a:lnTo>
                  <a:pt x="86995" y="1167511"/>
                </a:lnTo>
                <a:lnTo>
                  <a:pt x="67945" y="1096010"/>
                </a:lnTo>
                <a:lnTo>
                  <a:pt x="67945" y="503682"/>
                </a:lnTo>
                <a:lnTo>
                  <a:pt x="86995" y="432181"/>
                </a:lnTo>
                <a:lnTo>
                  <a:pt x="139192" y="381127"/>
                </a:lnTo>
                <a:lnTo>
                  <a:pt x="645033" y="84836"/>
                </a:lnTo>
                <a:lnTo>
                  <a:pt x="716280" y="66929"/>
                </a:lnTo>
                <a:lnTo>
                  <a:pt x="752856" y="71374"/>
                </a:lnTo>
                <a:lnTo>
                  <a:pt x="787527" y="84836"/>
                </a:lnTo>
                <a:lnTo>
                  <a:pt x="1293368" y="381127"/>
                </a:lnTo>
                <a:lnTo>
                  <a:pt x="1345565" y="432181"/>
                </a:lnTo>
                <a:lnTo>
                  <a:pt x="1364615" y="503682"/>
                </a:lnTo>
                <a:lnTo>
                  <a:pt x="1364615" y="350939"/>
                </a:lnTo>
                <a:lnTo>
                  <a:pt x="1327277" y="323088"/>
                </a:lnTo>
                <a:lnTo>
                  <a:pt x="889889" y="66929"/>
                </a:lnTo>
                <a:lnTo>
                  <a:pt x="821563" y="26924"/>
                </a:lnTo>
                <a:lnTo>
                  <a:pt x="781050" y="9017"/>
                </a:lnTo>
                <a:lnTo>
                  <a:pt x="738124" y="0"/>
                </a:lnTo>
                <a:lnTo>
                  <a:pt x="694436" y="0"/>
                </a:lnTo>
                <a:lnTo>
                  <a:pt x="651510" y="9017"/>
                </a:lnTo>
                <a:lnTo>
                  <a:pt x="610997" y="26924"/>
                </a:lnTo>
                <a:lnTo>
                  <a:pt x="105283" y="323088"/>
                </a:lnTo>
                <a:lnTo>
                  <a:pt x="69596" y="349123"/>
                </a:lnTo>
                <a:lnTo>
                  <a:pt x="40386" y="381254"/>
                </a:lnTo>
                <a:lnTo>
                  <a:pt x="18415" y="418592"/>
                </a:lnTo>
                <a:lnTo>
                  <a:pt x="4699" y="459740"/>
                </a:lnTo>
                <a:lnTo>
                  <a:pt x="0" y="503682"/>
                </a:lnTo>
                <a:lnTo>
                  <a:pt x="0" y="1096010"/>
                </a:lnTo>
                <a:lnTo>
                  <a:pt x="4699" y="1139952"/>
                </a:lnTo>
                <a:lnTo>
                  <a:pt x="18415" y="1181100"/>
                </a:lnTo>
                <a:lnTo>
                  <a:pt x="40386" y="1218311"/>
                </a:lnTo>
                <a:lnTo>
                  <a:pt x="69596" y="1250569"/>
                </a:lnTo>
                <a:lnTo>
                  <a:pt x="105283" y="1276477"/>
                </a:lnTo>
                <a:lnTo>
                  <a:pt x="610997" y="1572704"/>
                </a:lnTo>
                <a:lnTo>
                  <a:pt x="651510" y="1590687"/>
                </a:lnTo>
                <a:lnTo>
                  <a:pt x="694436" y="1599679"/>
                </a:lnTo>
                <a:lnTo>
                  <a:pt x="738124" y="1599679"/>
                </a:lnTo>
                <a:lnTo>
                  <a:pt x="781050" y="1590687"/>
                </a:lnTo>
                <a:lnTo>
                  <a:pt x="821563" y="1572704"/>
                </a:lnTo>
                <a:lnTo>
                  <a:pt x="889889" y="1532699"/>
                </a:lnTo>
                <a:lnTo>
                  <a:pt x="1327277" y="1276477"/>
                </a:lnTo>
                <a:lnTo>
                  <a:pt x="1362964" y="1250569"/>
                </a:lnTo>
                <a:lnTo>
                  <a:pt x="1392174" y="1218311"/>
                </a:lnTo>
                <a:lnTo>
                  <a:pt x="1414018" y="1181100"/>
                </a:lnTo>
                <a:lnTo>
                  <a:pt x="1427861" y="1139952"/>
                </a:lnTo>
                <a:lnTo>
                  <a:pt x="1432560" y="1096010"/>
                </a:lnTo>
                <a:lnTo>
                  <a:pt x="1432560" y="503682"/>
                </a:lnTo>
                <a:close/>
              </a:path>
            </a:pathLst>
          </a:custGeom>
          <a:solidFill>
            <a:srgbClr val="DAE1F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3351" y="338150"/>
            <a:ext cx="779653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800" b="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onsolas"/>
                <a:cs typeface="Consolas"/>
              </a:rPr>
              <a:t>prevent</a:t>
            </a:r>
            <a:r>
              <a:rPr sz="2800" b="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2800" b="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spc="-10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2800" b="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2800" b="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2800" b="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onsolas"/>
                <a:cs typeface="Consolas"/>
              </a:rPr>
              <a:t>maj</a:t>
            </a:r>
            <a:endParaRPr sz="28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54301" y="974926"/>
          <a:ext cx="9081135" cy="862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778">
                <a:tc>
                  <a:txBody>
                    <a:bodyPr/>
                    <a:lstStyle/>
                    <a:p>
                      <a:pPr marL="31750">
                        <a:lnSpc>
                          <a:spcPts val="1880"/>
                        </a:lnSpc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contain</a:t>
                      </a:r>
                      <a:r>
                        <a:rPr sz="2000" spc="-6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breaking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79">
                <a:tc>
                  <a:txBody>
                    <a:bodyPr/>
                    <a:lstStyle/>
                    <a:p>
                      <a:pPr marL="31750">
                        <a:lnSpc>
                          <a:spcPts val="2085"/>
                        </a:lnSpc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changes,</a:t>
                      </a:r>
                      <a:r>
                        <a:rPr sz="2000" spc="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we</a:t>
                      </a:r>
                      <a:r>
                        <a:rPr sz="2000" spc="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recommend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adding</a:t>
                      </a:r>
                      <a:r>
                        <a:rPr sz="2000" spc="-3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version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con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2085"/>
                        </a:lnSpc>
                      </a:pP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required_providers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085"/>
                        </a:lnSpc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block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979">
                <a:tc>
                  <a:txBody>
                    <a:bodyPr/>
                    <a:lstStyle/>
                    <a:p>
                      <a:pPr marL="31750">
                        <a:lnSpc>
                          <a:spcPts val="2085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in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your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configuration,</a:t>
                      </a:r>
                      <a:r>
                        <a:rPr sz="20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with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the</a:t>
                      </a:r>
                      <a:r>
                        <a:rPr sz="200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000" spc="-1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constrai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ts val="2085"/>
                        </a:lnSpc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below.</a:t>
                      </a:r>
                      <a:endParaRPr sz="20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73351" y="2129155"/>
            <a:ext cx="54330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5" dirty="0">
                <a:solidFill>
                  <a:srgbClr val="66FF99"/>
                </a:solidFill>
                <a:latin typeface="Consolas"/>
                <a:cs typeface="Consolas"/>
              </a:rPr>
              <a:t>*</a:t>
            </a:r>
            <a:r>
              <a:rPr sz="2000" spc="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66FF99"/>
                </a:solidFill>
                <a:latin typeface="Consolas"/>
                <a:cs typeface="Consolas"/>
              </a:rPr>
              <a:t>hashicorp/local:</a:t>
            </a:r>
            <a:r>
              <a:rPr sz="2000" spc="-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2000" spc="-15" dirty="0">
                <a:solidFill>
                  <a:srgbClr val="66FF99"/>
                </a:solidFill>
                <a:latin typeface="Consolas"/>
                <a:cs typeface="Consolas"/>
              </a:rPr>
              <a:t>version</a:t>
            </a:r>
            <a:r>
              <a:rPr sz="2000" spc="-1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66FF99"/>
                </a:solidFill>
                <a:latin typeface="Consolas"/>
                <a:cs typeface="Consolas"/>
              </a:rPr>
              <a:t>"~&gt;</a:t>
            </a:r>
            <a:r>
              <a:rPr sz="2000" spc="-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66FF99"/>
                </a:solidFill>
                <a:latin typeface="Consolas"/>
                <a:cs typeface="Consolas"/>
              </a:rPr>
              <a:t>2.0.0"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3351" y="6377127"/>
            <a:ext cx="779843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2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2800" spc="-15" dirty="0">
                <a:solidFill>
                  <a:srgbClr val="FFFFFF"/>
                </a:solidFill>
                <a:latin typeface="Consolas"/>
                <a:cs typeface="Consolas"/>
              </a:rPr>
              <a:t> been successfully</a:t>
            </a:r>
            <a:r>
              <a:rPr sz="28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onsolas"/>
                <a:cs typeface="Consolas"/>
              </a:rPr>
              <a:t>initiali</a:t>
            </a:r>
            <a:endParaRPr sz="2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6623" y="5315711"/>
            <a:ext cx="2057400" cy="83248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304800" marR="174625" indent="-20447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F0F0F0"/>
                </a:solidFill>
                <a:latin typeface="Calibri"/>
                <a:cs typeface="Calibri"/>
              </a:rPr>
              <a:t>O</a:t>
            </a:r>
            <a:r>
              <a:rPr sz="2400" spc="-70" dirty="0">
                <a:solidFill>
                  <a:srgbClr val="F0F0F0"/>
                </a:solidFill>
                <a:latin typeface="Calibri"/>
                <a:cs typeface="Calibri"/>
              </a:rPr>
              <a:t>r</a:t>
            </a:r>
            <a:r>
              <a:rPr sz="2400" spc="-100" dirty="0">
                <a:solidFill>
                  <a:srgbClr val="F0F0F0"/>
                </a:solidFill>
                <a:latin typeface="Calibri"/>
                <a:cs typeface="Calibri"/>
              </a:rPr>
              <a:t>g</a:t>
            </a:r>
            <a:r>
              <a:rPr sz="240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2400" spc="10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0F0F0"/>
                </a:solidFill>
                <a:latin typeface="Calibri"/>
                <a:cs typeface="Calibri"/>
              </a:rPr>
              <a:t>i</a:t>
            </a:r>
            <a:r>
              <a:rPr sz="2400" spc="-60" dirty="0">
                <a:solidFill>
                  <a:srgbClr val="F0F0F0"/>
                </a:solidFill>
                <a:latin typeface="Calibri"/>
                <a:cs typeface="Calibri"/>
              </a:rPr>
              <a:t>z</a:t>
            </a:r>
            <a:r>
              <a:rPr sz="2400" spc="-5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2400" spc="5" dirty="0">
                <a:solidFill>
                  <a:srgbClr val="F0F0F0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0F0F0"/>
                </a:solidFill>
                <a:latin typeface="Calibri"/>
                <a:cs typeface="Calibri"/>
              </a:rPr>
              <a:t>io</a:t>
            </a:r>
            <a:r>
              <a:rPr sz="2400" spc="15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2400" dirty="0">
                <a:solidFill>
                  <a:srgbClr val="F0F0F0"/>
                </a:solidFill>
                <a:latin typeface="Calibri"/>
                <a:cs typeface="Calibri"/>
              </a:rPr>
              <a:t>al  Namespace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8983" y="4120896"/>
            <a:ext cx="2423160" cy="826135"/>
          </a:xfrm>
          <a:custGeom>
            <a:avLst/>
            <a:gdLst/>
            <a:ahLst/>
            <a:cxnLst/>
            <a:rect l="l" t="t" r="r" b="b"/>
            <a:pathLst>
              <a:path w="2423160" h="826135">
                <a:moveTo>
                  <a:pt x="0" y="137540"/>
                </a:moveTo>
                <a:lnTo>
                  <a:pt x="6985" y="94106"/>
                </a:lnTo>
                <a:lnTo>
                  <a:pt x="26543" y="56260"/>
                </a:lnTo>
                <a:lnTo>
                  <a:pt x="56261" y="26542"/>
                </a:lnTo>
                <a:lnTo>
                  <a:pt x="93980" y="6984"/>
                </a:lnTo>
                <a:lnTo>
                  <a:pt x="137414" y="0"/>
                </a:lnTo>
                <a:lnTo>
                  <a:pt x="2285746" y="0"/>
                </a:lnTo>
                <a:lnTo>
                  <a:pt x="2329180" y="6984"/>
                </a:lnTo>
                <a:lnTo>
                  <a:pt x="2366899" y="26542"/>
                </a:lnTo>
                <a:lnTo>
                  <a:pt x="2396617" y="56260"/>
                </a:lnTo>
                <a:lnTo>
                  <a:pt x="2416175" y="94106"/>
                </a:lnTo>
                <a:lnTo>
                  <a:pt x="2423160" y="137540"/>
                </a:lnTo>
                <a:lnTo>
                  <a:pt x="2423160" y="687958"/>
                </a:lnTo>
                <a:lnTo>
                  <a:pt x="2416175" y="731519"/>
                </a:lnTo>
                <a:lnTo>
                  <a:pt x="2396617" y="769365"/>
                </a:lnTo>
                <a:lnTo>
                  <a:pt x="2366899" y="799083"/>
                </a:lnTo>
                <a:lnTo>
                  <a:pt x="2329180" y="818641"/>
                </a:lnTo>
                <a:lnTo>
                  <a:pt x="2285746" y="825626"/>
                </a:lnTo>
                <a:lnTo>
                  <a:pt x="137414" y="825626"/>
                </a:lnTo>
                <a:lnTo>
                  <a:pt x="93980" y="818641"/>
                </a:lnTo>
                <a:lnTo>
                  <a:pt x="56261" y="799083"/>
                </a:lnTo>
                <a:lnTo>
                  <a:pt x="26543" y="769365"/>
                </a:lnTo>
                <a:lnTo>
                  <a:pt x="6985" y="731519"/>
                </a:lnTo>
                <a:lnTo>
                  <a:pt x="0" y="687958"/>
                </a:lnTo>
                <a:lnTo>
                  <a:pt x="0" y="137540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8759" y="5477255"/>
            <a:ext cx="1143000" cy="46355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80"/>
              </a:spcBef>
            </a:pPr>
            <a:r>
              <a:rPr sz="2400" spc="-50" dirty="0">
                <a:solidFill>
                  <a:srgbClr val="F0F0F0"/>
                </a:solidFill>
                <a:latin typeface="Calibri"/>
                <a:cs typeface="Calibri"/>
              </a:rPr>
              <a:t>Type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1600" y="4120896"/>
            <a:ext cx="1356360" cy="826135"/>
          </a:xfrm>
          <a:custGeom>
            <a:avLst/>
            <a:gdLst/>
            <a:ahLst/>
            <a:cxnLst/>
            <a:rect l="l" t="t" r="r" b="b"/>
            <a:pathLst>
              <a:path w="1356359" h="826135">
                <a:moveTo>
                  <a:pt x="0" y="137540"/>
                </a:moveTo>
                <a:lnTo>
                  <a:pt x="6985" y="94106"/>
                </a:lnTo>
                <a:lnTo>
                  <a:pt x="26542" y="56260"/>
                </a:lnTo>
                <a:lnTo>
                  <a:pt x="56261" y="26542"/>
                </a:lnTo>
                <a:lnTo>
                  <a:pt x="93979" y="6984"/>
                </a:lnTo>
                <a:lnTo>
                  <a:pt x="137413" y="0"/>
                </a:lnTo>
                <a:lnTo>
                  <a:pt x="1218946" y="0"/>
                </a:lnTo>
                <a:lnTo>
                  <a:pt x="1262379" y="6984"/>
                </a:lnTo>
                <a:lnTo>
                  <a:pt x="1300099" y="26542"/>
                </a:lnTo>
                <a:lnTo>
                  <a:pt x="1329817" y="56260"/>
                </a:lnTo>
                <a:lnTo>
                  <a:pt x="1349375" y="94106"/>
                </a:lnTo>
                <a:lnTo>
                  <a:pt x="1356359" y="137540"/>
                </a:lnTo>
                <a:lnTo>
                  <a:pt x="1356359" y="687958"/>
                </a:lnTo>
                <a:lnTo>
                  <a:pt x="1349375" y="731519"/>
                </a:lnTo>
                <a:lnTo>
                  <a:pt x="1329817" y="769365"/>
                </a:lnTo>
                <a:lnTo>
                  <a:pt x="1300099" y="799083"/>
                </a:lnTo>
                <a:lnTo>
                  <a:pt x="1262379" y="818641"/>
                </a:lnTo>
                <a:lnTo>
                  <a:pt x="1218946" y="825626"/>
                </a:lnTo>
                <a:lnTo>
                  <a:pt x="137413" y="825626"/>
                </a:lnTo>
                <a:lnTo>
                  <a:pt x="93979" y="818641"/>
                </a:lnTo>
                <a:lnTo>
                  <a:pt x="56261" y="799083"/>
                </a:lnTo>
                <a:lnTo>
                  <a:pt x="26542" y="769365"/>
                </a:lnTo>
                <a:lnTo>
                  <a:pt x="6985" y="731519"/>
                </a:lnTo>
                <a:lnTo>
                  <a:pt x="0" y="687958"/>
                </a:lnTo>
                <a:lnTo>
                  <a:pt x="0" y="137540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73351" y="6386576"/>
            <a:ext cx="4427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has been</a:t>
            </a:r>
            <a:r>
              <a:rPr sz="16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6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onsolas"/>
                <a:cs typeface="Consolas"/>
              </a:rPr>
              <a:t>initiali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5607" y="5315711"/>
            <a:ext cx="2057400" cy="521334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306705" marR="777875" indent="-204470">
              <a:lnSpc>
                <a:spcPct val="100000"/>
              </a:lnSpc>
              <a:spcBef>
                <a:spcPts val="125"/>
              </a:spcBef>
            </a:pP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O</a:t>
            </a:r>
            <a:r>
              <a:rPr sz="1600" spc="-85" dirty="0">
                <a:solidFill>
                  <a:srgbClr val="F0F0F0"/>
                </a:solidFill>
                <a:latin typeface="Calibri"/>
                <a:cs typeface="Calibri"/>
              </a:rPr>
              <a:t>r</a:t>
            </a:r>
            <a:r>
              <a:rPr sz="1600" spc="-65" dirty="0">
                <a:solidFill>
                  <a:srgbClr val="F0F0F0"/>
                </a:solidFill>
                <a:latin typeface="Calibri"/>
                <a:cs typeface="Calibri"/>
              </a:rPr>
              <a:t>g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ni</a:t>
            </a:r>
            <a:r>
              <a:rPr sz="1600" spc="-60" dirty="0">
                <a:solidFill>
                  <a:srgbClr val="F0F0F0"/>
                </a:solidFill>
                <a:latin typeface="Calibri"/>
                <a:cs typeface="Calibri"/>
              </a:rPr>
              <a:t>z</a:t>
            </a:r>
            <a:r>
              <a:rPr sz="1600" spc="-55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0F0F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io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l  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10" dirty="0">
                <a:solidFill>
                  <a:srgbClr val="F0F0F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0F0F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F0F0F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87968" y="4120896"/>
            <a:ext cx="2423160" cy="826135"/>
          </a:xfrm>
          <a:custGeom>
            <a:avLst/>
            <a:gdLst/>
            <a:ahLst/>
            <a:cxnLst/>
            <a:rect l="l" t="t" r="r" b="b"/>
            <a:pathLst>
              <a:path w="2423159" h="826135">
                <a:moveTo>
                  <a:pt x="0" y="137540"/>
                </a:moveTo>
                <a:lnTo>
                  <a:pt x="6984" y="94106"/>
                </a:lnTo>
                <a:lnTo>
                  <a:pt x="26542" y="56260"/>
                </a:lnTo>
                <a:lnTo>
                  <a:pt x="56260" y="26542"/>
                </a:lnTo>
                <a:lnTo>
                  <a:pt x="93979" y="6984"/>
                </a:lnTo>
                <a:lnTo>
                  <a:pt x="137413" y="0"/>
                </a:lnTo>
                <a:lnTo>
                  <a:pt x="2285746" y="0"/>
                </a:lnTo>
                <a:lnTo>
                  <a:pt x="2329179" y="6984"/>
                </a:lnTo>
                <a:lnTo>
                  <a:pt x="2366899" y="26542"/>
                </a:lnTo>
                <a:lnTo>
                  <a:pt x="2396616" y="56260"/>
                </a:lnTo>
                <a:lnTo>
                  <a:pt x="2416175" y="94106"/>
                </a:lnTo>
                <a:lnTo>
                  <a:pt x="2423159" y="137540"/>
                </a:lnTo>
                <a:lnTo>
                  <a:pt x="2423159" y="687958"/>
                </a:lnTo>
                <a:lnTo>
                  <a:pt x="2416175" y="731519"/>
                </a:lnTo>
                <a:lnTo>
                  <a:pt x="2396616" y="769365"/>
                </a:lnTo>
                <a:lnTo>
                  <a:pt x="2366899" y="799083"/>
                </a:lnTo>
                <a:lnTo>
                  <a:pt x="2329179" y="818641"/>
                </a:lnTo>
                <a:lnTo>
                  <a:pt x="2285746" y="825626"/>
                </a:lnTo>
                <a:lnTo>
                  <a:pt x="137413" y="825626"/>
                </a:lnTo>
                <a:lnTo>
                  <a:pt x="93979" y="818641"/>
                </a:lnTo>
                <a:lnTo>
                  <a:pt x="56260" y="799083"/>
                </a:lnTo>
                <a:lnTo>
                  <a:pt x="26542" y="769365"/>
                </a:lnTo>
                <a:lnTo>
                  <a:pt x="6984" y="731519"/>
                </a:lnTo>
                <a:lnTo>
                  <a:pt x="0" y="687958"/>
                </a:lnTo>
                <a:lnTo>
                  <a:pt x="0" y="137540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61647" y="5471159"/>
            <a:ext cx="536575" cy="475615"/>
            <a:chOff x="11661647" y="5471159"/>
            <a:chExt cx="536575" cy="475615"/>
          </a:xfrm>
        </p:grpSpPr>
        <p:sp>
          <p:nvSpPr>
            <p:cNvPr id="7" name="object 7"/>
            <p:cNvSpPr/>
            <p:nvPr/>
          </p:nvSpPr>
          <p:spPr>
            <a:xfrm>
              <a:off x="11667743" y="5477255"/>
              <a:ext cx="524510" cy="462915"/>
            </a:xfrm>
            <a:custGeom>
              <a:avLst/>
              <a:gdLst/>
              <a:ahLst/>
              <a:cxnLst/>
              <a:rect l="l" t="t" r="r" b="b"/>
              <a:pathLst>
                <a:path w="524509" h="462914">
                  <a:moveTo>
                    <a:pt x="524001" y="0"/>
                  </a:moveTo>
                  <a:lnTo>
                    <a:pt x="0" y="0"/>
                  </a:lnTo>
                  <a:lnTo>
                    <a:pt x="0" y="462788"/>
                  </a:lnTo>
                  <a:lnTo>
                    <a:pt x="524001" y="462788"/>
                  </a:lnTo>
                  <a:lnTo>
                    <a:pt x="52400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667743" y="5931407"/>
              <a:ext cx="524510" cy="15240"/>
            </a:xfrm>
            <a:custGeom>
              <a:avLst/>
              <a:gdLst/>
              <a:ahLst/>
              <a:cxnLst/>
              <a:rect l="l" t="t" r="r" b="b"/>
              <a:pathLst>
                <a:path w="524509" h="15239">
                  <a:moveTo>
                    <a:pt x="524001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524001" y="15240"/>
                  </a:lnTo>
                  <a:lnTo>
                    <a:pt x="524001" y="0"/>
                  </a:lnTo>
                  <a:close/>
                </a:path>
              </a:pathLst>
            </a:custGeom>
            <a:solidFill>
              <a:srgbClr val="2D5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67743" y="5477255"/>
              <a:ext cx="524510" cy="462915"/>
            </a:xfrm>
            <a:custGeom>
              <a:avLst/>
              <a:gdLst/>
              <a:ahLst/>
              <a:cxnLst/>
              <a:rect l="l" t="t" r="r" b="b"/>
              <a:pathLst>
                <a:path w="524509" h="462914">
                  <a:moveTo>
                    <a:pt x="524001" y="0"/>
                  </a:moveTo>
                  <a:lnTo>
                    <a:pt x="0" y="0"/>
                  </a:lnTo>
                  <a:lnTo>
                    <a:pt x="0" y="462788"/>
                  </a:lnTo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673840" y="5478576"/>
            <a:ext cx="51815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600" spc="-90" dirty="0">
                <a:solidFill>
                  <a:srgbClr val="F0F0F0"/>
                </a:solidFill>
                <a:latin typeface="Calibri"/>
                <a:cs typeface="Calibri"/>
              </a:rPr>
              <a:t>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30583" y="4120896"/>
            <a:ext cx="661035" cy="826135"/>
          </a:xfrm>
          <a:custGeom>
            <a:avLst/>
            <a:gdLst/>
            <a:ahLst/>
            <a:cxnLst/>
            <a:rect l="l" t="t" r="r" b="b"/>
            <a:pathLst>
              <a:path w="661034" h="826135">
                <a:moveTo>
                  <a:pt x="0" y="137540"/>
                </a:moveTo>
                <a:lnTo>
                  <a:pt x="6985" y="94106"/>
                </a:lnTo>
                <a:lnTo>
                  <a:pt x="26543" y="56260"/>
                </a:lnTo>
                <a:lnTo>
                  <a:pt x="56261" y="26542"/>
                </a:lnTo>
                <a:lnTo>
                  <a:pt x="93980" y="6984"/>
                </a:lnTo>
                <a:lnTo>
                  <a:pt x="137541" y="0"/>
                </a:lnTo>
                <a:lnTo>
                  <a:pt x="661035" y="0"/>
                </a:lnTo>
              </a:path>
              <a:path w="661034" h="826135">
                <a:moveTo>
                  <a:pt x="661035" y="825626"/>
                </a:moveTo>
                <a:lnTo>
                  <a:pt x="137541" y="825626"/>
                </a:lnTo>
                <a:lnTo>
                  <a:pt x="93980" y="818641"/>
                </a:lnTo>
                <a:lnTo>
                  <a:pt x="56261" y="799083"/>
                </a:lnTo>
                <a:lnTo>
                  <a:pt x="26543" y="769365"/>
                </a:lnTo>
                <a:lnTo>
                  <a:pt x="6985" y="731519"/>
                </a:lnTo>
                <a:lnTo>
                  <a:pt x="0" y="687958"/>
                </a:lnTo>
                <a:lnTo>
                  <a:pt x="0" y="137540"/>
                </a:lnTo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73351" y="347599"/>
            <a:ext cx="7186930" cy="1807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6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prevent</a:t>
            </a:r>
            <a:r>
              <a:rPr sz="16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automatic</a:t>
            </a:r>
            <a:r>
              <a:rPr sz="16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upgrades</a:t>
            </a:r>
            <a:r>
              <a:rPr sz="16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6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6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nsolas"/>
                <a:cs typeface="Consolas"/>
              </a:rPr>
              <a:t>maj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600" spc="-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 we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recommend</a:t>
            </a:r>
            <a:r>
              <a:rPr sz="16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adding</a:t>
            </a:r>
            <a:r>
              <a:rPr sz="16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6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con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onsolas"/>
                <a:cs typeface="Consolas"/>
              </a:rPr>
              <a:t>required_providers 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60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6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constrai</a:t>
            </a:r>
            <a:r>
              <a:rPr sz="16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085215" algn="l"/>
              </a:tabLst>
            </a:pP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*	re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g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i</a:t>
            </a:r>
            <a:r>
              <a:rPr sz="1600" spc="-20" dirty="0">
                <a:solidFill>
                  <a:srgbClr val="66FF99"/>
                </a:solidFill>
                <a:latin typeface="Consolas"/>
                <a:cs typeface="Consolas"/>
              </a:rPr>
              <a:t>s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t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ry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.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t</a:t>
            </a:r>
            <a:r>
              <a:rPr sz="1600" spc="-25" dirty="0">
                <a:solidFill>
                  <a:srgbClr val="66FF99"/>
                </a:solidFill>
                <a:latin typeface="Consolas"/>
                <a:cs typeface="Consolas"/>
              </a:rPr>
              <a:t>e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r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ra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f</a:t>
            </a:r>
            <a:r>
              <a:rPr sz="1600" spc="5" dirty="0">
                <a:solidFill>
                  <a:srgbClr val="66FF99"/>
                </a:solidFill>
                <a:latin typeface="Consolas"/>
                <a:cs typeface="Consolas"/>
              </a:rPr>
              <a:t>o</a:t>
            </a:r>
            <a:r>
              <a:rPr sz="1600" spc="-25" dirty="0">
                <a:solidFill>
                  <a:srgbClr val="66FF99"/>
                </a:solidFill>
                <a:latin typeface="Consolas"/>
                <a:cs typeface="Consolas"/>
              </a:rPr>
              <a:t>r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m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.</a:t>
            </a:r>
            <a:r>
              <a:rPr sz="1600" spc="-25" dirty="0">
                <a:solidFill>
                  <a:srgbClr val="66FF99"/>
                </a:solidFill>
                <a:latin typeface="Consolas"/>
                <a:cs typeface="Consolas"/>
              </a:rPr>
              <a:t>io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/</a:t>
            </a:r>
            <a:r>
              <a:rPr sz="1600" spc="-59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66FF99"/>
                </a:solidFill>
                <a:latin typeface="Consolas"/>
                <a:cs typeface="Consolas"/>
              </a:rPr>
              <a:t>h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a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s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h</a:t>
            </a:r>
            <a:r>
              <a:rPr sz="1600" spc="-20" dirty="0">
                <a:solidFill>
                  <a:srgbClr val="66FF99"/>
                </a:solidFill>
                <a:latin typeface="Consolas"/>
                <a:cs typeface="Consolas"/>
              </a:rPr>
              <a:t>i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c</a:t>
            </a:r>
            <a:r>
              <a:rPr sz="1600" spc="5" dirty="0">
                <a:solidFill>
                  <a:srgbClr val="66FF99"/>
                </a:solidFill>
                <a:latin typeface="Consolas"/>
                <a:cs typeface="Consolas"/>
              </a:rPr>
              <a:t>o</a:t>
            </a:r>
            <a:r>
              <a:rPr sz="1600" spc="-45" dirty="0">
                <a:solidFill>
                  <a:srgbClr val="66FF99"/>
                </a:solidFill>
                <a:latin typeface="Consolas"/>
                <a:cs typeface="Consolas"/>
              </a:rPr>
              <a:t>rp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/</a:t>
            </a:r>
            <a:r>
              <a:rPr sz="1600" spc="-20" dirty="0">
                <a:solidFill>
                  <a:srgbClr val="66FF99"/>
                </a:solidFill>
                <a:latin typeface="Consolas"/>
                <a:cs typeface="Consolas"/>
              </a:rPr>
              <a:t>l</a:t>
            </a:r>
            <a:r>
              <a:rPr sz="1600" dirty="0">
                <a:solidFill>
                  <a:srgbClr val="66FF99"/>
                </a:solidFill>
                <a:latin typeface="Consolas"/>
                <a:cs typeface="Consolas"/>
              </a:rPr>
              <a:t>oc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7279" y="5315711"/>
            <a:ext cx="1466215" cy="274320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25"/>
              </a:spcBef>
            </a:pPr>
            <a:r>
              <a:rPr sz="1600" spc="-5" dirty="0">
                <a:solidFill>
                  <a:srgbClr val="F0F0F0"/>
                </a:solidFill>
                <a:latin typeface="Calibri"/>
                <a:cs typeface="Calibri"/>
              </a:rPr>
              <a:t>Hostname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69920" y="4120896"/>
            <a:ext cx="5495925" cy="826135"/>
          </a:xfrm>
          <a:custGeom>
            <a:avLst/>
            <a:gdLst/>
            <a:ahLst/>
            <a:cxnLst/>
            <a:rect l="l" t="t" r="r" b="b"/>
            <a:pathLst>
              <a:path w="5495925" h="826135">
                <a:moveTo>
                  <a:pt x="0" y="137540"/>
                </a:moveTo>
                <a:lnTo>
                  <a:pt x="6985" y="94106"/>
                </a:lnTo>
                <a:lnTo>
                  <a:pt x="26543" y="56260"/>
                </a:lnTo>
                <a:lnTo>
                  <a:pt x="56261" y="26542"/>
                </a:lnTo>
                <a:lnTo>
                  <a:pt x="93980" y="6984"/>
                </a:lnTo>
                <a:lnTo>
                  <a:pt x="137414" y="0"/>
                </a:lnTo>
                <a:lnTo>
                  <a:pt x="5358003" y="0"/>
                </a:lnTo>
                <a:lnTo>
                  <a:pt x="5401436" y="6984"/>
                </a:lnTo>
                <a:lnTo>
                  <a:pt x="5439156" y="26542"/>
                </a:lnTo>
                <a:lnTo>
                  <a:pt x="5468874" y="56260"/>
                </a:lnTo>
                <a:lnTo>
                  <a:pt x="5488432" y="94106"/>
                </a:lnTo>
                <a:lnTo>
                  <a:pt x="5495416" y="137540"/>
                </a:lnTo>
                <a:lnTo>
                  <a:pt x="5495416" y="687958"/>
                </a:lnTo>
                <a:lnTo>
                  <a:pt x="5488432" y="731519"/>
                </a:lnTo>
                <a:lnTo>
                  <a:pt x="5468874" y="769365"/>
                </a:lnTo>
                <a:lnTo>
                  <a:pt x="5439156" y="799083"/>
                </a:lnTo>
                <a:lnTo>
                  <a:pt x="5401436" y="818641"/>
                </a:lnTo>
                <a:lnTo>
                  <a:pt x="5358003" y="825626"/>
                </a:lnTo>
                <a:lnTo>
                  <a:pt x="137414" y="825626"/>
                </a:lnTo>
                <a:lnTo>
                  <a:pt x="93980" y="818641"/>
                </a:lnTo>
                <a:lnTo>
                  <a:pt x="56261" y="799083"/>
                </a:lnTo>
                <a:lnTo>
                  <a:pt x="26543" y="769365"/>
                </a:lnTo>
                <a:lnTo>
                  <a:pt x="6985" y="731519"/>
                </a:lnTo>
                <a:lnTo>
                  <a:pt x="0" y="687958"/>
                </a:lnTo>
                <a:lnTo>
                  <a:pt x="0" y="137540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6775" y="0"/>
            <a:ext cx="10550525" cy="6379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32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provider</a:t>
            </a:r>
            <a:r>
              <a:rPr sz="3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plugins...</a:t>
            </a:r>
            <a:endParaRPr sz="3200">
              <a:latin typeface="Consolas"/>
              <a:cs typeface="Consolas"/>
            </a:endParaRPr>
          </a:p>
          <a:p>
            <a:pPr marL="515620" indent="-502920">
              <a:lnSpc>
                <a:spcPct val="100000"/>
              </a:lnSpc>
              <a:buChar char="-"/>
              <a:tabLst>
                <a:tab pos="515620" algn="l"/>
              </a:tabLst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Finding latest</a:t>
            </a:r>
            <a:r>
              <a:rPr sz="3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hashicorp/local...</a:t>
            </a:r>
            <a:endParaRPr sz="3200">
              <a:latin typeface="Consolas"/>
              <a:cs typeface="Consolas"/>
            </a:endParaRPr>
          </a:p>
          <a:p>
            <a:pPr marL="515620" indent="-502920">
              <a:lnSpc>
                <a:spcPct val="100000"/>
              </a:lnSpc>
              <a:spcBef>
                <a:spcPts val="5"/>
              </a:spcBef>
              <a:buChar char="-"/>
              <a:tabLst>
                <a:tab pos="515620" algn="l"/>
              </a:tabLst>
            </a:pP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Installing</a:t>
            </a:r>
            <a:r>
              <a:rPr sz="3200" spc="-4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hashicorp/local</a:t>
            </a:r>
            <a:r>
              <a:rPr sz="3200" spc="-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v2.0.0...</a:t>
            </a:r>
            <a:endParaRPr sz="3200">
              <a:latin typeface="Consolas"/>
              <a:cs typeface="Consolas"/>
            </a:endParaRPr>
          </a:p>
          <a:p>
            <a:pPr marL="515620" indent="-502920">
              <a:lnSpc>
                <a:spcPct val="100000"/>
              </a:lnSpc>
              <a:buChar char="-"/>
              <a:tabLst>
                <a:tab pos="515620" algn="l"/>
              </a:tabLst>
            </a:pP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Installed</a:t>
            </a:r>
            <a:r>
              <a:rPr sz="3200" spc="-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hashicorp/local</a:t>
            </a:r>
            <a:r>
              <a:rPr sz="3200" spc="-5" dirty="0">
                <a:solidFill>
                  <a:srgbClr val="66FF99"/>
                </a:solidFill>
                <a:latin typeface="Consolas"/>
                <a:cs typeface="Consolas"/>
              </a:rPr>
              <a:t> v2.0.0</a:t>
            </a: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 (signed </a:t>
            </a:r>
            <a:r>
              <a:rPr sz="3200" spc="5" dirty="0">
                <a:solidFill>
                  <a:srgbClr val="66FF99"/>
                </a:solidFill>
                <a:latin typeface="Consolas"/>
                <a:cs typeface="Consolas"/>
              </a:rPr>
              <a:t>by</a:t>
            </a:r>
            <a:r>
              <a:rPr sz="3200" spc="-1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66FF99"/>
                </a:solidFill>
                <a:latin typeface="Consolas"/>
                <a:cs typeface="Consolas"/>
              </a:rPr>
              <a:t>H</a:t>
            </a:r>
            <a:endParaRPr sz="3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Consolas"/>
              <a:cs typeface="Consolas"/>
            </a:endParaRPr>
          </a:p>
          <a:p>
            <a:pPr marL="12700" marR="47625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3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32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3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3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3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3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version </a:t>
            </a:r>
            <a:r>
              <a:rPr sz="3200" spc="-17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endParaRPr sz="3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so</a:t>
            </a:r>
            <a:r>
              <a:rPr sz="3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3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3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was</a:t>
            </a:r>
            <a:r>
              <a:rPr sz="3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3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50">
              <a:latin typeface="Consolas"/>
              <a:cs typeface="Consolas"/>
            </a:endParaRPr>
          </a:p>
          <a:p>
            <a:pPr marL="12700" marR="5588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To prevent</a:t>
            </a:r>
            <a:r>
              <a:rPr sz="3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automatic upgrades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3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new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3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vers </a:t>
            </a:r>
            <a:r>
              <a:rPr sz="3200" spc="-17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3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3200">
              <a:latin typeface="Consolas"/>
              <a:cs typeface="Consolas"/>
            </a:endParaRPr>
          </a:p>
          <a:p>
            <a:pPr marL="12700" marR="57785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changes,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we recommend adding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version constraint </a:t>
            </a:r>
            <a:r>
              <a:rPr sz="3200" spc="-17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3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" y="2240279"/>
            <a:ext cx="11948160" cy="2127250"/>
          </a:xfrm>
          <a:custGeom>
            <a:avLst/>
            <a:gdLst/>
            <a:ahLst/>
            <a:cxnLst/>
            <a:rect l="l" t="t" r="r" b="b"/>
            <a:pathLst>
              <a:path w="11948160" h="2127250">
                <a:moveTo>
                  <a:pt x="0" y="354457"/>
                </a:moveTo>
                <a:lnTo>
                  <a:pt x="3238" y="306450"/>
                </a:lnTo>
                <a:lnTo>
                  <a:pt x="12661" y="260223"/>
                </a:lnTo>
                <a:lnTo>
                  <a:pt x="27863" y="216535"/>
                </a:lnTo>
                <a:lnTo>
                  <a:pt x="48399" y="175641"/>
                </a:lnTo>
                <a:lnTo>
                  <a:pt x="73875" y="137922"/>
                </a:lnTo>
                <a:lnTo>
                  <a:pt x="103847" y="103886"/>
                </a:lnTo>
                <a:lnTo>
                  <a:pt x="137896" y="73914"/>
                </a:lnTo>
                <a:lnTo>
                  <a:pt x="175602" y="48387"/>
                </a:lnTo>
                <a:lnTo>
                  <a:pt x="216535" y="27812"/>
                </a:lnTo>
                <a:lnTo>
                  <a:pt x="260286" y="12700"/>
                </a:lnTo>
                <a:lnTo>
                  <a:pt x="306438" y="3175"/>
                </a:lnTo>
                <a:lnTo>
                  <a:pt x="354545" y="0"/>
                </a:lnTo>
                <a:lnTo>
                  <a:pt x="11947652" y="0"/>
                </a:lnTo>
              </a:path>
              <a:path w="11948160" h="2127250">
                <a:moveTo>
                  <a:pt x="11947652" y="2127123"/>
                </a:moveTo>
                <a:lnTo>
                  <a:pt x="354545" y="2127123"/>
                </a:lnTo>
                <a:lnTo>
                  <a:pt x="306438" y="2123948"/>
                </a:lnTo>
                <a:lnTo>
                  <a:pt x="260286" y="2114423"/>
                </a:lnTo>
                <a:lnTo>
                  <a:pt x="216535" y="2099310"/>
                </a:lnTo>
                <a:lnTo>
                  <a:pt x="175602" y="2078736"/>
                </a:lnTo>
                <a:lnTo>
                  <a:pt x="137896" y="2053209"/>
                </a:lnTo>
                <a:lnTo>
                  <a:pt x="103847" y="2023237"/>
                </a:lnTo>
                <a:lnTo>
                  <a:pt x="73875" y="1989201"/>
                </a:lnTo>
                <a:lnTo>
                  <a:pt x="48399" y="1951482"/>
                </a:lnTo>
                <a:lnTo>
                  <a:pt x="27863" y="1910588"/>
                </a:lnTo>
                <a:lnTo>
                  <a:pt x="12661" y="1866900"/>
                </a:lnTo>
                <a:lnTo>
                  <a:pt x="3238" y="1820672"/>
                </a:lnTo>
                <a:lnTo>
                  <a:pt x="0" y="1772539"/>
                </a:lnTo>
                <a:lnTo>
                  <a:pt x="0" y="354457"/>
                </a:lnTo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49720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/>
              <a:t>Configuration</a:t>
            </a:r>
            <a:r>
              <a:rPr sz="4000" spc="-60" dirty="0"/>
              <a:t> </a:t>
            </a:r>
            <a:r>
              <a:rPr sz="4000" spc="-10" dirty="0"/>
              <a:t>Directory</a:t>
            </a:r>
            <a:endParaRPr sz="4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1823" y="829055"/>
            <a:ext cx="7053580" cy="1374775"/>
            <a:chOff x="2401823" y="829055"/>
            <a:chExt cx="7053580" cy="1374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823" y="829055"/>
              <a:ext cx="7053072" cy="13746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20111" y="835151"/>
              <a:ext cx="6967855" cy="1301115"/>
            </a:xfrm>
            <a:custGeom>
              <a:avLst/>
              <a:gdLst/>
              <a:ahLst/>
              <a:cxnLst/>
              <a:rect l="l" t="t" r="r" b="b"/>
              <a:pathLst>
                <a:path w="6967855" h="1301114">
                  <a:moveTo>
                    <a:pt x="6925690" y="0"/>
                  </a:moveTo>
                  <a:lnTo>
                    <a:pt x="41656" y="0"/>
                  </a:lnTo>
                  <a:lnTo>
                    <a:pt x="25400" y="3301"/>
                  </a:lnTo>
                  <a:lnTo>
                    <a:pt x="12192" y="12192"/>
                  </a:lnTo>
                  <a:lnTo>
                    <a:pt x="3301" y="25526"/>
                  </a:lnTo>
                  <a:lnTo>
                    <a:pt x="0" y="41656"/>
                  </a:lnTo>
                  <a:lnTo>
                    <a:pt x="0" y="1259332"/>
                  </a:lnTo>
                  <a:lnTo>
                    <a:pt x="3301" y="1275461"/>
                  </a:lnTo>
                  <a:lnTo>
                    <a:pt x="12192" y="1288796"/>
                  </a:lnTo>
                  <a:lnTo>
                    <a:pt x="25400" y="1297686"/>
                  </a:lnTo>
                  <a:lnTo>
                    <a:pt x="41656" y="1300988"/>
                  </a:lnTo>
                  <a:lnTo>
                    <a:pt x="6925690" y="1300988"/>
                  </a:lnTo>
                  <a:lnTo>
                    <a:pt x="6941946" y="1297686"/>
                  </a:lnTo>
                  <a:lnTo>
                    <a:pt x="6955155" y="1288796"/>
                  </a:lnTo>
                  <a:lnTo>
                    <a:pt x="6964044" y="1275461"/>
                  </a:lnTo>
                  <a:lnTo>
                    <a:pt x="6967346" y="1259332"/>
                  </a:lnTo>
                  <a:lnTo>
                    <a:pt x="6967346" y="41656"/>
                  </a:lnTo>
                  <a:lnTo>
                    <a:pt x="6964044" y="25526"/>
                  </a:lnTo>
                  <a:lnTo>
                    <a:pt x="6955155" y="12192"/>
                  </a:lnTo>
                  <a:lnTo>
                    <a:pt x="6941946" y="3301"/>
                  </a:lnTo>
                  <a:lnTo>
                    <a:pt x="692569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20111" y="832103"/>
            <a:ext cx="696785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90216" y="1384299"/>
            <a:ext cx="6047105" cy="590550"/>
          </a:xfrm>
          <a:custGeom>
            <a:avLst/>
            <a:gdLst/>
            <a:ahLst/>
            <a:cxnLst/>
            <a:rect l="l" t="t" r="r" b="b"/>
            <a:pathLst>
              <a:path w="6047105" h="590550">
                <a:moveTo>
                  <a:pt x="6047105" y="0"/>
                </a:moveTo>
                <a:lnTo>
                  <a:pt x="0" y="0"/>
                </a:lnTo>
                <a:lnTo>
                  <a:pt x="0" y="306070"/>
                </a:lnTo>
                <a:lnTo>
                  <a:pt x="0" y="590550"/>
                </a:lnTo>
                <a:lnTo>
                  <a:pt x="4858131" y="590550"/>
                </a:lnTo>
                <a:lnTo>
                  <a:pt x="4858131" y="306070"/>
                </a:lnTo>
                <a:lnTo>
                  <a:pt x="6047105" y="306070"/>
                </a:lnTo>
                <a:lnTo>
                  <a:pt x="604710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69210" y="1304086"/>
            <a:ext cx="4860925" cy="59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900"/>
              </a:lnSpc>
              <a:spcBef>
                <a:spcPts val="100"/>
              </a:spcBef>
            </a:pPr>
            <a:r>
              <a:rPr sz="1400" dirty="0">
                <a:solidFill>
                  <a:srgbClr val="50F879"/>
                </a:solidFill>
                <a:latin typeface="Consolas"/>
                <a:cs typeface="Consolas"/>
              </a:rPr>
              <a:t>[terraform-local-file]$</a:t>
            </a:r>
            <a:r>
              <a:rPr sz="1400" spc="7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ls</a:t>
            </a:r>
            <a:r>
              <a:rPr sz="14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/root/terraform-local-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local.tf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631" y="2880360"/>
            <a:ext cx="5489575" cy="2417445"/>
            <a:chOff x="103631" y="2880360"/>
            <a:chExt cx="5489575" cy="24174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" y="2880360"/>
              <a:ext cx="5489448" cy="24170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919" y="2889504"/>
              <a:ext cx="5403850" cy="2340610"/>
            </a:xfrm>
            <a:custGeom>
              <a:avLst/>
              <a:gdLst/>
              <a:ahLst/>
              <a:cxnLst/>
              <a:rect l="l" t="t" r="r" b="b"/>
              <a:pathLst>
                <a:path w="5403850" h="2340610">
                  <a:moveTo>
                    <a:pt x="5276722" y="0"/>
                  </a:moveTo>
                  <a:lnTo>
                    <a:pt x="127025" y="0"/>
                  </a:lnTo>
                  <a:lnTo>
                    <a:pt x="77584" y="10033"/>
                  </a:lnTo>
                  <a:lnTo>
                    <a:pt x="37211" y="37211"/>
                  </a:lnTo>
                  <a:lnTo>
                    <a:pt x="9982" y="77597"/>
                  </a:lnTo>
                  <a:lnTo>
                    <a:pt x="0" y="127000"/>
                  </a:lnTo>
                  <a:lnTo>
                    <a:pt x="0" y="2213483"/>
                  </a:lnTo>
                  <a:lnTo>
                    <a:pt x="9982" y="2262886"/>
                  </a:lnTo>
                  <a:lnTo>
                    <a:pt x="37211" y="2303272"/>
                  </a:lnTo>
                  <a:lnTo>
                    <a:pt x="77584" y="2330450"/>
                  </a:lnTo>
                  <a:lnTo>
                    <a:pt x="127025" y="2340483"/>
                  </a:lnTo>
                  <a:lnTo>
                    <a:pt x="5276722" y="2340483"/>
                  </a:lnTo>
                  <a:lnTo>
                    <a:pt x="5326126" y="2330450"/>
                  </a:lnTo>
                  <a:lnTo>
                    <a:pt x="5366512" y="2303272"/>
                  </a:lnTo>
                  <a:lnTo>
                    <a:pt x="5393690" y="2262886"/>
                  </a:lnTo>
                  <a:lnTo>
                    <a:pt x="5403722" y="2213483"/>
                  </a:lnTo>
                  <a:lnTo>
                    <a:pt x="5403722" y="127000"/>
                  </a:lnTo>
                  <a:lnTo>
                    <a:pt x="5393690" y="77597"/>
                  </a:lnTo>
                  <a:lnTo>
                    <a:pt x="5366512" y="37211"/>
                  </a:lnTo>
                  <a:lnTo>
                    <a:pt x="5326126" y="10033"/>
                  </a:lnTo>
                  <a:lnTo>
                    <a:pt x="52767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919" y="2883408"/>
              <a:ext cx="5403850" cy="399415"/>
            </a:xfrm>
            <a:custGeom>
              <a:avLst/>
              <a:gdLst/>
              <a:ahLst/>
              <a:cxnLst/>
              <a:rect l="l" t="t" r="r" b="b"/>
              <a:pathLst>
                <a:path w="5403850" h="399414">
                  <a:moveTo>
                    <a:pt x="540372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03723" y="399161"/>
                  </a:lnTo>
                  <a:lnTo>
                    <a:pt x="54037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55951" y="2889631"/>
            <a:ext cx="11385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local.tf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1272" y="2980944"/>
            <a:ext cx="4373880" cy="1816735"/>
            <a:chOff x="271272" y="2980944"/>
            <a:chExt cx="4373880" cy="18167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272" y="2980944"/>
              <a:ext cx="204215" cy="2011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75488" y="3599688"/>
              <a:ext cx="4169410" cy="1198245"/>
            </a:xfrm>
            <a:custGeom>
              <a:avLst/>
              <a:gdLst/>
              <a:ahLst/>
              <a:cxnLst/>
              <a:rect l="l" t="t" r="r" b="b"/>
              <a:pathLst>
                <a:path w="4169410" h="1198245">
                  <a:moveTo>
                    <a:pt x="4169283" y="0"/>
                  </a:moveTo>
                  <a:lnTo>
                    <a:pt x="0" y="0"/>
                  </a:lnTo>
                  <a:lnTo>
                    <a:pt x="0" y="1197737"/>
                  </a:lnTo>
                  <a:lnTo>
                    <a:pt x="4169283" y="1197737"/>
                  </a:lnTo>
                  <a:lnTo>
                    <a:pt x="416928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3618" y="3607054"/>
            <a:ext cx="37630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5080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36335" y="2871216"/>
            <a:ext cx="6407150" cy="2417445"/>
            <a:chOff x="5736335" y="2871216"/>
            <a:chExt cx="6407150" cy="241744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335" y="2871216"/>
              <a:ext cx="6406896" cy="24170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51575" y="2880360"/>
              <a:ext cx="6324600" cy="2340610"/>
            </a:xfrm>
            <a:custGeom>
              <a:avLst/>
              <a:gdLst/>
              <a:ahLst/>
              <a:cxnLst/>
              <a:rect l="l" t="t" r="r" b="b"/>
              <a:pathLst>
                <a:path w="6324600" h="2340610">
                  <a:moveTo>
                    <a:pt x="6197346" y="0"/>
                  </a:moveTo>
                  <a:lnTo>
                    <a:pt x="127000" y="0"/>
                  </a:lnTo>
                  <a:lnTo>
                    <a:pt x="77597" y="10032"/>
                  </a:lnTo>
                  <a:lnTo>
                    <a:pt x="37211" y="37211"/>
                  </a:lnTo>
                  <a:lnTo>
                    <a:pt x="10033" y="77597"/>
                  </a:lnTo>
                  <a:lnTo>
                    <a:pt x="0" y="127000"/>
                  </a:lnTo>
                  <a:lnTo>
                    <a:pt x="0" y="2213483"/>
                  </a:lnTo>
                  <a:lnTo>
                    <a:pt x="10033" y="2262885"/>
                  </a:lnTo>
                  <a:lnTo>
                    <a:pt x="37211" y="2303272"/>
                  </a:lnTo>
                  <a:lnTo>
                    <a:pt x="77597" y="2330450"/>
                  </a:lnTo>
                  <a:lnTo>
                    <a:pt x="127000" y="2340483"/>
                  </a:lnTo>
                  <a:lnTo>
                    <a:pt x="6197346" y="2340483"/>
                  </a:lnTo>
                  <a:lnTo>
                    <a:pt x="6246749" y="2330450"/>
                  </a:lnTo>
                  <a:lnTo>
                    <a:pt x="6287134" y="2303272"/>
                  </a:lnTo>
                  <a:lnTo>
                    <a:pt x="6314313" y="2262885"/>
                  </a:lnTo>
                  <a:lnTo>
                    <a:pt x="6324346" y="2213483"/>
                  </a:lnTo>
                  <a:lnTo>
                    <a:pt x="6324346" y="127000"/>
                  </a:lnTo>
                  <a:lnTo>
                    <a:pt x="6314313" y="77597"/>
                  </a:lnTo>
                  <a:lnTo>
                    <a:pt x="6287134" y="37211"/>
                  </a:lnTo>
                  <a:lnTo>
                    <a:pt x="6246749" y="10032"/>
                  </a:lnTo>
                  <a:lnTo>
                    <a:pt x="61973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51575" y="2874264"/>
              <a:ext cx="6324600" cy="396240"/>
            </a:xfrm>
            <a:custGeom>
              <a:avLst/>
              <a:gdLst/>
              <a:ahLst/>
              <a:cxnLst/>
              <a:rect l="l" t="t" r="r" b="b"/>
              <a:pathLst>
                <a:path w="6324600" h="396239">
                  <a:moveTo>
                    <a:pt x="6324346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6324346" y="395859"/>
                  </a:lnTo>
                  <a:lnTo>
                    <a:pt x="6324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90815" y="2879217"/>
            <a:ext cx="8636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c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at.tf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879591" y="2968751"/>
            <a:ext cx="6196330" cy="2096770"/>
            <a:chOff x="5879591" y="2968751"/>
            <a:chExt cx="6196330" cy="209677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3975" y="2968751"/>
              <a:ext cx="204215" cy="2042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879591" y="3587495"/>
              <a:ext cx="6196330" cy="1478280"/>
            </a:xfrm>
            <a:custGeom>
              <a:avLst/>
              <a:gdLst/>
              <a:ahLst/>
              <a:cxnLst/>
              <a:rect l="l" t="t" r="r" b="b"/>
              <a:pathLst>
                <a:path w="6196330" h="1478279">
                  <a:moveTo>
                    <a:pt x="6196202" y="0"/>
                  </a:moveTo>
                  <a:lnTo>
                    <a:pt x="0" y="0"/>
                  </a:lnTo>
                  <a:lnTo>
                    <a:pt x="0" y="1478026"/>
                  </a:lnTo>
                  <a:lnTo>
                    <a:pt x="6196202" y="1478026"/>
                  </a:lnTo>
                  <a:lnTo>
                    <a:pt x="619620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59855" y="3597020"/>
            <a:ext cx="57638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687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	"cat"</a:t>
            </a:r>
            <a:r>
              <a:rPr sz="1800" spc="-1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"/root/cat.txt"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favorite</a:t>
            </a:r>
            <a:r>
              <a:rPr sz="18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pet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Mr.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 Whiskers"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59855" y="4694631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967" y="0"/>
            <a:ext cx="7034783" cy="7010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3631" y="649223"/>
            <a:ext cx="5489575" cy="2417445"/>
            <a:chOff x="103631" y="649223"/>
            <a:chExt cx="5489575" cy="24174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31" y="649223"/>
              <a:ext cx="5489448" cy="24170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919" y="658367"/>
              <a:ext cx="5403850" cy="2340610"/>
            </a:xfrm>
            <a:custGeom>
              <a:avLst/>
              <a:gdLst/>
              <a:ahLst/>
              <a:cxnLst/>
              <a:rect l="l" t="t" r="r" b="b"/>
              <a:pathLst>
                <a:path w="5403850" h="2340610">
                  <a:moveTo>
                    <a:pt x="5276722" y="0"/>
                  </a:moveTo>
                  <a:lnTo>
                    <a:pt x="127025" y="0"/>
                  </a:lnTo>
                  <a:lnTo>
                    <a:pt x="77584" y="10033"/>
                  </a:lnTo>
                  <a:lnTo>
                    <a:pt x="37211" y="37211"/>
                  </a:lnTo>
                  <a:lnTo>
                    <a:pt x="9982" y="77597"/>
                  </a:lnTo>
                  <a:lnTo>
                    <a:pt x="0" y="127000"/>
                  </a:lnTo>
                  <a:lnTo>
                    <a:pt x="0" y="2213483"/>
                  </a:lnTo>
                  <a:lnTo>
                    <a:pt x="9982" y="2262886"/>
                  </a:lnTo>
                  <a:lnTo>
                    <a:pt x="37211" y="2303272"/>
                  </a:lnTo>
                  <a:lnTo>
                    <a:pt x="77584" y="2330450"/>
                  </a:lnTo>
                  <a:lnTo>
                    <a:pt x="127025" y="2340483"/>
                  </a:lnTo>
                  <a:lnTo>
                    <a:pt x="5276722" y="2340483"/>
                  </a:lnTo>
                  <a:lnTo>
                    <a:pt x="5326126" y="2330450"/>
                  </a:lnTo>
                  <a:lnTo>
                    <a:pt x="5366512" y="2303272"/>
                  </a:lnTo>
                  <a:lnTo>
                    <a:pt x="5393690" y="2262886"/>
                  </a:lnTo>
                  <a:lnTo>
                    <a:pt x="5403722" y="2213483"/>
                  </a:lnTo>
                  <a:lnTo>
                    <a:pt x="5403722" y="127000"/>
                  </a:lnTo>
                  <a:lnTo>
                    <a:pt x="5393690" y="77597"/>
                  </a:lnTo>
                  <a:lnTo>
                    <a:pt x="5366512" y="37211"/>
                  </a:lnTo>
                  <a:lnTo>
                    <a:pt x="5326126" y="10033"/>
                  </a:lnTo>
                  <a:lnTo>
                    <a:pt x="52767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919" y="649223"/>
              <a:ext cx="5403850" cy="399415"/>
            </a:xfrm>
            <a:custGeom>
              <a:avLst/>
              <a:gdLst/>
              <a:ahLst/>
              <a:cxnLst/>
              <a:rect l="l" t="t" r="r" b="b"/>
              <a:pathLst>
                <a:path w="5403850" h="399415">
                  <a:moveTo>
                    <a:pt x="540372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03723" y="399161"/>
                  </a:lnTo>
                  <a:lnTo>
                    <a:pt x="54037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55951" y="655396"/>
            <a:ext cx="11398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loc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.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272" y="746759"/>
            <a:ext cx="204215" cy="20421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736335" y="640080"/>
            <a:ext cx="6407150" cy="2417445"/>
            <a:chOff x="5736335" y="640080"/>
            <a:chExt cx="6407150" cy="241744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6335" y="640080"/>
              <a:ext cx="6406896" cy="24170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51575" y="649224"/>
              <a:ext cx="6324600" cy="2340610"/>
            </a:xfrm>
            <a:custGeom>
              <a:avLst/>
              <a:gdLst/>
              <a:ahLst/>
              <a:cxnLst/>
              <a:rect l="l" t="t" r="r" b="b"/>
              <a:pathLst>
                <a:path w="6324600" h="2340610">
                  <a:moveTo>
                    <a:pt x="6197346" y="0"/>
                  </a:moveTo>
                  <a:lnTo>
                    <a:pt x="127000" y="0"/>
                  </a:lnTo>
                  <a:lnTo>
                    <a:pt x="77597" y="10033"/>
                  </a:lnTo>
                  <a:lnTo>
                    <a:pt x="37211" y="37211"/>
                  </a:lnTo>
                  <a:lnTo>
                    <a:pt x="10033" y="77597"/>
                  </a:lnTo>
                  <a:lnTo>
                    <a:pt x="0" y="127000"/>
                  </a:lnTo>
                  <a:lnTo>
                    <a:pt x="0" y="2213483"/>
                  </a:lnTo>
                  <a:lnTo>
                    <a:pt x="10033" y="2262886"/>
                  </a:lnTo>
                  <a:lnTo>
                    <a:pt x="37211" y="2303272"/>
                  </a:lnTo>
                  <a:lnTo>
                    <a:pt x="77597" y="2330450"/>
                  </a:lnTo>
                  <a:lnTo>
                    <a:pt x="127000" y="2340483"/>
                  </a:lnTo>
                  <a:lnTo>
                    <a:pt x="6197346" y="2340483"/>
                  </a:lnTo>
                  <a:lnTo>
                    <a:pt x="6246749" y="2330450"/>
                  </a:lnTo>
                  <a:lnTo>
                    <a:pt x="6287134" y="2303272"/>
                  </a:lnTo>
                  <a:lnTo>
                    <a:pt x="6314313" y="2262886"/>
                  </a:lnTo>
                  <a:lnTo>
                    <a:pt x="6324346" y="2213483"/>
                  </a:lnTo>
                  <a:lnTo>
                    <a:pt x="6324346" y="127000"/>
                  </a:lnTo>
                  <a:lnTo>
                    <a:pt x="6314313" y="77597"/>
                  </a:lnTo>
                  <a:lnTo>
                    <a:pt x="6287134" y="37211"/>
                  </a:lnTo>
                  <a:lnTo>
                    <a:pt x="6246749" y="10033"/>
                  </a:lnTo>
                  <a:lnTo>
                    <a:pt x="619734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51575" y="640080"/>
              <a:ext cx="6324600" cy="399415"/>
            </a:xfrm>
            <a:custGeom>
              <a:avLst/>
              <a:gdLst/>
              <a:ahLst/>
              <a:cxnLst/>
              <a:rect l="l" t="t" r="r" b="b"/>
              <a:pathLst>
                <a:path w="6324600" h="399415">
                  <a:moveTo>
                    <a:pt x="63243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6324346" y="398907"/>
                  </a:lnTo>
                  <a:lnTo>
                    <a:pt x="63243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90815" y="645617"/>
            <a:ext cx="8636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cat</a:t>
            </a:r>
            <a:r>
              <a:rPr sz="2000" b="0" spc="-25" dirty="0">
                <a:solidFill>
                  <a:srgbClr val="7D7D7D"/>
                </a:solidFill>
                <a:latin typeface="Consolas"/>
                <a:cs typeface="Consolas"/>
              </a:rPr>
              <a:t>.</a:t>
            </a: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tf</a:t>
            </a:r>
            <a:endParaRPr sz="2000">
              <a:latin typeface="Consolas"/>
              <a:cs typeface="Consola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03976" y="737616"/>
            <a:ext cx="204215" cy="20421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7535" y="3240022"/>
            <a:ext cx="6629400" cy="3560445"/>
            <a:chOff x="97535" y="3240022"/>
            <a:chExt cx="6629400" cy="356044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35" y="3240022"/>
              <a:ext cx="6629400" cy="35600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5823" y="3249168"/>
              <a:ext cx="6544309" cy="3483610"/>
            </a:xfrm>
            <a:custGeom>
              <a:avLst/>
              <a:gdLst/>
              <a:ahLst/>
              <a:cxnLst/>
              <a:rect l="l" t="t" r="r" b="b"/>
              <a:pathLst>
                <a:path w="6544309" h="3483609">
                  <a:moveTo>
                    <a:pt x="6354699" y="0"/>
                  </a:moveTo>
                  <a:lnTo>
                    <a:pt x="189064" y="0"/>
                  </a:lnTo>
                  <a:lnTo>
                    <a:pt x="138798" y="6731"/>
                  </a:lnTo>
                  <a:lnTo>
                    <a:pt x="93637" y="25781"/>
                  </a:lnTo>
                  <a:lnTo>
                    <a:pt x="55372" y="55372"/>
                  </a:lnTo>
                  <a:lnTo>
                    <a:pt x="25806" y="93726"/>
                  </a:lnTo>
                  <a:lnTo>
                    <a:pt x="6752" y="138811"/>
                  </a:lnTo>
                  <a:lnTo>
                    <a:pt x="0" y="189103"/>
                  </a:lnTo>
                  <a:lnTo>
                    <a:pt x="0" y="3294430"/>
                  </a:lnTo>
                  <a:lnTo>
                    <a:pt x="6752" y="3344684"/>
                  </a:lnTo>
                  <a:lnTo>
                    <a:pt x="25806" y="3389845"/>
                  </a:lnTo>
                  <a:lnTo>
                    <a:pt x="55372" y="3428111"/>
                  </a:lnTo>
                  <a:lnTo>
                    <a:pt x="93637" y="3457676"/>
                  </a:lnTo>
                  <a:lnTo>
                    <a:pt x="138798" y="3476726"/>
                  </a:lnTo>
                  <a:lnTo>
                    <a:pt x="189064" y="3483481"/>
                  </a:lnTo>
                  <a:lnTo>
                    <a:pt x="6354699" y="3483481"/>
                  </a:lnTo>
                  <a:lnTo>
                    <a:pt x="6404991" y="3476726"/>
                  </a:lnTo>
                  <a:lnTo>
                    <a:pt x="6450076" y="3457676"/>
                  </a:lnTo>
                  <a:lnTo>
                    <a:pt x="6488430" y="3428111"/>
                  </a:lnTo>
                  <a:lnTo>
                    <a:pt x="6518021" y="3389845"/>
                  </a:lnTo>
                  <a:lnTo>
                    <a:pt x="6537071" y="3344684"/>
                  </a:lnTo>
                  <a:lnTo>
                    <a:pt x="6543802" y="3294430"/>
                  </a:lnTo>
                  <a:lnTo>
                    <a:pt x="6543802" y="189103"/>
                  </a:lnTo>
                  <a:lnTo>
                    <a:pt x="6537071" y="138811"/>
                  </a:lnTo>
                  <a:lnTo>
                    <a:pt x="6518021" y="93726"/>
                  </a:lnTo>
                  <a:lnTo>
                    <a:pt x="6488430" y="55372"/>
                  </a:lnTo>
                  <a:lnTo>
                    <a:pt x="6450076" y="25781"/>
                  </a:lnTo>
                  <a:lnTo>
                    <a:pt x="6404991" y="6731"/>
                  </a:lnTo>
                  <a:lnTo>
                    <a:pt x="635469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823" y="3240024"/>
              <a:ext cx="6544309" cy="399415"/>
            </a:xfrm>
            <a:custGeom>
              <a:avLst/>
              <a:gdLst/>
              <a:ahLst/>
              <a:cxnLst/>
              <a:rect l="l" t="t" r="r" b="b"/>
              <a:pathLst>
                <a:path w="6544309" h="399414">
                  <a:moveTo>
                    <a:pt x="6543802" y="0"/>
                  </a:moveTo>
                  <a:lnTo>
                    <a:pt x="0" y="0"/>
                  </a:lnTo>
                  <a:lnTo>
                    <a:pt x="0" y="398906"/>
                  </a:lnTo>
                  <a:lnTo>
                    <a:pt x="6543802" y="398906"/>
                  </a:lnTo>
                  <a:lnTo>
                    <a:pt x="654380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75" y="3337560"/>
              <a:ext cx="204215" cy="2042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2440" y="3956341"/>
              <a:ext cx="6077585" cy="2719070"/>
            </a:xfrm>
            <a:custGeom>
              <a:avLst/>
              <a:gdLst/>
              <a:ahLst/>
              <a:cxnLst/>
              <a:rect l="l" t="t" r="r" b="b"/>
              <a:pathLst>
                <a:path w="6077584" h="2719070">
                  <a:moveTo>
                    <a:pt x="4170807" y="0"/>
                  </a:moveTo>
                  <a:lnTo>
                    <a:pt x="0" y="0"/>
                  </a:lnTo>
                  <a:lnTo>
                    <a:pt x="0" y="1197190"/>
                  </a:lnTo>
                  <a:lnTo>
                    <a:pt x="4170807" y="1197190"/>
                  </a:lnTo>
                  <a:lnTo>
                    <a:pt x="4170807" y="0"/>
                  </a:lnTo>
                  <a:close/>
                </a:path>
                <a:path w="6077584" h="2719070">
                  <a:moveTo>
                    <a:pt x="6077204" y="1242923"/>
                  </a:moveTo>
                  <a:lnTo>
                    <a:pt x="0" y="1242923"/>
                  </a:lnTo>
                  <a:lnTo>
                    <a:pt x="0" y="2718778"/>
                  </a:lnTo>
                  <a:lnTo>
                    <a:pt x="6077204" y="2718778"/>
                  </a:lnTo>
                  <a:lnTo>
                    <a:pt x="6077204" y="1242923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9960" y="3247389"/>
            <a:ext cx="5764530" cy="3382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8780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Consolas"/>
              <a:cs typeface="Consolas"/>
            </a:endParaRPr>
          </a:p>
          <a:p>
            <a:pPr marL="387350" marR="2005964" indent="-375285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387350" marR="1995805" indent="-375285">
              <a:lnSpc>
                <a:spcPct val="100000"/>
              </a:lnSpc>
              <a:spcBef>
                <a:spcPts val="1200"/>
              </a:spcBef>
              <a:tabLst>
                <a:tab pos="2896235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	"cat"</a:t>
            </a:r>
            <a:r>
              <a:rPr sz="1800" spc="-1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"/root/cat.txt"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3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 favorite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pet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is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 Mr.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Whiskers"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078408" y="3537648"/>
          <a:ext cx="4559299" cy="2651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6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2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R="217804" algn="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F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ile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Name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Purpose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2131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main.tf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0" marR="140970" indent="-120459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Main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configuration</a:t>
                      </a:r>
                      <a:r>
                        <a:rPr sz="1400" spc="-5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file</a:t>
                      </a:r>
                      <a:r>
                        <a:rPr sz="1400" spc="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containing</a:t>
                      </a:r>
                      <a:r>
                        <a:rPr sz="1400" spc="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resource </a:t>
                      </a:r>
                      <a:r>
                        <a:rPr sz="1400" spc="-3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definition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R="172720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variables.tf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1400" spc="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variable</a:t>
                      </a:r>
                      <a:r>
                        <a:rPr sz="1400" spc="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declarations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756"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outputs.tf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nt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utput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5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-1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so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R="202565" algn="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provider.tf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Contains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Provider</a:t>
                      </a:r>
                      <a:r>
                        <a:rPr sz="1400" spc="-4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definition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4680077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9325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Multiple</a:t>
            </a:r>
            <a:r>
              <a:rPr sz="4000" spc="-85" dirty="0"/>
              <a:t> </a:t>
            </a:r>
            <a:r>
              <a:rPr sz="4000" spc="-10" dirty="0"/>
              <a:t>Providers</a:t>
            </a:r>
            <a:endParaRPr sz="4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6971" y="3139313"/>
            <a:ext cx="32384" cy="22860"/>
          </a:xfrm>
          <a:custGeom>
            <a:avLst/>
            <a:gdLst/>
            <a:ahLst/>
            <a:cxnLst/>
            <a:rect l="l" t="t" r="r" b="b"/>
            <a:pathLst>
              <a:path w="32384" h="22860">
                <a:moveTo>
                  <a:pt x="32130" y="0"/>
                </a:moveTo>
                <a:lnTo>
                  <a:pt x="0" y="0"/>
                </a:lnTo>
                <a:lnTo>
                  <a:pt x="0" y="22733"/>
                </a:lnTo>
                <a:lnTo>
                  <a:pt x="9271" y="22733"/>
                </a:lnTo>
                <a:lnTo>
                  <a:pt x="321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76971" y="3002753"/>
            <a:ext cx="74295" cy="22860"/>
          </a:xfrm>
          <a:custGeom>
            <a:avLst/>
            <a:gdLst/>
            <a:ahLst/>
            <a:cxnLst/>
            <a:rect l="l" t="t" r="r" b="b"/>
            <a:pathLst>
              <a:path w="74295" h="22860">
                <a:moveTo>
                  <a:pt x="74223" y="0"/>
                </a:moveTo>
                <a:lnTo>
                  <a:pt x="0" y="0"/>
                </a:lnTo>
                <a:lnTo>
                  <a:pt x="0" y="22767"/>
                </a:lnTo>
                <a:lnTo>
                  <a:pt x="74223" y="22767"/>
                </a:lnTo>
                <a:lnTo>
                  <a:pt x="7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296911" y="2407920"/>
            <a:ext cx="1182370" cy="1316355"/>
            <a:chOff x="7296911" y="2407920"/>
            <a:chExt cx="1182370" cy="1316355"/>
          </a:xfrm>
        </p:grpSpPr>
        <p:sp>
          <p:nvSpPr>
            <p:cNvPr id="5" name="object 5"/>
            <p:cNvSpPr/>
            <p:nvPr/>
          </p:nvSpPr>
          <p:spPr>
            <a:xfrm>
              <a:off x="7708392" y="2837687"/>
              <a:ext cx="313690" cy="401955"/>
            </a:xfrm>
            <a:custGeom>
              <a:avLst/>
              <a:gdLst/>
              <a:ahLst/>
              <a:cxnLst/>
              <a:rect l="l" t="t" r="r" b="b"/>
              <a:pathLst>
                <a:path w="313690" h="401955">
                  <a:moveTo>
                    <a:pt x="146431" y="256032"/>
                  </a:moveTo>
                  <a:lnTo>
                    <a:pt x="68580" y="256032"/>
                  </a:lnTo>
                  <a:lnTo>
                    <a:pt x="68580" y="278765"/>
                  </a:lnTo>
                  <a:lnTo>
                    <a:pt x="123571" y="278765"/>
                  </a:lnTo>
                  <a:lnTo>
                    <a:pt x="146431" y="256032"/>
                  </a:lnTo>
                  <a:close/>
                </a:path>
                <a:path w="313690" h="401955">
                  <a:moveTo>
                    <a:pt x="192151" y="210566"/>
                  </a:moveTo>
                  <a:lnTo>
                    <a:pt x="68580" y="210566"/>
                  </a:lnTo>
                  <a:lnTo>
                    <a:pt x="68580" y="233299"/>
                  </a:lnTo>
                  <a:lnTo>
                    <a:pt x="169291" y="233299"/>
                  </a:lnTo>
                  <a:lnTo>
                    <a:pt x="192151" y="210566"/>
                  </a:lnTo>
                  <a:close/>
                </a:path>
                <a:path w="313690" h="401955">
                  <a:moveTo>
                    <a:pt x="313436" y="89662"/>
                  </a:moveTo>
                  <a:lnTo>
                    <a:pt x="282575" y="62611"/>
                  </a:lnTo>
                  <a:lnTo>
                    <a:pt x="282575" y="119507"/>
                  </a:lnTo>
                  <a:lnTo>
                    <a:pt x="211201" y="119507"/>
                  </a:lnTo>
                  <a:lnTo>
                    <a:pt x="211201" y="48387"/>
                  </a:lnTo>
                  <a:lnTo>
                    <a:pt x="282575" y="119507"/>
                  </a:lnTo>
                  <a:lnTo>
                    <a:pt x="282575" y="62611"/>
                  </a:lnTo>
                  <a:lnTo>
                    <a:pt x="266446" y="48387"/>
                  </a:lnTo>
                  <a:lnTo>
                    <a:pt x="250202" y="34163"/>
                  </a:lnTo>
                  <a:lnTo>
                    <a:pt x="211201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4290" y="367792"/>
                  </a:lnTo>
                  <a:lnTo>
                    <a:pt x="34290" y="34163"/>
                  </a:lnTo>
                  <a:lnTo>
                    <a:pt x="177038" y="34163"/>
                  </a:lnTo>
                  <a:lnTo>
                    <a:pt x="177038" y="153670"/>
                  </a:lnTo>
                  <a:lnTo>
                    <a:pt x="249301" y="153670"/>
                  </a:lnTo>
                  <a:lnTo>
                    <a:pt x="283591" y="119507"/>
                  </a:lnTo>
                  <a:lnTo>
                    <a:pt x="313436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3007" y="2410968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5089" y="0"/>
                  </a:moveTo>
                  <a:lnTo>
                    <a:pt x="540766" y="5715"/>
                  </a:lnTo>
                  <a:lnTo>
                    <a:pt x="499110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499110" y="1284351"/>
                  </a:lnTo>
                  <a:lnTo>
                    <a:pt x="540766" y="1301496"/>
                  </a:lnTo>
                  <a:lnTo>
                    <a:pt x="585089" y="1307211"/>
                  </a:lnTo>
                  <a:lnTo>
                    <a:pt x="629412" y="1301496"/>
                  </a:lnTo>
                  <a:lnTo>
                    <a:pt x="671068" y="1284351"/>
                  </a:lnTo>
                  <a:lnTo>
                    <a:pt x="726821" y="1251712"/>
                  </a:lnTo>
                  <a:lnTo>
                    <a:pt x="585089" y="1251712"/>
                  </a:lnTo>
                  <a:lnTo>
                    <a:pt x="555244" y="1248029"/>
                  </a:lnTo>
                  <a:lnTo>
                    <a:pt x="113792" y="995426"/>
                  </a:lnTo>
                  <a:lnTo>
                    <a:pt x="70993" y="953770"/>
                  </a:lnTo>
                  <a:lnTo>
                    <a:pt x="55372" y="895350"/>
                  </a:lnTo>
                  <a:lnTo>
                    <a:pt x="55372" y="411861"/>
                  </a:lnTo>
                  <a:lnTo>
                    <a:pt x="70993" y="353568"/>
                  </a:lnTo>
                  <a:lnTo>
                    <a:pt x="113792" y="311785"/>
                  </a:lnTo>
                  <a:lnTo>
                    <a:pt x="526923" y="70104"/>
                  </a:lnTo>
                  <a:lnTo>
                    <a:pt x="585089" y="55499"/>
                  </a:lnTo>
                  <a:lnTo>
                    <a:pt x="726832" y="55499"/>
                  </a:lnTo>
                  <a:lnTo>
                    <a:pt x="671068" y="22860"/>
                  </a:lnTo>
                  <a:lnTo>
                    <a:pt x="629412" y="5715"/>
                  </a:lnTo>
                  <a:lnTo>
                    <a:pt x="585089" y="0"/>
                  </a:lnTo>
                  <a:close/>
                </a:path>
                <a:path w="1170304" h="1307464">
                  <a:moveTo>
                    <a:pt x="1114806" y="288036"/>
                  </a:moveTo>
                  <a:lnTo>
                    <a:pt x="1114806" y="895350"/>
                  </a:lnTo>
                  <a:lnTo>
                    <a:pt x="1099185" y="953770"/>
                  </a:lnTo>
                  <a:lnTo>
                    <a:pt x="1056386" y="995426"/>
                  </a:lnTo>
                  <a:lnTo>
                    <a:pt x="643255" y="1237107"/>
                  </a:lnTo>
                  <a:lnTo>
                    <a:pt x="585089" y="1251712"/>
                  </a:lnTo>
                  <a:lnTo>
                    <a:pt x="726821" y="1251712"/>
                  </a:lnTo>
                  <a:lnTo>
                    <a:pt x="1084199" y="1042670"/>
                  </a:lnTo>
                  <a:lnTo>
                    <a:pt x="1119886" y="1015365"/>
                  </a:lnTo>
                  <a:lnTo>
                    <a:pt x="1146937" y="980440"/>
                  </a:lnTo>
                  <a:lnTo>
                    <a:pt x="1164209" y="939927"/>
                  </a:lnTo>
                  <a:lnTo>
                    <a:pt x="1170177" y="895350"/>
                  </a:lnTo>
                  <a:lnTo>
                    <a:pt x="1170177" y="411861"/>
                  </a:lnTo>
                  <a:lnTo>
                    <a:pt x="1164209" y="367411"/>
                  </a:lnTo>
                  <a:lnTo>
                    <a:pt x="1146937" y="326771"/>
                  </a:lnTo>
                  <a:lnTo>
                    <a:pt x="1119886" y="291973"/>
                  </a:lnTo>
                  <a:lnTo>
                    <a:pt x="1114806" y="288036"/>
                  </a:lnTo>
                  <a:close/>
                </a:path>
                <a:path w="1170304" h="1307464">
                  <a:moveTo>
                    <a:pt x="726832" y="55499"/>
                  </a:moveTo>
                  <a:lnTo>
                    <a:pt x="585089" y="55499"/>
                  </a:lnTo>
                  <a:lnTo>
                    <a:pt x="614934" y="59182"/>
                  </a:lnTo>
                  <a:lnTo>
                    <a:pt x="1056386" y="311785"/>
                  </a:lnTo>
                  <a:lnTo>
                    <a:pt x="1099185" y="353568"/>
                  </a:lnTo>
                  <a:lnTo>
                    <a:pt x="1114806" y="411861"/>
                  </a:lnTo>
                  <a:lnTo>
                    <a:pt x="1114806" y="288036"/>
                  </a:lnTo>
                  <a:lnTo>
                    <a:pt x="1084199" y="264668"/>
                  </a:lnTo>
                  <a:lnTo>
                    <a:pt x="726832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01483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4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4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9960" y="241096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01483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4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80" y="311785"/>
                  </a:moveTo>
                  <a:lnTo>
                    <a:pt x="1083564" y="329819"/>
                  </a:lnTo>
                  <a:lnTo>
                    <a:pt x="1101979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4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706879" y="1810511"/>
            <a:ext cx="4764405" cy="2536190"/>
            <a:chOff x="1706879" y="1810511"/>
            <a:chExt cx="4764405" cy="25361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79" y="1810511"/>
              <a:ext cx="4764024" cy="25359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25167" y="1819655"/>
              <a:ext cx="4678680" cy="2459355"/>
            </a:xfrm>
            <a:custGeom>
              <a:avLst/>
              <a:gdLst/>
              <a:ahLst/>
              <a:cxnLst/>
              <a:rect l="l" t="t" r="r" b="b"/>
              <a:pathLst>
                <a:path w="4678680" h="2459354">
                  <a:moveTo>
                    <a:pt x="4486656" y="0"/>
                  </a:moveTo>
                  <a:lnTo>
                    <a:pt x="192024" y="0"/>
                  </a:lnTo>
                  <a:lnTo>
                    <a:pt x="147955" y="5080"/>
                  </a:lnTo>
                  <a:lnTo>
                    <a:pt x="107568" y="19558"/>
                  </a:lnTo>
                  <a:lnTo>
                    <a:pt x="71881" y="42164"/>
                  </a:lnTo>
                  <a:lnTo>
                    <a:pt x="42163" y="72009"/>
                  </a:lnTo>
                  <a:lnTo>
                    <a:pt x="19557" y="107569"/>
                  </a:lnTo>
                  <a:lnTo>
                    <a:pt x="5080" y="148082"/>
                  </a:lnTo>
                  <a:lnTo>
                    <a:pt x="0" y="192151"/>
                  </a:lnTo>
                  <a:lnTo>
                    <a:pt x="0" y="2267077"/>
                  </a:lnTo>
                  <a:lnTo>
                    <a:pt x="5080" y="2311146"/>
                  </a:lnTo>
                  <a:lnTo>
                    <a:pt x="19557" y="2351659"/>
                  </a:lnTo>
                  <a:lnTo>
                    <a:pt x="42163" y="2387219"/>
                  </a:lnTo>
                  <a:lnTo>
                    <a:pt x="71881" y="2417064"/>
                  </a:lnTo>
                  <a:lnTo>
                    <a:pt x="107568" y="2439670"/>
                  </a:lnTo>
                  <a:lnTo>
                    <a:pt x="147955" y="2454148"/>
                  </a:lnTo>
                  <a:lnTo>
                    <a:pt x="192024" y="2459228"/>
                  </a:lnTo>
                  <a:lnTo>
                    <a:pt x="4486656" y="2459228"/>
                  </a:lnTo>
                  <a:lnTo>
                    <a:pt x="4530725" y="2454148"/>
                  </a:lnTo>
                  <a:lnTo>
                    <a:pt x="4571110" y="2439670"/>
                  </a:lnTo>
                  <a:lnTo>
                    <a:pt x="4606798" y="2417064"/>
                  </a:lnTo>
                  <a:lnTo>
                    <a:pt x="4636516" y="2387219"/>
                  </a:lnTo>
                  <a:lnTo>
                    <a:pt x="4659122" y="2351659"/>
                  </a:lnTo>
                  <a:lnTo>
                    <a:pt x="4673600" y="2311146"/>
                  </a:lnTo>
                  <a:lnTo>
                    <a:pt x="4678680" y="2267077"/>
                  </a:lnTo>
                  <a:lnTo>
                    <a:pt x="4678680" y="192151"/>
                  </a:lnTo>
                  <a:lnTo>
                    <a:pt x="4673600" y="148082"/>
                  </a:lnTo>
                  <a:lnTo>
                    <a:pt x="4659122" y="107569"/>
                  </a:lnTo>
                  <a:lnTo>
                    <a:pt x="4636516" y="72009"/>
                  </a:lnTo>
                  <a:lnTo>
                    <a:pt x="4606798" y="42164"/>
                  </a:lnTo>
                  <a:lnTo>
                    <a:pt x="4571110" y="19558"/>
                  </a:lnTo>
                  <a:lnTo>
                    <a:pt x="4530725" y="5080"/>
                  </a:lnTo>
                  <a:lnTo>
                    <a:pt x="44866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25167" y="1813559"/>
              <a:ext cx="4678680" cy="396240"/>
            </a:xfrm>
            <a:custGeom>
              <a:avLst/>
              <a:gdLst/>
              <a:ahLst/>
              <a:cxnLst/>
              <a:rect l="l" t="t" r="r" b="b"/>
              <a:pathLst>
                <a:path w="4678680" h="396239">
                  <a:moveTo>
                    <a:pt x="4678680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4678680" y="395859"/>
                  </a:lnTo>
                  <a:lnTo>
                    <a:pt x="4678680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25167" y="1813560"/>
            <a:ext cx="4678680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137795" algn="ctr">
              <a:lnSpc>
                <a:spcPct val="100000"/>
              </a:lnSpc>
              <a:spcBef>
                <a:spcPts val="130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77567" y="1911095"/>
            <a:ext cx="4373880" cy="1816735"/>
            <a:chOff x="1877567" y="1911095"/>
            <a:chExt cx="4373880" cy="181673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7567" y="1911095"/>
              <a:ext cx="204216" cy="2011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081783" y="2529839"/>
              <a:ext cx="4170045" cy="1197610"/>
            </a:xfrm>
            <a:custGeom>
              <a:avLst/>
              <a:gdLst/>
              <a:ahLst/>
              <a:cxnLst/>
              <a:rect l="l" t="t" r="r" b="b"/>
              <a:pathLst>
                <a:path w="4170045" h="1197610">
                  <a:moveTo>
                    <a:pt x="4169537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169537" y="1197483"/>
                  </a:lnTo>
                  <a:lnTo>
                    <a:pt x="416953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59889" y="2535758"/>
            <a:ext cx="37712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5080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3608" y="1810511"/>
            <a:ext cx="5489575" cy="4590415"/>
            <a:chOff x="673608" y="1810511"/>
            <a:chExt cx="5489575" cy="4590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1810511"/>
              <a:ext cx="5489447" cy="45902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896" y="1819655"/>
              <a:ext cx="5403850" cy="4514215"/>
            </a:xfrm>
            <a:custGeom>
              <a:avLst/>
              <a:gdLst/>
              <a:ahLst/>
              <a:cxnLst/>
              <a:rect l="l" t="t" r="r" b="b"/>
              <a:pathLst>
                <a:path w="5403850" h="4514215">
                  <a:moveTo>
                    <a:pt x="5158740" y="0"/>
                  </a:moveTo>
                  <a:lnTo>
                    <a:pt x="244970" y="0"/>
                  </a:lnTo>
                  <a:lnTo>
                    <a:pt x="195592" y="4953"/>
                  </a:lnTo>
                  <a:lnTo>
                    <a:pt x="149606" y="19304"/>
                  </a:lnTo>
                  <a:lnTo>
                    <a:pt x="108000" y="41910"/>
                  </a:lnTo>
                  <a:lnTo>
                    <a:pt x="71742" y="71755"/>
                  </a:lnTo>
                  <a:lnTo>
                    <a:pt x="41833" y="108077"/>
                  </a:lnTo>
                  <a:lnTo>
                    <a:pt x="19253" y="149606"/>
                  </a:lnTo>
                  <a:lnTo>
                    <a:pt x="4978" y="195580"/>
                  </a:lnTo>
                  <a:lnTo>
                    <a:pt x="0" y="244983"/>
                  </a:lnTo>
                  <a:lnTo>
                    <a:pt x="0" y="4268990"/>
                  </a:lnTo>
                  <a:lnTo>
                    <a:pt x="4978" y="4318355"/>
                  </a:lnTo>
                  <a:lnTo>
                    <a:pt x="19253" y="4364342"/>
                  </a:lnTo>
                  <a:lnTo>
                    <a:pt x="41833" y="4405960"/>
                  </a:lnTo>
                  <a:lnTo>
                    <a:pt x="71742" y="4442206"/>
                  </a:lnTo>
                  <a:lnTo>
                    <a:pt x="108000" y="4472127"/>
                  </a:lnTo>
                  <a:lnTo>
                    <a:pt x="149606" y="4494707"/>
                  </a:lnTo>
                  <a:lnTo>
                    <a:pt x="195592" y="4508982"/>
                  </a:lnTo>
                  <a:lnTo>
                    <a:pt x="244970" y="4513961"/>
                  </a:lnTo>
                  <a:lnTo>
                    <a:pt x="5158740" y="4513961"/>
                  </a:lnTo>
                  <a:lnTo>
                    <a:pt x="5208143" y="4508982"/>
                  </a:lnTo>
                  <a:lnTo>
                    <a:pt x="5254117" y="4494707"/>
                  </a:lnTo>
                  <a:lnTo>
                    <a:pt x="5295645" y="4472127"/>
                  </a:lnTo>
                  <a:lnTo>
                    <a:pt x="5331968" y="4442206"/>
                  </a:lnTo>
                  <a:lnTo>
                    <a:pt x="5361813" y="4405960"/>
                  </a:lnTo>
                  <a:lnTo>
                    <a:pt x="5384419" y="4364342"/>
                  </a:lnTo>
                  <a:lnTo>
                    <a:pt x="5398770" y="4318355"/>
                  </a:lnTo>
                  <a:lnTo>
                    <a:pt x="5403723" y="4268990"/>
                  </a:lnTo>
                  <a:lnTo>
                    <a:pt x="5403723" y="244983"/>
                  </a:lnTo>
                  <a:lnTo>
                    <a:pt x="5398770" y="195580"/>
                  </a:lnTo>
                  <a:lnTo>
                    <a:pt x="5384419" y="149606"/>
                  </a:lnTo>
                  <a:lnTo>
                    <a:pt x="5361813" y="108077"/>
                  </a:lnTo>
                  <a:lnTo>
                    <a:pt x="5331968" y="71755"/>
                  </a:lnTo>
                  <a:lnTo>
                    <a:pt x="5295645" y="41910"/>
                  </a:lnTo>
                  <a:lnTo>
                    <a:pt x="5254117" y="19304"/>
                  </a:lnTo>
                  <a:lnTo>
                    <a:pt x="5208143" y="4953"/>
                  </a:lnTo>
                  <a:lnTo>
                    <a:pt x="515874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1896" y="1810511"/>
              <a:ext cx="5403850" cy="399415"/>
            </a:xfrm>
            <a:custGeom>
              <a:avLst/>
              <a:gdLst/>
              <a:ahLst/>
              <a:cxnLst/>
              <a:rect l="l" t="t" r="r" b="b"/>
              <a:pathLst>
                <a:path w="5403850" h="399414">
                  <a:moveTo>
                    <a:pt x="540372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403723" y="398907"/>
                  </a:lnTo>
                  <a:lnTo>
                    <a:pt x="540372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1895" y="1810511"/>
            <a:ext cx="5403850" cy="39941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309880" algn="ctr">
              <a:lnSpc>
                <a:spcPct val="100000"/>
              </a:lnSpc>
              <a:spcBef>
                <a:spcPts val="155"/>
              </a:spcBef>
            </a:pPr>
            <a:r>
              <a:rPr sz="2000" b="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4296" y="1911095"/>
            <a:ext cx="5251450" cy="3919854"/>
            <a:chOff x="844296" y="1911095"/>
            <a:chExt cx="5251450" cy="391985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296" y="1911095"/>
              <a:ext cx="201168" cy="2011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8512" y="2529865"/>
              <a:ext cx="5046980" cy="3300729"/>
            </a:xfrm>
            <a:custGeom>
              <a:avLst/>
              <a:gdLst/>
              <a:ahLst/>
              <a:cxnLst/>
              <a:rect l="l" t="t" r="r" b="b"/>
              <a:pathLst>
                <a:path w="5046980" h="3300729">
                  <a:moveTo>
                    <a:pt x="4168013" y="0"/>
                  </a:moveTo>
                  <a:lnTo>
                    <a:pt x="0" y="0"/>
                  </a:lnTo>
                  <a:lnTo>
                    <a:pt x="0" y="1197711"/>
                  </a:lnTo>
                  <a:lnTo>
                    <a:pt x="4168013" y="1197711"/>
                  </a:lnTo>
                  <a:lnTo>
                    <a:pt x="4168013" y="0"/>
                  </a:lnTo>
                  <a:close/>
                </a:path>
                <a:path w="5046980" h="3300729">
                  <a:moveTo>
                    <a:pt x="5046980" y="1548218"/>
                  </a:moveTo>
                  <a:lnTo>
                    <a:pt x="0" y="1548218"/>
                  </a:lnTo>
                  <a:lnTo>
                    <a:pt x="0" y="3300565"/>
                  </a:lnTo>
                  <a:lnTo>
                    <a:pt x="5046980" y="3300565"/>
                  </a:lnTo>
                  <a:lnTo>
                    <a:pt x="5046980" y="1548218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25423" y="2535758"/>
            <a:ext cx="401129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252729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"pet"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80808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!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 marR="1752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"Mrs"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0664" y="341375"/>
            <a:ext cx="1654810" cy="2956560"/>
            <a:chOff x="8360664" y="341375"/>
            <a:chExt cx="1654810" cy="29565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0664" y="341375"/>
              <a:ext cx="1527048" cy="29565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622536" y="2913887"/>
              <a:ext cx="393065" cy="301625"/>
            </a:xfrm>
            <a:custGeom>
              <a:avLst/>
              <a:gdLst/>
              <a:ahLst/>
              <a:cxnLst/>
              <a:rect l="l" t="t" r="r" b="b"/>
              <a:pathLst>
                <a:path w="393065" h="301625">
                  <a:moveTo>
                    <a:pt x="171958" y="184658"/>
                  </a:moveTo>
                  <a:lnTo>
                    <a:pt x="138557" y="184658"/>
                  </a:lnTo>
                  <a:lnTo>
                    <a:pt x="138557" y="255524"/>
                  </a:lnTo>
                  <a:lnTo>
                    <a:pt x="171958" y="221869"/>
                  </a:lnTo>
                  <a:lnTo>
                    <a:pt x="171958" y="184658"/>
                  </a:lnTo>
                  <a:close/>
                </a:path>
                <a:path w="393065" h="301625">
                  <a:moveTo>
                    <a:pt x="368300" y="3937"/>
                  </a:moveTo>
                  <a:lnTo>
                    <a:pt x="329438" y="46990"/>
                  </a:lnTo>
                  <a:lnTo>
                    <a:pt x="297180" y="61595"/>
                  </a:lnTo>
                  <a:lnTo>
                    <a:pt x="138557" y="61595"/>
                  </a:lnTo>
                  <a:lnTo>
                    <a:pt x="128016" y="62611"/>
                  </a:lnTo>
                  <a:lnTo>
                    <a:pt x="117983" y="65532"/>
                  </a:lnTo>
                  <a:lnTo>
                    <a:pt x="108839" y="70358"/>
                  </a:lnTo>
                  <a:lnTo>
                    <a:pt x="100711" y="76708"/>
                  </a:lnTo>
                  <a:lnTo>
                    <a:pt x="84582" y="72644"/>
                  </a:lnTo>
                  <a:lnTo>
                    <a:pt x="66040" y="64770"/>
                  </a:lnTo>
                  <a:lnTo>
                    <a:pt x="47498" y="51435"/>
                  </a:lnTo>
                  <a:lnTo>
                    <a:pt x="27051" y="26416"/>
                  </a:lnTo>
                  <a:lnTo>
                    <a:pt x="21336" y="23241"/>
                  </a:lnTo>
                  <a:lnTo>
                    <a:pt x="0" y="41021"/>
                  </a:lnTo>
                  <a:lnTo>
                    <a:pt x="2286" y="47625"/>
                  </a:lnTo>
                  <a:lnTo>
                    <a:pt x="20955" y="72009"/>
                  </a:lnTo>
                  <a:lnTo>
                    <a:pt x="42291" y="89281"/>
                  </a:lnTo>
                  <a:lnTo>
                    <a:pt x="64135" y="100584"/>
                  </a:lnTo>
                  <a:lnTo>
                    <a:pt x="84709" y="107442"/>
                  </a:lnTo>
                  <a:lnTo>
                    <a:pt x="83566" y="110871"/>
                  </a:lnTo>
                  <a:lnTo>
                    <a:pt x="82931" y="114173"/>
                  </a:lnTo>
                  <a:lnTo>
                    <a:pt x="82931" y="293243"/>
                  </a:lnTo>
                  <a:lnTo>
                    <a:pt x="88519" y="300609"/>
                  </a:lnTo>
                  <a:lnTo>
                    <a:pt x="92837" y="301498"/>
                  </a:lnTo>
                  <a:lnTo>
                    <a:pt x="116332" y="277876"/>
                  </a:lnTo>
                  <a:lnTo>
                    <a:pt x="116332" y="179070"/>
                  </a:lnTo>
                  <a:lnTo>
                    <a:pt x="192024" y="179070"/>
                  </a:lnTo>
                  <a:lnTo>
                    <a:pt x="202438" y="185928"/>
                  </a:lnTo>
                  <a:lnTo>
                    <a:pt x="206248" y="187452"/>
                  </a:lnTo>
                  <a:lnTo>
                    <a:pt x="364109" y="28702"/>
                  </a:lnTo>
                  <a:lnTo>
                    <a:pt x="368300" y="3937"/>
                  </a:lnTo>
                  <a:close/>
                </a:path>
                <a:path w="393065" h="301625">
                  <a:moveTo>
                    <a:pt x="392684" y="0"/>
                  </a:moveTo>
                  <a:lnTo>
                    <a:pt x="380619" y="0"/>
                  </a:lnTo>
                  <a:lnTo>
                    <a:pt x="378079" y="14605"/>
                  </a:lnTo>
                  <a:lnTo>
                    <a:pt x="392684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3128" y="3453384"/>
            <a:ext cx="3928872" cy="32461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745223" y="2407920"/>
            <a:ext cx="1179195" cy="1316355"/>
            <a:chOff x="6745223" y="2407920"/>
            <a:chExt cx="1179195" cy="1316355"/>
          </a:xfrm>
        </p:grpSpPr>
        <p:sp>
          <p:nvSpPr>
            <p:cNvPr id="18" name="object 18"/>
            <p:cNvSpPr/>
            <p:nvPr/>
          </p:nvSpPr>
          <p:spPr>
            <a:xfrm>
              <a:off x="7156704" y="2837687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48271" y="2410968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584961" y="0"/>
                  </a:moveTo>
                  <a:lnTo>
                    <a:pt x="540638" y="5715"/>
                  </a:lnTo>
                  <a:lnTo>
                    <a:pt x="498982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726717" y="1251712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113664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4" y="311785"/>
                  </a:lnTo>
                  <a:lnTo>
                    <a:pt x="526669" y="70104"/>
                  </a:lnTo>
                  <a:lnTo>
                    <a:pt x="584961" y="55499"/>
                  </a:lnTo>
                  <a:lnTo>
                    <a:pt x="726687" y="55499"/>
                  </a:lnTo>
                  <a:lnTo>
                    <a:pt x="670941" y="22860"/>
                  </a:lnTo>
                  <a:lnTo>
                    <a:pt x="629284" y="5715"/>
                  </a:lnTo>
                  <a:lnTo>
                    <a:pt x="584961" y="0"/>
                  </a:lnTo>
                  <a:close/>
                </a:path>
                <a:path w="1170304" h="1307464">
                  <a:moveTo>
                    <a:pt x="1114425" y="288036"/>
                  </a:moveTo>
                  <a:lnTo>
                    <a:pt x="1114425" y="895350"/>
                  </a:lnTo>
                  <a:lnTo>
                    <a:pt x="1098930" y="953770"/>
                  </a:lnTo>
                  <a:lnTo>
                    <a:pt x="1056258" y="995426"/>
                  </a:lnTo>
                  <a:lnTo>
                    <a:pt x="643254" y="1237107"/>
                  </a:lnTo>
                  <a:lnTo>
                    <a:pt x="584961" y="1251712"/>
                  </a:lnTo>
                  <a:lnTo>
                    <a:pt x="726717" y="1251712"/>
                  </a:lnTo>
                  <a:lnTo>
                    <a:pt x="1083945" y="1042670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114425" y="288036"/>
                  </a:lnTo>
                  <a:close/>
                </a:path>
                <a:path w="1170304" h="1307464">
                  <a:moveTo>
                    <a:pt x="726687" y="55499"/>
                  </a:moveTo>
                  <a:lnTo>
                    <a:pt x="584961" y="55499"/>
                  </a:lnTo>
                  <a:lnTo>
                    <a:pt x="614806" y="59182"/>
                  </a:lnTo>
                  <a:lnTo>
                    <a:pt x="1056258" y="311785"/>
                  </a:lnTo>
                  <a:lnTo>
                    <a:pt x="1098930" y="353568"/>
                  </a:lnTo>
                  <a:lnTo>
                    <a:pt x="1114425" y="411861"/>
                  </a:lnTo>
                  <a:lnTo>
                    <a:pt x="1114425" y="288036"/>
                  </a:lnTo>
                  <a:lnTo>
                    <a:pt x="1083945" y="264668"/>
                  </a:lnTo>
                  <a:lnTo>
                    <a:pt x="72668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49795" y="2412492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0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98930" y="953770"/>
                  </a:lnTo>
                  <a:lnTo>
                    <a:pt x="1080643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48272" y="2410967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49795" y="2412492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0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0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0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0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98930" y="953770"/>
                  </a:lnTo>
                  <a:lnTo>
                    <a:pt x="1080643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984" y="829054"/>
            <a:ext cx="7053580" cy="6007735"/>
            <a:chOff x="252984" y="829054"/>
            <a:chExt cx="7053580" cy="6007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4" y="829054"/>
              <a:ext cx="7053072" cy="60076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1272" y="838199"/>
              <a:ext cx="6967855" cy="5930900"/>
            </a:xfrm>
            <a:custGeom>
              <a:avLst/>
              <a:gdLst/>
              <a:ahLst/>
              <a:cxnLst/>
              <a:rect l="l" t="t" r="r" b="b"/>
              <a:pathLst>
                <a:path w="6967855" h="5930900">
                  <a:moveTo>
                    <a:pt x="6777355" y="0"/>
                  </a:moveTo>
                  <a:lnTo>
                    <a:pt x="190055" y="0"/>
                  </a:lnTo>
                  <a:lnTo>
                    <a:pt x="139534" y="6730"/>
                  </a:lnTo>
                  <a:lnTo>
                    <a:pt x="94132" y="25908"/>
                  </a:lnTo>
                  <a:lnTo>
                    <a:pt x="55664" y="55625"/>
                  </a:lnTo>
                  <a:lnTo>
                    <a:pt x="25946" y="94107"/>
                  </a:lnTo>
                  <a:lnTo>
                    <a:pt x="6781" y="139446"/>
                  </a:lnTo>
                  <a:lnTo>
                    <a:pt x="0" y="189864"/>
                  </a:lnTo>
                  <a:lnTo>
                    <a:pt x="0" y="5740933"/>
                  </a:lnTo>
                  <a:lnTo>
                    <a:pt x="5016" y="5784494"/>
                  </a:lnTo>
                  <a:lnTo>
                    <a:pt x="19316" y="5824474"/>
                  </a:lnTo>
                  <a:lnTo>
                    <a:pt x="41757" y="5859741"/>
                  </a:lnTo>
                  <a:lnTo>
                    <a:pt x="71183" y="5889167"/>
                  </a:lnTo>
                  <a:lnTo>
                    <a:pt x="106476" y="5911590"/>
                  </a:lnTo>
                  <a:lnTo>
                    <a:pt x="146481" y="5925882"/>
                  </a:lnTo>
                  <a:lnTo>
                    <a:pt x="190055" y="5930898"/>
                  </a:lnTo>
                  <a:lnTo>
                    <a:pt x="6777355" y="5930898"/>
                  </a:lnTo>
                  <a:lnTo>
                    <a:pt x="6827774" y="5924113"/>
                  </a:lnTo>
                  <a:lnTo>
                    <a:pt x="6873239" y="5904964"/>
                  </a:lnTo>
                  <a:lnTo>
                    <a:pt x="6911721" y="5875261"/>
                  </a:lnTo>
                  <a:lnTo>
                    <a:pt x="6941438" y="5836818"/>
                  </a:lnTo>
                  <a:lnTo>
                    <a:pt x="6960616" y="5791441"/>
                  </a:lnTo>
                  <a:lnTo>
                    <a:pt x="6967347" y="5740933"/>
                  </a:lnTo>
                  <a:lnTo>
                    <a:pt x="6967347" y="189864"/>
                  </a:lnTo>
                  <a:lnTo>
                    <a:pt x="6960616" y="139446"/>
                  </a:lnTo>
                  <a:lnTo>
                    <a:pt x="6941438" y="94107"/>
                  </a:lnTo>
                  <a:lnTo>
                    <a:pt x="6911721" y="55625"/>
                  </a:lnTo>
                  <a:lnTo>
                    <a:pt x="6873239" y="25908"/>
                  </a:lnTo>
                  <a:lnTo>
                    <a:pt x="6827774" y="6730"/>
                  </a:lnTo>
                  <a:lnTo>
                    <a:pt x="67773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1272" y="832103"/>
            <a:ext cx="696785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583" y="1353311"/>
            <a:ext cx="6531609" cy="368935"/>
          </a:xfrm>
          <a:custGeom>
            <a:avLst/>
            <a:gdLst/>
            <a:ahLst/>
            <a:cxnLst/>
            <a:rect l="l" t="t" r="r" b="b"/>
            <a:pathLst>
              <a:path w="6531609" h="368935">
                <a:moveTo>
                  <a:pt x="6531483" y="0"/>
                </a:moveTo>
                <a:lnTo>
                  <a:pt x="0" y="0"/>
                </a:lnTo>
                <a:lnTo>
                  <a:pt x="0" y="368426"/>
                </a:lnTo>
                <a:lnTo>
                  <a:pt x="6531483" y="368426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9714" y="1361643"/>
            <a:ext cx="2013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1583" y="1673351"/>
            <a:ext cx="6531609" cy="4182110"/>
          </a:xfrm>
          <a:custGeom>
            <a:avLst/>
            <a:gdLst/>
            <a:ahLst/>
            <a:cxnLst/>
            <a:rect l="l" t="t" r="r" b="b"/>
            <a:pathLst>
              <a:path w="6531609" h="4182110">
                <a:moveTo>
                  <a:pt x="6531483" y="0"/>
                </a:moveTo>
                <a:lnTo>
                  <a:pt x="0" y="0"/>
                </a:lnTo>
                <a:lnTo>
                  <a:pt x="0" y="4181855"/>
                </a:lnTo>
                <a:lnTo>
                  <a:pt x="6531483" y="4181855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9714" y="1687194"/>
            <a:ext cx="52590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in-memory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prior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plan...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9430" y="1900250"/>
            <a:ext cx="100965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plan,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714" y="1900250"/>
            <a:ext cx="446405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refreshed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calculate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but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persisted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remote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storage.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714" y="2754630"/>
            <a:ext cx="4451985" cy="1518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state...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[id=d1a31467f206d6ea8ab1cad382bc106bf46df69e]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resource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6FF99"/>
                </a:solidFill>
                <a:latin typeface="Consolas"/>
                <a:cs typeface="Consolas"/>
              </a:rPr>
              <a:t>"random_pet"</a:t>
            </a:r>
            <a:r>
              <a:rPr sz="1400" spc="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6FF99"/>
                </a:solidFill>
                <a:latin typeface="Consolas"/>
                <a:cs typeface="Consolas"/>
              </a:rPr>
              <a:t>"my-pet"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9502" y="4248403"/>
            <a:ext cx="80327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+</a:t>
            </a:r>
            <a:r>
              <a:rPr sz="1400" spc="-15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+</a:t>
            </a:r>
            <a:r>
              <a:rPr sz="1400" spc="-14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prefix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31211" y="4248403"/>
            <a:ext cx="208978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(known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after</a:t>
            </a:r>
            <a:r>
              <a:rPr sz="1400" spc="-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1400" spc="-10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"Mrs"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9714" y="4889119"/>
            <a:ext cx="4161154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+</a:t>
            </a:r>
            <a:r>
              <a:rPr sz="1400" spc="-4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6FF99"/>
                </a:solidFill>
                <a:latin typeface="Consolas"/>
                <a:cs typeface="Consolas"/>
              </a:rPr>
              <a:t>separator</a:t>
            </a:r>
            <a:r>
              <a:rPr sz="1400" spc="-2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"."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Plan:</a:t>
            </a:r>
            <a:r>
              <a:rPr sz="1400" spc="1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0 to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6FF99"/>
                </a:solidFill>
                <a:latin typeface="Consolas"/>
                <a:cs typeface="Consolas"/>
              </a:rPr>
              <a:t>change,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66FF99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66FF99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66FF99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949183" y="2407920"/>
            <a:ext cx="1182370" cy="1316355"/>
            <a:chOff x="7949183" y="2407920"/>
            <a:chExt cx="1182370" cy="1316355"/>
          </a:xfrm>
        </p:grpSpPr>
        <p:sp>
          <p:nvSpPr>
            <p:cNvPr id="17" name="object 17"/>
            <p:cNvSpPr/>
            <p:nvPr/>
          </p:nvSpPr>
          <p:spPr>
            <a:xfrm>
              <a:off x="8360664" y="2837687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52231" y="2410968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586613" y="0"/>
                  </a:moveTo>
                  <a:lnTo>
                    <a:pt x="542163" y="5715"/>
                  </a:lnTo>
                  <a:lnTo>
                    <a:pt x="500379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728747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close/>
                </a:path>
                <a:path w="1173479" h="1307464">
                  <a:moveTo>
                    <a:pt x="1117727" y="288036"/>
                  </a:moveTo>
                  <a:lnTo>
                    <a:pt x="1117727" y="895350"/>
                  </a:lnTo>
                  <a:lnTo>
                    <a:pt x="1101978" y="953770"/>
                  </a:lnTo>
                  <a:lnTo>
                    <a:pt x="1059179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129" y="939927"/>
                  </a:lnTo>
                  <a:lnTo>
                    <a:pt x="1173226" y="895350"/>
                  </a:lnTo>
                  <a:lnTo>
                    <a:pt x="1173226" y="411861"/>
                  </a:lnTo>
                  <a:lnTo>
                    <a:pt x="1167129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036"/>
                  </a:lnTo>
                  <a:close/>
                </a:path>
                <a:path w="1173479" h="1307464">
                  <a:moveTo>
                    <a:pt x="728747" y="55499"/>
                  </a:moveTo>
                  <a:lnTo>
                    <a:pt x="586613" y="55499"/>
                  </a:lnTo>
                  <a:lnTo>
                    <a:pt x="616585" y="59182"/>
                  </a:lnTo>
                  <a:lnTo>
                    <a:pt x="1059179" y="311785"/>
                  </a:lnTo>
                  <a:lnTo>
                    <a:pt x="1101978" y="353568"/>
                  </a:lnTo>
                  <a:lnTo>
                    <a:pt x="1117727" y="411861"/>
                  </a:lnTo>
                  <a:lnTo>
                    <a:pt x="1117727" y="288036"/>
                  </a:lnTo>
                  <a:lnTo>
                    <a:pt x="1086993" y="264668"/>
                  </a:lnTo>
                  <a:lnTo>
                    <a:pt x="72874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2232" y="241096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0439400" y="2407920"/>
            <a:ext cx="1216025" cy="1316355"/>
            <a:chOff x="10439400" y="2407920"/>
            <a:chExt cx="1216025" cy="1316355"/>
          </a:xfrm>
        </p:grpSpPr>
        <p:sp>
          <p:nvSpPr>
            <p:cNvPr id="23" name="object 23"/>
            <p:cNvSpPr/>
            <p:nvPr/>
          </p:nvSpPr>
          <p:spPr>
            <a:xfrm>
              <a:off x="10826496" y="2913887"/>
              <a:ext cx="393065" cy="301625"/>
            </a:xfrm>
            <a:custGeom>
              <a:avLst/>
              <a:gdLst/>
              <a:ahLst/>
              <a:cxnLst/>
              <a:rect l="l" t="t" r="r" b="b"/>
              <a:pathLst>
                <a:path w="393065" h="301625">
                  <a:moveTo>
                    <a:pt x="171958" y="184658"/>
                  </a:moveTo>
                  <a:lnTo>
                    <a:pt x="138557" y="184658"/>
                  </a:lnTo>
                  <a:lnTo>
                    <a:pt x="138557" y="255524"/>
                  </a:lnTo>
                  <a:lnTo>
                    <a:pt x="171958" y="221869"/>
                  </a:lnTo>
                  <a:lnTo>
                    <a:pt x="171958" y="184658"/>
                  </a:lnTo>
                  <a:close/>
                </a:path>
                <a:path w="393065" h="301625">
                  <a:moveTo>
                    <a:pt x="368300" y="3937"/>
                  </a:moveTo>
                  <a:lnTo>
                    <a:pt x="329438" y="46990"/>
                  </a:lnTo>
                  <a:lnTo>
                    <a:pt x="297180" y="61595"/>
                  </a:lnTo>
                  <a:lnTo>
                    <a:pt x="138557" y="61595"/>
                  </a:lnTo>
                  <a:lnTo>
                    <a:pt x="128016" y="62611"/>
                  </a:lnTo>
                  <a:lnTo>
                    <a:pt x="117983" y="65532"/>
                  </a:lnTo>
                  <a:lnTo>
                    <a:pt x="108839" y="70358"/>
                  </a:lnTo>
                  <a:lnTo>
                    <a:pt x="100838" y="76708"/>
                  </a:lnTo>
                  <a:lnTo>
                    <a:pt x="84582" y="72644"/>
                  </a:lnTo>
                  <a:lnTo>
                    <a:pt x="66040" y="64770"/>
                  </a:lnTo>
                  <a:lnTo>
                    <a:pt x="47498" y="51435"/>
                  </a:lnTo>
                  <a:lnTo>
                    <a:pt x="27051" y="26416"/>
                  </a:lnTo>
                  <a:lnTo>
                    <a:pt x="21336" y="23241"/>
                  </a:lnTo>
                  <a:lnTo>
                    <a:pt x="0" y="41021"/>
                  </a:lnTo>
                  <a:lnTo>
                    <a:pt x="2286" y="47625"/>
                  </a:lnTo>
                  <a:lnTo>
                    <a:pt x="20955" y="72009"/>
                  </a:lnTo>
                  <a:lnTo>
                    <a:pt x="42291" y="89281"/>
                  </a:lnTo>
                  <a:lnTo>
                    <a:pt x="64135" y="100584"/>
                  </a:lnTo>
                  <a:lnTo>
                    <a:pt x="84709" y="107442"/>
                  </a:lnTo>
                  <a:lnTo>
                    <a:pt x="83566" y="110871"/>
                  </a:lnTo>
                  <a:lnTo>
                    <a:pt x="82931" y="114173"/>
                  </a:lnTo>
                  <a:lnTo>
                    <a:pt x="82931" y="293243"/>
                  </a:lnTo>
                  <a:lnTo>
                    <a:pt x="88519" y="300609"/>
                  </a:lnTo>
                  <a:lnTo>
                    <a:pt x="92837" y="301498"/>
                  </a:lnTo>
                  <a:lnTo>
                    <a:pt x="116332" y="277876"/>
                  </a:lnTo>
                  <a:lnTo>
                    <a:pt x="116332" y="179070"/>
                  </a:lnTo>
                  <a:lnTo>
                    <a:pt x="192024" y="179070"/>
                  </a:lnTo>
                  <a:lnTo>
                    <a:pt x="202438" y="185928"/>
                  </a:lnTo>
                  <a:lnTo>
                    <a:pt x="206248" y="187452"/>
                  </a:lnTo>
                  <a:lnTo>
                    <a:pt x="364109" y="28575"/>
                  </a:lnTo>
                  <a:lnTo>
                    <a:pt x="368300" y="3937"/>
                  </a:lnTo>
                  <a:close/>
                </a:path>
                <a:path w="393065" h="301625">
                  <a:moveTo>
                    <a:pt x="392684" y="0"/>
                  </a:moveTo>
                  <a:lnTo>
                    <a:pt x="380619" y="0"/>
                  </a:lnTo>
                  <a:lnTo>
                    <a:pt x="378079" y="14605"/>
                  </a:lnTo>
                  <a:lnTo>
                    <a:pt x="392684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42447" y="2410968"/>
              <a:ext cx="1212850" cy="1307465"/>
            </a:xfrm>
            <a:custGeom>
              <a:avLst/>
              <a:gdLst/>
              <a:ahLst/>
              <a:cxnLst/>
              <a:rect l="l" t="t" r="r" b="b"/>
              <a:pathLst>
                <a:path w="1212850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09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499109" y="1284351"/>
                  </a:lnTo>
                  <a:lnTo>
                    <a:pt x="540766" y="1301496"/>
                  </a:lnTo>
                  <a:lnTo>
                    <a:pt x="585088" y="1307211"/>
                  </a:lnTo>
                  <a:lnTo>
                    <a:pt x="606298" y="1304544"/>
                  </a:lnTo>
                  <a:lnTo>
                    <a:pt x="648318" y="1304544"/>
                  </a:lnTo>
                  <a:lnTo>
                    <a:pt x="671956" y="1301496"/>
                  </a:lnTo>
                  <a:lnTo>
                    <a:pt x="713612" y="1284351"/>
                  </a:lnTo>
                  <a:lnTo>
                    <a:pt x="773708" y="1249172"/>
                  </a:lnTo>
                  <a:lnTo>
                    <a:pt x="606298" y="1249172"/>
                  </a:lnTo>
                  <a:lnTo>
                    <a:pt x="597788" y="1248029"/>
                  </a:lnTo>
                  <a:lnTo>
                    <a:pt x="156336" y="995426"/>
                  </a:lnTo>
                  <a:lnTo>
                    <a:pt x="113665" y="953770"/>
                  </a:lnTo>
                  <a:lnTo>
                    <a:pt x="98171" y="895350"/>
                  </a:lnTo>
                  <a:lnTo>
                    <a:pt x="98171" y="411861"/>
                  </a:lnTo>
                  <a:lnTo>
                    <a:pt x="113665" y="353568"/>
                  </a:lnTo>
                  <a:lnTo>
                    <a:pt x="156336" y="311785"/>
                  </a:lnTo>
                  <a:lnTo>
                    <a:pt x="569468" y="70104"/>
                  </a:lnTo>
                  <a:lnTo>
                    <a:pt x="606298" y="58166"/>
                  </a:lnTo>
                  <a:lnTo>
                    <a:pt x="773927" y="58166"/>
                  </a:lnTo>
                  <a:lnTo>
                    <a:pt x="713612" y="22860"/>
                  </a:lnTo>
                  <a:lnTo>
                    <a:pt x="671956" y="5715"/>
                  </a:lnTo>
                  <a:lnTo>
                    <a:pt x="649303" y="2794"/>
                  </a:lnTo>
                  <a:lnTo>
                    <a:pt x="606298" y="2794"/>
                  </a:lnTo>
                  <a:lnTo>
                    <a:pt x="585088" y="0"/>
                  </a:lnTo>
                  <a:close/>
                </a:path>
                <a:path w="1212850" h="1307464">
                  <a:moveTo>
                    <a:pt x="648318" y="1304544"/>
                  </a:moveTo>
                  <a:lnTo>
                    <a:pt x="606298" y="1304544"/>
                  </a:lnTo>
                  <a:lnTo>
                    <a:pt x="627633" y="1307211"/>
                  </a:lnTo>
                  <a:lnTo>
                    <a:pt x="648318" y="1304544"/>
                  </a:lnTo>
                  <a:close/>
                </a:path>
                <a:path w="1212850" h="1307464">
                  <a:moveTo>
                    <a:pt x="1114552" y="257556"/>
                  </a:moveTo>
                  <a:lnTo>
                    <a:pt x="1114552" y="895350"/>
                  </a:lnTo>
                  <a:lnTo>
                    <a:pt x="1099057" y="953770"/>
                  </a:lnTo>
                  <a:lnTo>
                    <a:pt x="1056385" y="995426"/>
                  </a:lnTo>
                  <a:lnTo>
                    <a:pt x="643254" y="1237107"/>
                  </a:lnTo>
                  <a:lnTo>
                    <a:pt x="606298" y="1249172"/>
                  </a:lnTo>
                  <a:lnTo>
                    <a:pt x="773708" y="1249172"/>
                  </a:lnTo>
                  <a:lnTo>
                    <a:pt x="1126744" y="1042670"/>
                  </a:lnTo>
                  <a:lnTo>
                    <a:pt x="1162430" y="1015365"/>
                  </a:lnTo>
                  <a:lnTo>
                    <a:pt x="1189481" y="980440"/>
                  </a:lnTo>
                  <a:lnTo>
                    <a:pt x="1206753" y="939927"/>
                  </a:lnTo>
                  <a:lnTo>
                    <a:pt x="1212723" y="895350"/>
                  </a:lnTo>
                  <a:lnTo>
                    <a:pt x="1212723" y="411861"/>
                  </a:lnTo>
                  <a:lnTo>
                    <a:pt x="1206753" y="367411"/>
                  </a:lnTo>
                  <a:lnTo>
                    <a:pt x="1189481" y="326771"/>
                  </a:lnTo>
                  <a:lnTo>
                    <a:pt x="1162430" y="291973"/>
                  </a:lnTo>
                  <a:lnTo>
                    <a:pt x="1126744" y="264668"/>
                  </a:lnTo>
                  <a:lnTo>
                    <a:pt x="1114552" y="257556"/>
                  </a:lnTo>
                  <a:close/>
                </a:path>
                <a:path w="1212850" h="1307464">
                  <a:moveTo>
                    <a:pt x="773927" y="58166"/>
                  </a:moveTo>
                  <a:lnTo>
                    <a:pt x="606298" y="58166"/>
                  </a:lnTo>
                  <a:lnTo>
                    <a:pt x="614933" y="59182"/>
                  </a:lnTo>
                  <a:lnTo>
                    <a:pt x="1056385" y="311785"/>
                  </a:lnTo>
                  <a:lnTo>
                    <a:pt x="1099057" y="353568"/>
                  </a:lnTo>
                  <a:lnTo>
                    <a:pt x="1114552" y="411861"/>
                  </a:lnTo>
                  <a:lnTo>
                    <a:pt x="1114552" y="257556"/>
                  </a:lnTo>
                  <a:lnTo>
                    <a:pt x="773927" y="58166"/>
                  </a:lnTo>
                  <a:close/>
                </a:path>
                <a:path w="1212850" h="1307464">
                  <a:moveTo>
                    <a:pt x="627633" y="0"/>
                  </a:moveTo>
                  <a:lnTo>
                    <a:pt x="606298" y="2794"/>
                  </a:lnTo>
                  <a:lnTo>
                    <a:pt x="649303" y="2794"/>
                  </a:lnTo>
                  <a:lnTo>
                    <a:pt x="6276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43972" y="2412492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98930" y="953770"/>
                  </a:lnTo>
                  <a:lnTo>
                    <a:pt x="1080643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9" y="1950720"/>
              <a:ext cx="5286629" cy="150393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744" y="2773679"/>
              <a:ext cx="4109974" cy="150393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82390" y="2124913"/>
            <a:ext cx="4271010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0710" marR="5080" indent="-588645">
              <a:lnSpc>
                <a:spcPct val="100000"/>
              </a:lnSpc>
              <a:spcBef>
                <a:spcPts val="100"/>
              </a:spcBef>
            </a:pPr>
            <a:r>
              <a:rPr sz="5400" b="0" spc="-45" dirty="0">
                <a:latin typeface="Calibri"/>
                <a:cs typeface="Calibri"/>
              </a:rPr>
              <a:t>Traditional</a:t>
            </a:r>
            <a:r>
              <a:rPr sz="5400" b="0" spc="-2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IT</a:t>
            </a:r>
            <a:r>
              <a:rPr sz="5400" b="0" spc="-2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&amp; </a:t>
            </a:r>
            <a:r>
              <a:rPr sz="5400" b="0" spc="-1205" dirty="0">
                <a:latin typeface="Calibri"/>
                <a:cs typeface="Calibri"/>
              </a:rPr>
              <a:t> </a:t>
            </a:r>
            <a:r>
              <a:rPr sz="5400" b="0" spc="-15" dirty="0">
                <a:latin typeface="Calibri"/>
                <a:cs typeface="Calibri"/>
              </a:rPr>
              <a:t>Challengers</a:t>
            </a:r>
            <a:endParaRPr sz="5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9200" y="4800600"/>
            <a:ext cx="3864863" cy="64922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984" y="829054"/>
            <a:ext cx="7053580" cy="6007735"/>
            <a:chOff x="252984" y="829054"/>
            <a:chExt cx="7053580" cy="6007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4" y="829054"/>
              <a:ext cx="7053072" cy="60076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1272" y="838199"/>
              <a:ext cx="6967855" cy="5930900"/>
            </a:xfrm>
            <a:custGeom>
              <a:avLst/>
              <a:gdLst/>
              <a:ahLst/>
              <a:cxnLst/>
              <a:rect l="l" t="t" r="r" b="b"/>
              <a:pathLst>
                <a:path w="6967855" h="5930900">
                  <a:moveTo>
                    <a:pt x="6777355" y="0"/>
                  </a:moveTo>
                  <a:lnTo>
                    <a:pt x="190055" y="0"/>
                  </a:lnTo>
                  <a:lnTo>
                    <a:pt x="139534" y="6730"/>
                  </a:lnTo>
                  <a:lnTo>
                    <a:pt x="94132" y="25908"/>
                  </a:lnTo>
                  <a:lnTo>
                    <a:pt x="55664" y="55625"/>
                  </a:lnTo>
                  <a:lnTo>
                    <a:pt x="25946" y="94107"/>
                  </a:lnTo>
                  <a:lnTo>
                    <a:pt x="6781" y="139446"/>
                  </a:lnTo>
                  <a:lnTo>
                    <a:pt x="0" y="189864"/>
                  </a:lnTo>
                  <a:lnTo>
                    <a:pt x="0" y="5740933"/>
                  </a:lnTo>
                  <a:lnTo>
                    <a:pt x="5016" y="5784494"/>
                  </a:lnTo>
                  <a:lnTo>
                    <a:pt x="19316" y="5824474"/>
                  </a:lnTo>
                  <a:lnTo>
                    <a:pt x="41757" y="5859741"/>
                  </a:lnTo>
                  <a:lnTo>
                    <a:pt x="71183" y="5889167"/>
                  </a:lnTo>
                  <a:lnTo>
                    <a:pt x="106476" y="5911590"/>
                  </a:lnTo>
                  <a:lnTo>
                    <a:pt x="146481" y="5925882"/>
                  </a:lnTo>
                  <a:lnTo>
                    <a:pt x="190055" y="5930898"/>
                  </a:lnTo>
                  <a:lnTo>
                    <a:pt x="6777355" y="5930898"/>
                  </a:lnTo>
                  <a:lnTo>
                    <a:pt x="6827774" y="5924113"/>
                  </a:lnTo>
                  <a:lnTo>
                    <a:pt x="6873239" y="5904964"/>
                  </a:lnTo>
                  <a:lnTo>
                    <a:pt x="6911721" y="5875261"/>
                  </a:lnTo>
                  <a:lnTo>
                    <a:pt x="6941438" y="5836818"/>
                  </a:lnTo>
                  <a:lnTo>
                    <a:pt x="6960616" y="5791441"/>
                  </a:lnTo>
                  <a:lnTo>
                    <a:pt x="6967347" y="5740933"/>
                  </a:lnTo>
                  <a:lnTo>
                    <a:pt x="6967347" y="189864"/>
                  </a:lnTo>
                  <a:lnTo>
                    <a:pt x="6960616" y="139446"/>
                  </a:lnTo>
                  <a:lnTo>
                    <a:pt x="6941438" y="94107"/>
                  </a:lnTo>
                  <a:lnTo>
                    <a:pt x="6911721" y="55625"/>
                  </a:lnTo>
                  <a:lnTo>
                    <a:pt x="6873239" y="25908"/>
                  </a:lnTo>
                  <a:lnTo>
                    <a:pt x="6827774" y="6730"/>
                  </a:lnTo>
                  <a:lnTo>
                    <a:pt x="67773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1272" y="832103"/>
            <a:ext cx="696785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255" y="1392936"/>
            <a:ext cx="6531609" cy="4474845"/>
          </a:xfrm>
          <a:custGeom>
            <a:avLst/>
            <a:gdLst/>
            <a:ahLst/>
            <a:cxnLst/>
            <a:rect l="l" t="t" r="r" b="b"/>
            <a:pathLst>
              <a:path w="6531609" h="4474845">
                <a:moveTo>
                  <a:pt x="6531483" y="0"/>
                </a:moveTo>
                <a:lnTo>
                  <a:pt x="0" y="0"/>
                </a:lnTo>
                <a:lnTo>
                  <a:pt x="0" y="4474464"/>
                </a:lnTo>
                <a:lnTo>
                  <a:pt x="6531483" y="4474464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1776" y="1321674"/>
            <a:ext cx="2288540" cy="61976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5" dirty="0">
                <a:solidFill>
                  <a:srgbClr val="FFFFFF"/>
                </a:solidFill>
                <a:latin typeface="Consolas"/>
                <a:cs typeface="Consolas"/>
              </a:rPr>
              <a:t>init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200" b="0" spc="-5" dirty="0">
                <a:solidFill>
                  <a:srgbClr val="FFFFFF"/>
                </a:solidFill>
                <a:latin typeface="Consolas"/>
                <a:cs typeface="Consolas"/>
              </a:rPr>
              <a:t>Initializing</a:t>
            </a:r>
            <a:r>
              <a:rPr sz="1200" b="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0" spc="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b="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b="0" spc="-5" dirty="0">
                <a:solidFill>
                  <a:srgbClr val="FFFFFF"/>
                </a:solidFill>
                <a:latin typeface="Consolas"/>
                <a:cs typeface="Consolas"/>
              </a:rPr>
              <a:t>backend...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1776" y="2094941"/>
            <a:ext cx="5751830" cy="3685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Initializing provider plugins...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spcBef>
                <a:spcPts val="5"/>
              </a:spcBef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previously-installed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hashicorp/local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v2.0.0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Finding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hashicorp/random...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Installing</a:t>
            </a:r>
            <a:r>
              <a:rPr sz="12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hashicorp/random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v2.3.0...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Installed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hashicorp/random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v2.3.0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(signed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by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HashiCorp)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providers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not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have</a:t>
            </a:r>
            <a:r>
              <a:rPr sz="12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any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version constraints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so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was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installed.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prevent automatic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upgrades</a:t>
            </a:r>
            <a:r>
              <a:rPr sz="12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major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versions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breaking</a:t>
            </a:r>
            <a:endParaRPr sz="1200">
              <a:latin typeface="Consolas"/>
              <a:cs typeface="Consolas"/>
            </a:endParaRPr>
          </a:p>
          <a:p>
            <a:pPr marL="12700" marR="126619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changes,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we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recommend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adding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version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constraints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in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required_providers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block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in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configuration,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the</a:t>
            </a:r>
            <a:r>
              <a:rPr sz="12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constraint</a:t>
            </a:r>
            <a:r>
              <a:rPr sz="12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strings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suggested</a:t>
            </a:r>
            <a:r>
              <a:rPr sz="12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spcBef>
                <a:spcPts val="5"/>
              </a:spcBef>
              <a:buChar char="*"/>
              <a:tabLst>
                <a:tab pos="180340" algn="l"/>
              </a:tabLst>
            </a:pP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hashicorp/local:</a:t>
            </a:r>
            <a:r>
              <a:rPr sz="1200" spc="-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version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=</a:t>
            </a:r>
            <a:r>
              <a:rPr sz="1200" spc="-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"~&gt;</a:t>
            </a:r>
            <a:r>
              <a:rPr sz="12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2.0.0"</a:t>
            </a:r>
            <a:endParaRPr sz="1200">
              <a:latin typeface="Consolas"/>
              <a:cs typeface="Consolas"/>
            </a:endParaRPr>
          </a:p>
          <a:p>
            <a:pPr marL="180340" indent="-167640">
              <a:lnSpc>
                <a:spcPct val="100000"/>
              </a:lnSpc>
              <a:buChar char="*"/>
              <a:tabLst>
                <a:tab pos="180340" algn="l"/>
              </a:tabLst>
            </a:pP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hashicorp/random:</a:t>
            </a:r>
            <a:r>
              <a:rPr sz="12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version</a:t>
            </a:r>
            <a:r>
              <a:rPr sz="12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=</a:t>
            </a:r>
            <a:r>
              <a:rPr sz="12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92D050"/>
                </a:solidFill>
                <a:latin typeface="Consolas"/>
                <a:cs typeface="Consolas"/>
              </a:rPr>
              <a:t>"~&gt;</a:t>
            </a:r>
            <a:r>
              <a:rPr sz="12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92D050"/>
                </a:solidFill>
                <a:latin typeface="Consolas"/>
                <a:cs typeface="Consolas"/>
              </a:rPr>
              <a:t>2.3.0"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has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been</a:t>
            </a:r>
            <a:r>
              <a:rPr sz="12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successfully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initialized!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3023" y="2706623"/>
            <a:ext cx="5001895" cy="307975"/>
          </a:xfrm>
          <a:custGeom>
            <a:avLst/>
            <a:gdLst/>
            <a:ahLst/>
            <a:cxnLst/>
            <a:rect l="l" t="t" r="r" b="b"/>
            <a:pathLst>
              <a:path w="5001895" h="307975">
                <a:moveTo>
                  <a:pt x="0" y="51180"/>
                </a:moveTo>
                <a:lnTo>
                  <a:pt x="4013" y="31241"/>
                </a:lnTo>
                <a:lnTo>
                  <a:pt x="14947" y="14986"/>
                </a:lnTo>
                <a:lnTo>
                  <a:pt x="31178" y="4063"/>
                </a:lnTo>
                <a:lnTo>
                  <a:pt x="51054" y="0"/>
                </a:lnTo>
                <a:lnTo>
                  <a:pt x="4950587" y="0"/>
                </a:lnTo>
                <a:lnTo>
                  <a:pt x="4970399" y="4063"/>
                </a:lnTo>
                <a:lnTo>
                  <a:pt x="4986655" y="14986"/>
                </a:lnTo>
                <a:lnTo>
                  <a:pt x="4997577" y="31241"/>
                </a:lnTo>
                <a:lnTo>
                  <a:pt x="5001641" y="51180"/>
                </a:lnTo>
                <a:lnTo>
                  <a:pt x="5001641" y="256159"/>
                </a:lnTo>
                <a:lnTo>
                  <a:pt x="4997577" y="276225"/>
                </a:lnTo>
                <a:lnTo>
                  <a:pt x="4986655" y="292480"/>
                </a:lnTo>
                <a:lnTo>
                  <a:pt x="4970399" y="303402"/>
                </a:lnTo>
                <a:lnTo>
                  <a:pt x="4950587" y="307466"/>
                </a:lnTo>
                <a:lnTo>
                  <a:pt x="51054" y="307466"/>
                </a:lnTo>
                <a:lnTo>
                  <a:pt x="31178" y="303402"/>
                </a:lnTo>
                <a:lnTo>
                  <a:pt x="14947" y="292480"/>
                </a:lnTo>
                <a:lnTo>
                  <a:pt x="4013" y="276225"/>
                </a:lnTo>
                <a:lnTo>
                  <a:pt x="0" y="256159"/>
                </a:lnTo>
                <a:lnTo>
                  <a:pt x="0" y="51180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949183" y="2407920"/>
            <a:ext cx="1182370" cy="1316355"/>
            <a:chOff x="7949183" y="2407920"/>
            <a:chExt cx="1182370" cy="1316355"/>
          </a:xfrm>
        </p:grpSpPr>
        <p:sp>
          <p:nvSpPr>
            <p:cNvPr id="11" name="object 11"/>
            <p:cNvSpPr/>
            <p:nvPr/>
          </p:nvSpPr>
          <p:spPr>
            <a:xfrm>
              <a:off x="8360664" y="2837687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52231" y="2410968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586613" y="0"/>
                  </a:moveTo>
                  <a:lnTo>
                    <a:pt x="542163" y="5715"/>
                  </a:lnTo>
                  <a:lnTo>
                    <a:pt x="500379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728747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close/>
                </a:path>
                <a:path w="1173479" h="1307464">
                  <a:moveTo>
                    <a:pt x="1117727" y="288036"/>
                  </a:moveTo>
                  <a:lnTo>
                    <a:pt x="1117727" y="895350"/>
                  </a:lnTo>
                  <a:lnTo>
                    <a:pt x="1101978" y="953770"/>
                  </a:lnTo>
                  <a:lnTo>
                    <a:pt x="1059179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129" y="939927"/>
                  </a:lnTo>
                  <a:lnTo>
                    <a:pt x="1173226" y="895350"/>
                  </a:lnTo>
                  <a:lnTo>
                    <a:pt x="1173226" y="411861"/>
                  </a:lnTo>
                  <a:lnTo>
                    <a:pt x="1167129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036"/>
                  </a:lnTo>
                  <a:close/>
                </a:path>
                <a:path w="1173479" h="1307464">
                  <a:moveTo>
                    <a:pt x="728747" y="55499"/>
                  </a:moveTo>
                  <a:lnTo>
                    <a:pt x="586613" y="55499"/>
                  </a:lnTo>
                  <a:lnTo>
                    <a:pt x="616585" y="59182"/>
                  </a:lnTo>
                  <a:lnTo>
                    <a:pt x="1059179" y="311785"/>
                  </a:lnTo>
                  <a:lnTo>
                    <a:pt x="1101978" y="353568"/>
                  </a:lnTo>
                  <a:lnTo>
                    <a:pt x="1117727" y="411861"/>
                  </a:lnTo>
                  <a:lnTo>
                    <a:pt x="1117727" y="288036"/>
                  </a:lnTo>
                  <a:lnTo>
                    <a:pt x="1086993" y="264668"/>
                  </a:lnTo>
                  <a:lnTo>
                    <a:pt x="72874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52232" y="241096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485119" y="2410967"/>
            <a:ext cx="1170305" cy="1307465"/>
            <a:chOff x="10485119" y="2410967"/>
            <a:chExt cx="1170305" cy="1307465"/>
          </a:xfrm>
        </p:grpSpPr>
        <p:sp>
          <p:nvSpPr>
            <p:cNvPr id="17" name="object 17"/>
            <p:cNvSpPr/>
            <p:nvPr/>
          </p:nvSpPr>
          <p:spPr>
            <a:xfrm>
              <a:off x="10826496" y="2913887"/>
              <a:ext cx="393065" cy="301625"/>
            </a:xfrm>
            <a:custGeom>
              <a:avLst/>
              <a:gdLst/>
              <a:ahLst/>
              <a:cxnLst/>
              <a:rect l="l" t="t" r="r" b="b"/>
              <a:pathLst>
                <a:path w="393065" h="301625">
                  <a:moveTo>
                    <a:pt x="171958" y="184658"/>
                  </a:moveTo>
                  <a:lnTo>
                    <a:pt x="138557" y="184658"/>
                  </a:lnTo>
                  <a:lnTo>
                    <a:pt x="138557" y="255524"/>
                  </a:lnTo>
                  <a:lnTo>
                    <a:pt x="171958" y="221869"/>
                  </a:lnTo>
                  <a:lnTo>
                    <a:pt x="171958" y="184658"/>
                  </a:lnTo>
                  <a:close/>
                </a:path>
                <a:path w="393065" h="301625">
                  <a:moveTo>
                    <a:pt x="368300" y="3937"/>
                  </a:moveTo>
                  <a:lnTo>
                    <a:pt x="329438" y="46990"/>
                  </a:lnTo>
                  <a:lnTo>
                    <a:pt x="297180" y="61595"/>
                  </a:lnTo>
                  <a:lnTo>
                    <a:pt x="138557" y="61595"/>
                  </a:lnTo>
                  <a:lnTo>
                    <a:pt x="128016" y="62611"/>
                  </a:lnTo>
                  <a:lnTo>
                    <a:pt x="117983" y="65532"/>
                  </a:lnTo>
                  <a:lnTo>
                    <a:pt x="108839" y="70358"/>
                  </a:lnTo>
                  <a:lnTo>
                    <a:pt x="100838" y="76708"/>
                  </a:lnTo>
                  <a:lnTo>
                    <a:pt x="84582" y="72644"/>
                  </a:lnTo>
                  <a:lnTo>
                    <a:pt x="66040" y="64770"/>
                  </a:lnTo>
                  <a:lnTo>
                    <a:pt x="47498" y="51435"/>
                  </a:lnTo>
                  <a:lnTo>
                    <a:pt x="27051" y="26416"/>
                  </a:lnTo>
                  <a:lnTo>
                    <a:pt x="21336" y="23241"/>
                  </a:lnTo>
                  <a:lnTo>
                    <a:pt x="0" y="41021"/>
                  </a:lnTo>
                  <a:lnTo>
                    <a:pt x="2286" y="47625"/>
                  </a:lnTo>
                  <a:lnTo>
                    <a:pt x="20955" y="72009"/>
                  </a:lnTo>
                  <a:lnTo>
                    <a:pt x="42291" y="89281"/>
                  </a:lnTo>
                  <a:lnTo>
                    <a:pt x="64135" y="100584"/>
                  </a:lnTo>
                  <a:lnTo>
                    <a:pt x="84709" y="107442"/>
                  </a:lnTo>
                  <a:lnTo>
                    <a:pt x="83566" y="110871"/>
                  </a:lnTo>
                  <a:lnTo>
                    <a:pt x="82931" y="114173"/>
                  </a:lnTo>
                  <a:lnTo>
                    <a:pt x="82931" y="293243"/>
                  </a:lnTo>
                  <a:lnTo>
                    <a:pt x="88519" y="300609"/>
                  </a:lnTo>
                  <a:lnTo>
                    <a:pt x="92837" y="301498"/>
                  </a:lnTo>
                  <a:lnTo>
                    <a:pt x="116332" y="277876"/>
                  </a:lnTo>
                  <a:lnTo>
                    <a:pt x="116332" y="179070"/>
                  </a:lnTo>
                  <a:lnTo>
                    <a:pt x="192024" y="179070"/>
                  </a:lnTo>
                  <a:lnTo>
                    <a:pt x="202438" y="185928"/>
                  </a:lnTo>
                  <a:lnTo>
                    <a:pt x="206248" y="187452"/>
                  </a:lnTo>
                  <a:lnTo>
                    <a:pt x="364109" y="28575"/>
                  </a:lnTo>
                  <a:lnTo>
                    <a:pt x="368300" y="3937"/>
                  </a:lnTo>
                  <a:close/>
                </a:path>
                <a:path w="393065" h="301625">
                  <a:moveTo>
                    <a:pt x="392684" y="0"/>
                  </a:moveTo>
                  <a:lnTo>
                    <a:pt x="380619" y="0"/>
                  </a:lnTo>
                  <a:lnTo>
                    <a:pt x="378079" y="14605"/>
                  </a:lnTo>
                  <a:lnTo>
                    <a:pt x="392684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85120" y="2410967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2984" y="829054"/>
            <a:ext cx="7053580" cy="6007735"/>
            <a:chOff x="252984" y="829054"/>
            <a:chExt cx="7053580" cy="6007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4" y="829054"/>
              <a:ext cx="7053072" cy="60076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1272" y="838199"/>
              <a:ext cx="6967855" cy="5930900"/>
            </a:xfrm>
            <a:custGeom>
              <a:avLst/>
              <a:gdLst/>
              <a:ahLst/>
              <a:cxnLst/>
              <a:rect l="l" t="t" r="r" b="b"/>
              <a:pathLst>
                <a:path w="6967855" h="5930900">
                  <a:moveTo>
                    <a:pt x="6777355" y="0"/>
                  </a:moveTo>
                  <a:lnTo>
                    <a:pt x="190055" y="0"/>
                  </a:lnTo>
                  <a:lnTo>
                    <a:pt x="139534" y="6730"/>
                  </a:lnTo>
                  <a:lnTo>
                    <a:pt x="94132" y="25908"/>
                  </a:lnTo>
                  <a:lnTo>
                    <a:pt x="55664" y="55625"/>
                  </a:lnTo>
                  <a:lnTo>
                    <a:pt x="25946" y="94107"/>
                  </a:lnTo>
                  <a:lnTo>
                    <a:pt x="6781" y="139446"/>
                  </a:lnTo>
                  <a:lnTo>
                    <a:pt x="0" y="189864"/>
                  </a:lnTo>
                  <a:lnTo>
                    <a:pt x="0" y="5740933"/>
                  </a:lnTo>
                  <a:lnTo>
                    <a:pt x="5016" y="5784494"/>
                  </a:lnTo>
                  <a:lnTo>
                    <a:pt x="19316" y="5824474"/>
                  </a:lnTo>
                  <a:lnTo>
                    <a:pt x="41757" y="5859741"/>
                  </a:lnTo>
                  <a:lnTo>
                    <a:pt x="71183" y="5889167"/>
                  </a:lnTo>
                  <a:lnTo>
                    <a:pt x="106476" y="5911590"/>
                  </a:lnTo>
                  <a:lnTo>
                    <a:pt x="146481" y="5925882"/>
                  </a:lnTo>
                  <a:lnTo>
                    <a:pt x="190055" y="5930898"/>
                  </a:lnTo>
                  <a:lnTo>
                    <a:pt x="6777355" y="5930898"/>
                  </a:lnTo>
                  <a:lnTo>
                    <a:pt x="6827774" y="5924113"/>
                  </a:lnTo>
                  <a:lnTo>
                    <a:pt x="6873239" y="5904964"/>
                  </a:lnTo>
                  <a:lnTo>
                    <a:pt x="6911721" y="5875261"/>
                  </a:lnTo>
                  <a:lnTo>
                    <a:pt x="6941438" y="5836818"/>
                  </a:lnTo>
                  <a:lnTo>
                    <a:pt x="6960616" y="5791441"/>
                  </a:lnTo>
                  <a:lnTo>
                    <a:pt x="6967347" y="5740933"/>
                  </a:lnTo>
                  <a:lnTo>
                    <a:pt x="6967347" y="189864"/>
                  </a:lnTo>
                  <a:lnTo>
                    <a:pt x="6960616" y="139446"/>
                  </a:lnTo>
                  <a:lnTo>
                    <a:pt x="6941438" y="94107"/>
                  </a:lnTo>
                  <a:lnTo>
                    <a:pt x="6911721" y="55625"/>
                  </a:lnTo>
                  <a:lnTo>
                    <a:pt x="6873239" y="25908"/>
                  </a:lnTo>
                  <a:lnTo>
                    <a:pt x="6827774" y="6730"/>
                  </a:lnTo>
                  <a:lnTo>
                    <a:pt x="67773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1272" y="832103"/>
            <a:ext cx="696785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8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487" y="1353311"/>
            <a:ext cx="6531609" cy="5367655"/>
          </a:xfrm>
          <a:custGeom>
            <a:avLst/>
            <a:gdLst/>
            <a:ahLst/>
            <a:cxnLst/>
            <a:rect l="l" t="t" r="r" b="b"/>
            <a:pathLst>
              <a:path w="6531609" h="5367655">
                <a:moveTo>
                  <a:pt x="6531483" y="0"/>
                </a:moveTo>
                <a:lnTo>
                  <a:pt x="0" y="0"/>
                </a:lnTo>
                <a:lnTo>
                  <a:pt x="0" y="5367147"/>
                </a:lnTo>
                <a:lnTo>
                  <a:pt x="6531483" y="5367147"/>
                </a:lnTo>
                <a:lnTo>
                  <a:pt x="65314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2399" y="1362202"/>
            <a:ext cx="2141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399" y="1691386"/>
            <a:ext cx="445262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local_file.new_file: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Refreshing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state...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[id=d1a31467f206d6ea8ab1cad382bc106bf46df69e]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8304" y="2327529"/>
            <a:ext cx="612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below.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2399" y="2327529"/>
            <a:ext cx="486346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execution plan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has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been generated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shown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Resource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actions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are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indicated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with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the following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symbols:</a:t>
            </a:r>
            <a:endParaRPr sz="1400">
              <a:latin typeface="Consolas"/>
              <a:cs typeface="Consolas"/>
            </a:endParaRPr>
          </a:p>
          <a:p>
            <a:pPr marL="210185" algn="just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create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2399" y="3394963"/>
            <a:ext cx="4463415" cy="66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actions: </a:t>
            </a:r>
            <a:r>
              <a:rPr sz="1400" spc="-7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"random_pet"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"my-pet"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2187" y="4034485"/>
            <a:ext cx="80010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prefix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3592" y="4034485"/>
            <a:ext cx="2089785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 after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"Mrs"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399" y="4675758"/>
            <a:ext cx="5746750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separator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"."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0AE50"/>
                </a:solidFill>
                <a:latin typeface="Consolas"/>
                <a:cs typeface="Consolas"/>
              </a:rPr>
              <a:t>[id=Mrs.hen]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complete!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Resources:</a:t>
            </a:r>
            <a:r>
              <a:rPr sz="1400" spc="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added,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changed,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destroyed.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49183" y="2407920"/>
            <a:ext cx="1182370" cy="1316355"/>
            <a:chOff x="7949183" y="2407920"/>
            <a:chExt cx="1182370" cy="1316355"/>
          </a:xfrm>
        </p:grpSpPr>
        <p:sp>
          <p:nvSpPr>
            <p:cNvPr id="16" name="object 16"/>
            <p:cNvSpPr/>
            <p:nvPr/>
          </p:nvSpPr>
          <p:spPr>
            <a:xfrm>
              <a:off x="8360664" y="2837687"/>
              <a:ext cx="310515" cy="401955"/>
            </a:xfrm>
            <a:custGeom>
              <a:avLst/>
              <a:gdLst/>
              <a:ahLst/>
              <a:cxnLst/>
              <a:rect l="l" t="t" r="r" b="b"/>
              <a:pathLst>
                <a:path w="310515" h="401955">
                  <a:moveTo>
                    <a:pt x="99822" y="301625"/>
                  </a:moveTo>
                  <a:lnTo>
                    <a:pt x="67818" y="301625"/>
                  </a:lnTo>
                  <a:lnTo>
                    <a:pt x="67818" y="324358"/>
                  </a:lnTo>
                  <a:lnTo>
                    <a:pt x="77089" y="324358"/>
                  </a:lnTo>
                  <a:lnTo>
                    <a:pt x="99822" y="301625"/>
                  </a:lnTo>
                  <a:close/>
                </a:path>
                <a:path w="310515" h="401955">
                  <a:moveTo>
                    <a:pt x="141312" y="165074"/>
                  </a:moveTo>
                  <a:lnTo>
                    <a:pt x="67818" y="165074"/>
                  </a:lnTo>
                  <a:lnTo>
                    <a:pt x="67818" y="187833"/>
                  </a:lnTo>
                  <a:lnTo>
                    <a:pt x="141312" y="187833"/>
                  </a:lnTo>
                  <a:lnTo>
                    <a:pt x="141312" y="165074"/>
                  </a:lnTo>
                  <a:close/>
                </a:path>
                <a:path w="310515" h="401955">
                  <a:moveTo>
                    <a:pt x="145034" y="256032"/>
                  </a:moveTo>
                  <a:lnTo>
                    <a:pt x="67818" y="256032"/>
                  </a:lnTo>
                  <a:lnTo>
                    <a:pt x="67818" y="278765"/>
                  </a:lnTo>
                  <a:lnTo>
                    <a:pt x="122428" y="278765"/>
                  </a:lnTo>
                  <a:lnTo>
                    <a:pt x="145034" y="256032"/>
                  </a:lnTo>
                  <a:close/>
                </a:path>
                <a:path w="310515" h="401955">
                  <a:moveTo>
                    <a:pt x="190246" y="210566"/>
                  </a:moveTo>
                  <a:lnTo>
                    <a:pt x="67818" y="210566"/>
                  </a:lnTo>
                  <a:lnTo>
                    <a:pt x="67818" y="233299"/>
                  </a:lnTo>
                  <a:lnTo>
                    <a:pt x="167640" y="233299"/>
                  </a:lnTo>
                  <a:lnTo>
                    <a:pt x="190246" y="210566"/>
                  </a:lnTo>
                  <a:close/>
                </a:path>
                <a:path w="310515" h="401955">
                  <a:moveTo>
                    <a:pt x="310515" y="89662"/>
                  </a:moveTo>
                  <a:lnTo>
                    <a:pt x="279908" y="62611"/>
                  </a:lnTo>
                  <a:lnTo>
                    <a:pt x="279908" y="119507"/>
                  </a:lnTo>
                  <a:lnTo>
                    <a:pt x="209169" y="119507"/>
                  </a:lnTo>
                  <a:lnTo>
                    <a:pt x="209169" y="48387"/>
                  </a:lnTo>
                  <a:lnTo>
                    <a:pt x="279908" y="119507"/>
                  </a:lnTo>
                  <a:lnTo>
                    <a:pt x="279908" y="62611"/>
                  </a:lnTo>
                  <a:lnTo>
                    <a:pt x="263779" y="48387"/>
                  </a:lnTo>
                  <a:lnTo>
                    <a:pt x="247777" y="34163"/>
                  </a:lnTo>
                  <a:lnTo>
                    <a:pt x="209169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260" y="34163"/>
                  </a:lnTo>
                  <a:lnTo>
                    <a:pt x="175260" y="153670"/>
                  </a:lnTo>
                  <a:lnTo>
                    <a:pt x="246888" y="153670"/>
                  </a:lnTo>
                  <a:lnTo>
                    <a:pt x="280797" y="119507"/>
                  </a:lnTo>
                  <a:lnTo>
                    <a:pt x="310515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52231" y="2410968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586613" y="0"/>
                  </a:moveTo>
                  <a:lnTo>
                    <a:pt x="542163" y="5715"/>
                  </a:lnTo>
                  <a:lnTo>
                    <a:pt x="500379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728747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close/>
                </a:path>
                <a:path w="1173479" h="1307464">
                  <a:moveTo>
                    <a:pt x="1117727" y="288036"/>
                  </a:moveTo>
                  <a:lnTo>
                    <a:pt x="1117727" y="895350"/>
                  </a:lnTo>
                  <a:lnTo>
                    <a:pt x="1101978" y="953770"/>
                  </a:lnTo>
                  <a:lnTo>
                    <a:pt x="1059179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129" y="939927"/>
                  </a:lnTo>
                  <a:lnTo>
                    <a:pt x="1173226" y="895350"/>
                  </a:lnTo>
                  <a:lnTo>
                    <a:pt x="1173226" y="411861"/>
                  </a:lnTo>
                  <a:lnTo>
                    <a:pt x="1167129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036"/>
                  </a:lnTo>
                  <a:close/>
                </a:path>
                <a:path w="1173479" h="1307464">
                  <a:moveTo>
                    <a:pt x="728747" y="55499"/>
                  </a:moveTo>
                  <a:lnTo>
                    <a:pt x="586613" y="55499"/>
                  </a:lnTo>
                  <a:lnTo>
                    <a:pt x="616585" y="59182"/>
                  </a:lnTo>
                  <a:lnTo>
                    <a:pt x="1059179" y="311785"/>
                  </a:lnTo>
                  <a:lnTo>
                    <a:pt x="1101978" y="353568"/>
                  </a:lnTo>
                  <a:lnTo>
                    <a:pt x="1117727" y="411861"/>
                  </a:lnTo>
                  <a:lnTo>
                    <a:pt x="1117727" y="288036"/>
                  </a:lnTo>
                  <a:lnTo>
                    <a:pt x="1086993" y="264668"/>
                  </a:lnTo>
                  <a:lnTo>
                    <a:pt x="728747" y="55499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2232" y="2410967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320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3755" y="2412492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1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8"/>
                  </a:lnTo>
                  <a:lnTo>
                    <a:pt x="847598" y="124968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79" y="22987"/>
                  </a:lnTo>
                  <a:lnTo>
                    <a:pt x="260985" y="162687"/>
                  </a:lnTo>
                  <a:lnTo>
                    <a:pt x="137922" y="234442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70"/>
                  </a:lnTo>
                  <a:lnTo>
                    <a:pt x="325627" y="1182370"/>
                  </a:lnTo>
                  <a:lnTo>
                    <a:pt x="448691" y="1254125"/>
                  </a:lnTo>
                  <a:lnTo>
                    <a:pt x="493902" y="1280541"/>
                  </a:lnTo>
                  <a:lnTo>
                    <a:pt x="500379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3" y="1072896"/>
                  </a:lnTo>
                  <a:lnTo>
                    <a:pt x="1080516" y="1046353"/>
                  </a:lnTo>
                  <a:lnTo>
                    <a:pt x="1086993" y="1042670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79" y="311785"/>
                  </a:moveTo>
                  <a:lnTo>
                    <a:pt x="1083564" y="329819"/>
                  </a:lnTo>
                  <a:lnTo>
                    <a:pt x="1101978" y="353568"/>
                  </a:lnTo>
                  <a:lnTo>
                    <a:pt x="1113663" y="381381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7"/>
                  </a:lnTo>
                  <a:lnTo>
                    <a:pt x="1117727" y="895350"/>
                  </a:lnTo>
                  <a:lnTo>
                    <a:pt x="1113663" y="925830"/>
                  </a:lnTo>
                  <a:lnTo>
                    <a:pt x="1083564" y="977392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528320" y="1237107"/>
                  </a:lnTo>
                  <a:lnTo>
                    <a:pt x="288798" y="1097407"/>
                  </a:lnTo>
                  <a:lnTo>
                    <a:pt x="165862" y="1025652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563" y="381381"/>
                  </a:lnTo>
                  <a:lnTo>
                    <a:pt x="89662" y="329819"/>
                  </a:lnTo>
                  <a:lnTo>
                    <a:pt x="353568" y="172085"/>
                  </a:lnTo>
                  <a:lnTo>
                    <a:pt x="476503" y="100330"/>
                  </a:lnTo>
                  <a:lnTo>
                    <a:pt x="521843" y="73913"/>
                  </a:lnTo>
                  <a:lnTo>
                    <a:pt x="528320" y="70104"/>
                  </a:lnTo>
                  <a:lnTo>
                    <a:pt x="556641" y="59182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5" y="70104"/>
                  </a:lnTo>
                  <a:lnTo>
                    <a:pt x="884427" y="209804"/>
                  </a:lnTo>
                  <a:lnTo>
                    <a:pt x="1007364" y="281559"/>
                  </a:lnTo>
                  <a:lnTo>
                    <a:pt x="1052702" y="308102"/>
                  </a:lnTo>
                  <a:lnTo>
                    <a:pt x="105917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439400" y="2407920"/>
            <a:ext cx="1216025" cy="1316355"/>
            <a:chOff x="10439400" y="2407920"/>
            <a:chExt cx="1216025" cy="1316355"/>
          </a:xfrm>
        </p:grpSpPr>
        <p:sp>
          <p:nvSpPr>
            <p:cNvPr id="22" name="object 22"/>
            <p:cNvSpPr/>
            <p:nvPr/>
          </p:nvSpPr>
          <p:spPr>
            <a:xfrm>
              <a:off x="10826496" y="2913887"/>
              <a:ext cx="393065" cy="301625"/>
            </a:xfrm>
            <a:custGeom>
              <a:avLst/>
              <a:gdLst/>
              <a:ahLst/>
              <a:cxnLst/>
              <a:rect l="l" t="t" r="r" b="b"/>
              <a:pathLst>
                <a:path w="393065" h="301625">
                  <a:moveTo>
                    <a:pt x="171958" y="184658"/>
                  </a:moveTo>
                  <a:lnTo>
                    <a:pt x="138557" y="184658"/>
                  </a:lnTo>
                  <a:lnTo>
                    <a:pt x="138557" y="255524"/>
                  </a:lnTo>
                  <a:lnTo>
                    <a:pt x="171958" y="221869"/>
                  </a:lnTo>
                  <a:lnTo>
                    <a:pt x="171958" y="184658"/>
                  </a:lnTo>
                  <a:close/>
                </a:path>
                <a:path w="393065" h="301625">
                  <a:moveTo>
                    <a:pt x="368300" y="3937"/>
                  </a:moveTo>
                  <a:lnTo>
                    <a:pt x="329438" y="46990"/>
                  </a:lnTo>
                  <a:lnTo>
                    <a:pt x="297180" y="61595"/>
                  </a:lnTo>
                  <a:lnTo>
                    <a:pt x="138557" y="61595"/>
                  </a:lnTo>
                  <a:lnTo>
                    <a:pt x="128016" y="62611"/>
                  </a:lnTo>
                  <a:lnTo>
                    <a:pt x="117983" y="65532"/>
                  </a:lnTo>
                  <a:lnTo>
                    <a:pt x="108839" y="70358"/>
                  </a:lnTo>
                  <a:lnTo>
                    <a:pt x="100838" y="76708"/>
                  </a:lnTo>
                  <a:lnTo>
                    <a:pt x="84582" y="72644"/>
                  </a:lnTo>
                  <a:lnTo>
                    <a:pt x="66040" y="64770"/>
                  </a:lnTo>
                  <a:lnTo>
                    <a:pt x="47498" y="51435"/>
                  </a:lnTo>
                  <a:lnTo>
                    <a:pt x="27051" y="26416"/>
                  </a:lnTo>
                  <a:lnTo>
                    <a:pt x="21336" y="23241"/>
                  </a:lnTo>
                  <a:lnTo>
                    <a:pt x="0" y="41021"/>
                  </a:lnTo>
                  <a:lnTo>
                    <a:pt x="2286" y="47625"/>
                  </a:lnTo>
                  <a:lnTo>
                    <a:pt x="20955" y="72009"/>
                  </a:lnTo>
                  <a:lnTo>
                    <a:pt x="42291" y="89281"/>
                  </a:lnTo>
                  <a:lnTo>
                    <a:pt x="64135" y="100584"/>
                  </a:lnTo>
                  <a:lnTo>
                    <a:pt x="84709" y="107442"/>
                  </a:lnTo>
                  <a:lnTo>
                    <a:pt x="83566" y="110871"/>
                  </a:lnTo>
                  <a:lnTo>
                    <a:pt x="82931" y="114173"/>
                  </a:lnTo>
                  <a:lnTo>
                    <a:pt x="82931" y="293243"/>
                  </a:lnTo>
                  <a:lnTo>
                    <a:pt x="88519" y="300609"/>
                  </a:lnTo>
                  <a:lnTo>
                    <a:pt x="92837" y="301498"/>
                  </a:lnTo>
                  <a:lnTo>
                    <a:pt x="116332" y="277876"/>
                  </a:lnTo>
                  <a:lnTo>
                    <a:pt x="116332" y="179070"/>
                  </a:lnTo>
                  <a:lnTo>
                    <a:pt x="192024" y="179070"/>
                  </a:lnTo>
                  <a:lnTo>
                    <a:pt x="202438" y="185928"/>
                  </a:lnTo>
                  <a:lnTo>
                    <a:pt x="206248" y="187452"/>
                  </a:lnTo>
                  <a:lnTo>
                    <a:pt x="364109" y="28575"/>
                  </a:lnTo>
                  <a:lnTo>
                    <a:pt x="368300" y="3937"/>
                  </a:lnTo>
                  <a:close/>
                </a:path>
                <a:path w="393065" h="301625">
                  <a:moveTo>
                    <a:pt x="392684" y="0"/>
                  </a:moveTo>
                  <a:lnTo>
                    <a:pt x="380619" y="0"/>
                  </a:lnTo>
                  <a:lnTo>
                    <a:pt x="378079" y="14605"/>
                  </a:lnTo>
                  <a:lnTo>
                    <a:pt x="392684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42447" y="2410968"/>
              <a:ext cx="1212850" cy="1307465"/>
            </a:xfrm>
            <a:custGeom>
              <a:avLst/>
              <a:gdLst/>
              <a:ahLst/>
              <a:cxnLst/>
              <a:rect l="l" t="t" r="r" b="b"/>
              <a:pathLst>
                <a:path w="1212850" h="1307464">
                  <a:moveTo>
                    <a:pt x="585088" y="0"/>
                  </a:moveTo>
                  <a:lnTo>
                    <a:pt x="540766" y="5715"/>
                  </a:lnTo>
                  <a:lnTo>
                    <a:pt x="499109" y="22860"/>
                  </a:lnTo>
                  <a:lnTo>
                    <a:pt x="85978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499109" y="1284351"/>
                  </a:lnTo>
                  <a:lnTo>
                    <a:pt x="540766" y="1301496"/>
                  </a:lnTo>
                  <a:lnTo>
                    <a:pt x="585088" y="1307211"/>
                  </a:lnTo>
                  <a:lnTo>
                    <a:pt x="606298" y="1304544"/>
                  </a:lnTo>
                  <a:lnTo>
                    <a:pt x="648318" y="1304544"/>
                  </a:lnTo>
                  <a:lnTo>
                    <a:pt x="671956" y="1301496"/>
                  </a:lnTo>
                  <a:lnTo>
                    <a:pt x="713612" y="1284351"/>
                  </a:lnTo>
                  <a:lnTo>
                    <a:pt x="773708" y="1249172"/>
                  </a:lnTo>
                  <a:lnTo>
                    <a:pt x="606298" y="1249172"/>
                  </a:lnTo>
                  <a:lnTo>
                    <a:pt x="597788" y="1248029"/>
                  </a:lnTo>
                  <a:lnTo>
                    <a:pt x="156336" y="995426"/>
                  </a:lnTo>
                  <a:lnTo>
                    <a:pt x="113665" y="953770"/>
                  </a:lnTo>
                  <a:lnTo>
                    <a:pt x="98171" y="895350"/>
                  </a:lnTo>
                  <a:lnTo>
                    <a:pt x="98171" y="411861"/>
                  </a:lnTo>
                  <a:lnTo>
                    <a:pt x="113665" y="353568"/>
                  </a:lnTo>
                  <a:lnTo>
                    <a:pt x="156336" y="311785"/>
                  </a:lnTo>
                  <a:lnTo>
                    <a:pt x="569468" y="70104"/>
                  </a:lnTo>
                  <a:lnTo>
                    <a:pt x="606298" y="58166"/>
                  </a:lnTo>
                  <a:lnTo>
                    <a:pt x="773927" y="58166"/>
                  </a:lnTo>
                  <a:lnTo>
                    <a:pt x="713612" y="22860"/>
                  </a:lnTo>
                  <a:lnTo>
                    <a:pt x="671956" y="5715"/>
                  </a:lnTo>
                  <a:lnTo>
                    <a:pt x="649303" y="2794"/>
                  </a:lnTo>
                  <a:lnTo>
                    <a:pt x="606298" y="2794"/>
                  </a:lnTo>
                  <a:lnTo>
                    <a:pt x="585088" y="0"/>
                  </a:lnTo>
                  <a:close/>
                </a:path>
                <a:path w="1212850" h="1307464">
                  <a:moveTo>
                    <a:pt x="648318" y="1304544"/>
                  </a:moveTo>
                  <a:lnTo>
                    <a:pt x="606298" y="1304544"/>
                  </a:lnTo>
                  <a:lnTo>
                    <a:pt x="627633" y="1307211"/>
                  </a:lnTo>
                  <a:lnTo>
                    <a:pt x="648318" y="1304544"/>
                  </a:lnTo>
                  <a:close/>
                </a:path>
                <a:path w="1212850" h="1307464">
                  <a:moveTo>
                    <a:pt x="1114552" y="257556"/>
                  </a:moveTo>
                  <a:lnTo>
                    <a:pt x="1114552" y="895350"/>
                  </a:lnTo>
                  <a:lnTo>
                    <a:pt x="1099057" y="953770"/>
                  </a:lnTo>
                  <a:lnTo>
                    <a:pt x="1056385" y="995426"/>
                  </a:lnTo>
                  <a:lnTo>
                    <a:pt x="643254" y="1237107"/>
                  </a:lnTo>
                  <a:lnTo>
                    <a:pt x="606298" y="1249172"/>
                  </a:lnTo>
                  <a:lnTo>
                    <a:pt x="773708" y="1249172"/>
                  </a:lnTo>
                  <a:lnTo>
                    <a:pt x="1126744" y="1042670"/>
                  </a:lnTo>
                  <a:lnTo>
                    <a:pt x="1162430" y="1015365"/>
                  </a:lnTo>
                  <a:lnTo>
                    <a:pt x="1189481" y="980440"/>
                  </a:lnTo>
                  <a:lnTo>
                    <a:pt x="1206753" y="939927"/>
                  </a:lnTo>
                  <a:lnTo>
                    <a:pt x="1212723" y="895350"/>
                  </a:lnTo>
                  <a:lnTo>
                    <a:pt x="1212723" y="411861"/>
                  </a:lnTo>
                  <a:lnTo>
                    <a:pt x="1206753" y="367411"/>
                  </a:lnTo>
                  <a:lnTo>
                    <a:pt x="1189481" y="326771"/>
                  </a:lnTo>
                  <a:lnTo>
                    <a:pt x="1162430" y="291973"/>
                  </a:lnTo>
                  <a:lnTo>
                    <a:pt x="1126744" y="264668"/>
                  </a:lnTo>
                  <a:lnTo>
                    <a:pt x="1114552" y="257556"/>
                  </a:lnTo>
                  <a:close/>
                </a:path>
                <a:path w="1212850" h="1307464">
                  <a:moveTo>
                    <a:pt x="773927" y="58166"/>
                  </a:moveTo>
                  <a:lnTo>
                    <a:pt x="606298" y="58166"/>
                  </a:lnTo>
                  <a:lnTo>
                    <a:pt x="614933" y="59182"/>
                  </a:lnTo>
                  <a:lnTo>
                    <a:pt x="1056385" y="311785"/>
                  </a:lnTo>
                  <a:lnTo>
                    <a:pt x="1099057" y="353568"/>
                  </a:lnTo>
                  <a:lnTo>
                    <a:pt x="1114552" y="411861"/>
                  </a:lnTo>
                  <a:lnTo>
                    <a:pt x="1114552" y="257556"/>
                  </a:lnTo>
                  <a:lnTo>
                    <a:pt x="773927" y="58166"/>
                  </a:lnTo>
                  <a:close/>
                </a:path>
                <a:path w="1212850" h="1307464">
                  <a:moveTo>
                    <a:pt x="627633" y="0"/>
                  </a:moveTo>
                  <a:lnTo>
                    <a:pt x="606298" y="2794"/>
                  </a:lnTo>
                  <a:lnTo>
                    <a:pt x="649303" y="2794"/>
                  </a:lnTo>
                  <a:lnTo>
                    <a:pt x="6276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43972" y="2412492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98930" y="953770"/>
                  </a:lnTo>
                  <a:lnTo>
                    <a:pt x="1080643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42448" y="2410967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70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70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43972" y="2412492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1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8"/>
                  </a:lnTo>
                  <a:lnTo>
                    <a:pt x="845184" y="124968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5"/>
                  </a:lnTo>
                  <a:lnTo>
                    <a:pt x="584961" y="0"/>
                  </a:lnTo>
                  <a:lnTo>
                    <a:pt x="540638" y="5715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2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7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1" y="1254125"/>
                  </a:lnTo>
                  <a:lnTo>
                    <a:pt x="492505" y="1280541"/>
                  </a:lnTo>
                  <a:lnTo>
                    <a:pt x="498982" y="1284351"/>
                  </a:lnTo>
                  <a:lnTo>
                    <a:pt x="540638" y="1301496"/>
                  </a:lnTo>
                  <a:lnTo>
                    <a:pt x="584961" y="1307211"/>
                  </a:lnTo>
                  <a:lnTo>
                    <a:pt x="629284" y="1301496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3"/>
                  </a:lnTo>
                  <a:lnTo>
                    <a:pt x="1119631" y="1015365"/>
                  </a:lnTo>
                  <a:lnTo>
                    <a:pt x="1146682" y="980440"/>
                  </a:lnTo>
                  <a:lnTo>
                    <a:pt x="1163954" y="939927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9"/>
                  </a:lnTo>
                  <a:lnTo>
                    <a:pt x="1098930" y="353568"/>
                  </a:lnTo>
                  <a:lnTo>
                    <a:pt x="1110487" y="381381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7"/>
                  </a:lnTo>
                  <a:lnTo>
                    <a:pt x="1114425" y="895350"/>
                  </a:lnTo>
                  <a:lnTo>
                    <a:pt x="1110487" y="925830"/>
                  </a:lnTo>
                  <a:lnTo>
                    <a:pt x="1098930" y="953770"/>
                  </a:lnTo>
                  <a:lnTo>
                    <a:pt x="1080643" y="977392"/>
                  </a:lnTo>
                  <a:lnTo>
                    <a:pt x="1056258" y="995426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643254" y="1237107"/>
                  </a:lnTo>
                  <a:lnTo>
                    <a:pt x="614933" y="1248029"/>
                  </a:lnTo>
                  <a:lnTo>
                    <a:pt x="584961" y="1251712"/>
                  </a:lnTo>
                  <a:lnTo>
                    <a:pt x="554989" y="1248029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2"/>
                  </a:lnTo>
                  <a:lnTo>
                    <a:pt x="120014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1"/>
                  </a:lnTo>
                  <a:lnTo>
                    <a:pt x="55499" y="411861"/>
                  </a:lnTo>
                  <a:lnTo>
                    <a:pt x="59435" y="381381"/>
                  </a:lnTo>
                  <a:lnTo>
                    <a:pt x="89280" y="329819"/>
                  </a:lnTo>
                  <a:lnTo>
                    <a:pt x="352425" y="172085"/>
                  </a:lnTo>
                  <a:lnTo>
                    <a:pt x="475106" y="100330"/>
                  </a:lnTo>
                  <a:lnTo>
                    <a:pt x="520192" y="73913"/>
                  </a:lnTo>
                  <a:lnTo>
                    <a:pt x="526669" y="70104"/>
                  </a:lnTo>
                  <a:lnTo>
                    <a:pt x="554989" y="59182"/>
                  </a:lnTo>
                  <a:lnTo>
                    <a:pt x="584961" y="55499"/>
                  </a:lnTo>
                  <a:lnTo>
                    <a:pt x="614933" y="59182"/>
                  </a:lnTo>
                  <a:lnTo>
                    <a:pt x="643254" y="70104"/>
                  </a:lnTo>
                  <a:lnTo>
                    <a:pt x="882014" y="209804"/>
                  </a:lnTo>
                  <a:lnTo>
                    <a:pt x="1004697" y="281559"/>
                  </a:lnTo>
                  <a:lnTo>
                    <a:pt x="1049908" y="308102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567161" y="3861942"/>
            <a:ext cx="901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70C4"/>
                </a:solidFill>
                <a:latin typeface="Consolas"/>
                <a:cs typeface="Consolas"/>
              </a:rPr>
              <a:t>Mrs.</a:t>
            </a:r>
            <a:r>
              <a:rPr sz="1800" spc="-5" dirty="0">
                <a:solidFill>
                  <a:srgbClr val="4470C4"/>
                </a:solidFill>
                <a:latin typeface="Consolas"/>
                <a:cs typeface="Consolas"/>
              </a:rPr>
              <a:t>h</a:t>
            </a:r>
            <a:r>
              <a:rPr sz="1800" spc="-10" dirty="0">
                <a:solidFill>
                  <a:srgbClr val="4470C4"/>
                </a:solidFill>
                <a:latin typeface="Consolas"/>
                <a:cs typeface="Consolas"/>
              </a:rPr>
              <a:t>e</a:t>
            </a:r>
            <a:r>
              <a:rPr sz="1800" dirty="0">
                <a:solidFill>
                  <a:srgbClr val="4470C4"/>
                </a:solidFill>
                <a:latin typeface="Consolas"/>
                <a:cs typeface="Consolas"/>
              </a:rPr>
              <a:t>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53584" y="5919215"/>
            <a:ext cx="1496695" cy="368935"/>
          </a:xfrm>
          <a:custGeom>
            <a:avLst/>
            <a:gdLst/>
            <a:ahLst/>
            <a:cxnLst/>
            <a:rect l="l" t="t" r="r" b="b"/>
            <a:pathLst>
              <a:path w="1496695" h="368935">
                <a:moveTo>
                  <a:pt x="0" y="61442"/>
                </a:moveTo>
                <a:lnTo>
                  <a:pt x="4825" y="37528"/>
                </a:lnTo>
                <a:lnTo>
                  <a:pt x="18033" y="17995"/>
                </a:lnTo>
                <a:lnTo>
                  <a:pt x="37591" y="4826"/>
                </a:lnTo>
                <a:lnTo>
                  <a:pt x="61467" y="0"/>
                </a:lnTo>
                <a:lnTo>
                  <a:pt x="1434973" y="0"/>
                </a:lnTo>
                <a:lnTo>
                  <a:pt x="1458848" y="4826"/>
                </a:lnTo>
                <a:lnTo>
                  <a:pt x="1478407" y="17995"/>
                </a:lnTo>
                <a:lnTo>
                  <a:pt x="1491614" y="37528"/>
                </a:lnTo>
                <a:lnTo>
                  <a:pt x="1496440" y="61442"/>
                </a:lnTo>
                <a:lnTo>
                  <a:pt x="1496440" y="307238"/>
                </a:lnTo>
                <a:lnTo>
                  <a:pt x="1491614" y="331152"/>
                </a:lnTo>
                <a:lnTo>
                  <a:pt x="1478407" y="350685"/>
                </a:lnTo>
                <a:lnTo>
                  <a:pt x="1458848" y="363855"/>
                </a:lnTo>
                <a:lnTo>
                  <a:pt x="1434973" y="368681"/>
                </a:lnTo>
                <a:lnTo>
                  <a:pt x="61467" y="368681"/>
                </a:lnTo>
                <a:lnTo>
                  <a:pt x="37591" y="363855"/>
                </a:lnTo>
                <a:lnTo>
                  <a:pt x="18033" y="350685"/>
                </a:lnTo>
                <a:lnTo>
                  <a:pt x="4825" y="331152"/>
                </a:lnTo>
                <a:lnTo>
                  <a:pt x="0" y="307238"/>
                </a:lnTo>
                <a:lnTo>
                  <a:pt x="0" y="61442"/>
                </a:lnTo>
                <a:close/>
              </a:path>
            </a:pathLst>
          </a:custGeom>
          <a:ln w="30480">
            <a:solidFill>
              <a:srgbClr val="A3A3A3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3304" y="3121101"/>
            <a:ext cx="5463286" cy="11229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47078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" dirty="0"/>
              <a:t>Define</a:t>
            </a:r>
            <a:r>
              <a:rPr sz="4000" spc="-50" dirty="0"/>
              <a:t> </a:t>
            </a:r>
            <a:r>
              <a:rPr sz="4000" spc="5" dirty="0"/>
              <a:t>Input</a:t>
            </a:r>
            <a:r>
              <a:rPr sz="4000" spc="-100" dirty="0"/>
              <a:t> </a:t>
            </a:r>
            <a:r>
              <a:rPr sz="4000" spc="-25" dirty="0"/>
              <a:t>Variables</a:t>
            </a:r>
            <a:endParaRPr sz="4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74091" y="848550"/>
          <a:ext cx="3269614" cy="2926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79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Argument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Value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filename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"/root/pets.txt"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"We</a:t>
                      </a:r>
                      <a:r>
                        <a:rPr sz="1400" spc="-4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love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pets!"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prefix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"Mrs"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separator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"."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length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"1"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624941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255904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"pet"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 marR="175450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"."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77711" y="484631"/>
            <a:ext cx="5306695" cy="5041900"/>
            <a:chOff x="6077711" y="484631"/>
            <a:chExt cx="5306695" cy="5041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7711" y="487679"/>
              <a:ext cx="5306568" cy="5038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493775"/>
              <a:ext cx="5220970" cy="4965065"/>
            </a:xfrm>
            <a:custGeom>
              <a:avLst/>
              <a:gdLst/>
              <a:ahLst/>
              <a:cxnLst/>
              <a:rect l="l" t="t" r="r" b="b"/>
              <a:pathLst>
                <a:path w="5220970" h="4965065">
                  <a:moveTo>
                    <a:pt x="4833239" y="0"/>
                  </a:moveTo>
                  <a:lnTo>
                    <a:pt x="387603" y="0"/>
                  </a:lnTo>
                  <a:lnTo>
                    <a:pt x="338963" y="3048"/>
                  </a:lnTo>
                  <a:lnTo>
                    <a:pt x="292226" y="11811"/>
                  </a:lnTo>
                  <a:lnTo>
                    <a:pt x="247523" y="26162"/>
                  </a:lnTo>
                  <a:lnTo>
                    <a:pt x="205359" y="45465"/>
                  </a:lnTo>
                  <a:lnTo>
                    <a:pt x="166115" y="69469"/>
                  </a:lnTo>
                  <a:lnTo>
                    <a:pt x="130175" y="97916"/>
                  </a:lnTo>
                  <a:lnTo>
                    <a:pt x="97789" y="130301"/>
                  </a:lnTo>
                  <a:lnTo>
                    <a:pt x="69469" y="166243"/>
                  </a:lnTo>
                  <a:lnTo>
                    <a:pt x="45465" y="205486"/>
                  </a:lnTo>
                  <a:lnTo>
                    <a:pt x="26035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035" y="4717415"/>
                  </a:lnTo>
                  <a:lnTo>
                    <a:pt x="45465" y="4759579"/>
                  </a:lnTo>
                  <a:lnTo>
                    <a:pt x="69469" y="4798822"/>
                  </a:lnTo>
                  <a:lnTo>
                    <a:pt x="97789" y="4834763"/>
                  </a:lnTo>
                  <a:lnTo>
                    <a:pt x="130175" y="4867148"/>
                  </a:lnTo>
                  <a:lnTo>
                    <a:pt x="166115" y="4895596"/>
                  </a:lnTo>
                  <a:lnTo>
                    <a:pt x="205359" y="4919599"/>
                  </a:lnTo>
                  <a:lnTo>
                    <a:pt x="247523" y="4938903"/>
                  </a:lnTo>
                  <a:lnTo>
                    <a:pt x="292226" y="4953254"/>
                  </a:lnTo>
                  <a:lnTo>
                    <a:pt x="338963" y="4962017"/>
                  </a:lnTo>
                  <a:lnTo>
                    <a:pt x="387603" y="4965065"/>
                  </a:lnTo>
                  <a:lnTo>
                    <a:pt x="4833239" y="4965065"/>
                  </a:lnTo>
                  <a:lnTo>
                    <a:pt x="4881880" y="4962017"/>
                  </a:lnTo>
                  <a:lnTo>
                    <a:pt x="4928616" y="4953254"/>
                  </a:lnTo>
                  <a:lnTo>
                    <a:pt x="4973320" y="4938903"/>
                  </a:lnTo>
                  <a:lnTo>
                    <a:pt x="5015483" y="4919599"/>
                  </a:lnTo>
                  <a:lnTo>
                    <a:pt x="5054727" y="4895596"/>
                  </a:lnTo>
                  <a:lnTo>
                    <a:pt x="5090668" y="4867148"/>
                  </a:lnTo>
                  <a:lnTo>
                    <a:pt x="5123053" y="4834763"/>
                  </a:lnTo>
                  <a:lnTo>
                    <a:pt x="5151374" y="4798822"/>
                  </a:lnTo>
                  <a:lnTo>
                    <a:pt x="5175377" y="4759579"/>
                  </a:lnTo>
                  <a:lnTo>
                    <a:pt x="5194681" y="4717415"/>
                  </a:lnTo>
                  <a:lnTo>
                    <a:pt x="5209032" y="4672838"/>
                  </a:lnTo>
                  <a:lnTo>
                    <a:pt x="5217795" y="4625975"/>
                  </a:lnTo>
                  <a:lnTo>
                    <a:pt x="5220843" y="4577334"/>
                  </a:lnTo>
                  <a:lnTo>
                    <a:pt x="5220843" y="387731"/>
                  </a:lnTo>
                  <a:lnTo>
                    <a:pt x="5217795" y="339089"/>
                  </a:lnTo>
                  <a:lnTo>
                    <a:pt x="5209032" y="292226"/>
                  </a:lnTo>
                  <a:lnTo>
                    <a:pt x="5194681" y="247650"/>
                  </a:lnTo>
                  <a:lnTo>
                    <a:pt x="5175377" y="205486"/>
                  </a:lnTo>
                  <a:lnTo>
                    <a:pt x="5151374" y="166243"/>
                  </a:lnTo>
                  <a:lnTo>
                    <a:pt x="5123053" y="130301"/>
                  </a:lnTo>
                  <a:lnTo>
                    <a:pt x="5090668" y="97916"/>
                  </a:lnTo>
                  <a:lnTo>
                    <a:pt x="5054727" y="69469"/>
                  </a:lnTo>
                  <a:lnTo>
                    <a:pt x="5015483" y="45465"/>
                  </a:lnTo>
                  <a:lnTo>
                    <a:pt x="4973320" y="26162"/>
                  </a:lnTo>
                  <a:lnTo>
                    <a:pt x="4928616" y="11811"/>
                  </a:lnTo>
                  <a:lnTo>
                    <a:pt x="4881880" y="3048"/>
                  </a:lnTo>
                  <a:lnTo>
                    <a:pt x="48332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484631"/>
              <a:ext cx="5220970" cy="402590"/>
            </a:xfrm>
            <a:custGeom>
              <a:avLst/>
              <a:gdLst/>
              <a:ahLst/>
              <a:cxnLst/>
              <a:rect l="l" t="t" r="r" b="b"/>
              <a:pathLst>
                <a:path w="5220970" h="402590">
                  <a:moveTo>
                    <a:pt x="522084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220842" y="402209"/>
                  </a:lnTo>
                  <a:lnTo>
                    <a:pt x="522084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484631"/>
            <a:ext cx="522097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2250">
              <a:lnSpc>
                <a:spcPct val="100000"/>
              </a:lnSpc>
              <a:spcBef>
                <a:spcPts val="15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8400" y="582168"/>
            <a:ext cx="4901565" cy="4636135"/>
            <a:chOff x="6248400" y="582168"/>
            <a:chExt cx="4901565" cy="46361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400" y="582168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91071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385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385" y="4248531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371590" y="977900"/>
            <a:ext cx="4178300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4941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255904" indent="-3752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 "pet"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 marR="175450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"."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92933" y="1383588"/>
            <a:ext cx="20002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ot/pets.t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7966" y="1658389"/>
            <a:ext cx="18669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998" y="3030878"/>
            <a:ext cx="626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7901" y="3304971"/>
            <a:ext cx="3752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998" y="3579899"/>
            <a:ext cx="3759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1358899"/>
            <a:ext cx="2636520" cy="2462530"/>
          </a:xfrm>
          <a:custGeom>
            <a:avLst/>
            <a:gdLst/>
            <a:ahLst/>
            <a:cxnLst/>
            <a:rect l="l" t="t" r="r" b="b"/>
            <a:pathLst>
              <a:path w="2636520" h="2462529">
                <a:moveTo>
                  <a:pt x="1898904" y="1652841"/>
                </a:moveTo>
                <a:lnTo>
                  <a:pt x="0" y="1652841"/>
                </a:lnTo>
                <a:lnTo>
                  <a:pt x="0" y="1930527"/>
                </a:lnTo>
                <a:lnTo>
                  <a:pt x="1898904" y="1930527"/>
                </a:lnTo>
                <a:lnTo>
                  <a:pt x="1898904" y="1652841"/>
                </a:lnTo>
                <a:close/>
              </a:path>
              <a:path w="2636520" h="2462529">
                <a:moveTo>
                  <a:pt x="2386584" y="0"/>
                </a:moveTo>
                <a:lnTo>
                  <a:pt x="233172" y="0"/>
                </a:lnTo>
                <a:lnTo>
                  <a:pt x="233172" y="257810"/>
                </a:lnTo>
                <a:lnTo>
                  <a:pt x="141732" y="257810"/>
                </a:lnTo>
                <a:lnTo>
                  <a:pt x="141732" y="278130"/>
                </a:lnTo>
                <a:lnTo>
                  <a:pt x="141732" y="535940"/>
                </a:lnTo>
                <a:lnTo>
                  <a:pt x="2167128" y="535940"/>
                </a:lnTo>
                <a:lnTo>
                  <a:pt x="2167128" y="278130"/>
                </a:lnTo>
                <a:lnTo>
                  <a:pt x="2386584" y="278130"/>
                </a:lnTo>
                <a:lnTo>
                  <a:pt x="2386584" y="257810"/>
                </a:lnTo>
                <a:lnTo>
                  <a:pt x="2386584" y="0"/>
                </a:lnTo>
                <a:close/>
              </a:path>
              <a:path w="2636520" h="2462529">
                <a:moveTo>
                  <a:pt x="2636520" y="1934210"/>
                </a:moveTo>
                <a:lnTo>
                  <a:pt x="358140" y="1934210"/>
                </a:lnTo>
                <a:lnTo>
                  <a:pt x="358140" y="2185670"/>
                </a:lnTo>
                <a:lnTo>
                  <a:pt x="0" y="2185670"/>
                </a:lnTo>
                <a:lnTo>
                  <a:pt x="0" y="2211070"/>
                </a:lnTo>
                <a:lnTo>
                  <a:pt x="0" y="2462530"/>
                </a:lnTo>
                <a:lnTo>
                  <a:pt x="1898904" y="2462530"/>
                </a:lnTo>
                <a:lnTo>
                  <a:pt x="1898904" y="2211070"/>
                </a:lnTo>
                <a:lnTo>
                  <a:pt x="2636520" y="2211070"/>
                </a:lnTo>
                <a:lnTo>
                  <a:pt x="2636520" y="2185670"/>
                </a:lnTo>
                <a:lnTo>
                  <a:pt x="2636520" y="193421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417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376555" indent="-378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390525" marR="5080" indent="-378460">
              <a:lnSpc>
                <a:spcPct val="1095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2700" spc="-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147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2700" spc="-3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endParaRPr sz="1800">
              <a:latin typeface="Consolas"/>
              <a:cs typeface="Consolas"/>
            </a:endParaRPr>
          </a:p>
          <a:p>
            <a:pPr marL="390525">
              <a:lnSpc>
                <a:spcPts val="1980"/>
              </a:lnSpc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27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172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77711" y="484631"/>
            <a:ext cx="5306695" cy="5041900"/>
            <a:chOff x="6077711" y="484631"/>
            <a:chExt cx="5306695" cy="50419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487679"/>
              <a:ext cx="5306568" cy="50383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5999" y="493775"/>
              <a:ext cx="5220970" cy="4965065"/>
            </a:xfrm>
            <a:custGeom>
              <a:avLst/>
              <a:gdLst/>
              <a:ahLst/>
              <a:cxnLst/>
              <a:rect l="l" t="t" r="r" b="b"/>
              <a:pathLst>
                <a:path w="5220970" h="4965065">
                  <a:moveTo>
                    <a:pt x="4833239" y="0"/>
                  </a:moveTo>
                  <a:lnTo>
                    <a:pt x="387603" y="0"/>
                  </a:lnTo>
                  <a:lnTo>
                    <a:pt x="338963" y="3048"/>
                  </a:lnTo>
                  <a:lnTo>
                    <a:pt x="292226" y="11811"/>
                  </a:lnTo>
                  <a:lnTo>
                    <a:pt x="247523" y="26162"/>
                  </a:lnTo>
                  <a:lnTo>
                    <a:pt x="205359" y="45465"/>
                  </a:lnTo>
                  <a:lnTo>
                    <a:pt x="166115" y="69469"/>
                  </a:lnTo>
                  <a:lnTo>
                    <a:pt x="130175" y="97916"/>
                  </a:lnTo>
                  <a:lnTo>
                    <a:pt x="97789" y="130301"/>
                  </a:lnTo>
                  <a:lnTo>
                    <a:pt x="69469" y="166243"/>
                  </a:lnTo>
                  <a:lnTo>
                    <a:pt x="45465" y="205486"/>
                  </a:lnTo>
                  <a:lnTo>
                    <a:pt x="26035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035" y="4717415"/>
                  </a:lnTo>
                  <a:lnTo>
                    <a:pt x="45465" y="4759579"/>
                  </a:lnTo>
                  <a:lnTo>
                    <a:pt x="69469" y="4798822"/>
                  </a:lnTo>
                  <a:lnTo>
                    <a:pt x="97789" y="4834763"/>
                  </a:lnTo>
                  <a:lnTo>
                    <a:pt x="130175" y="4867148"/>
                  </a:lnTo>
                  <a:lnTo>
                    <a:pt x="166115" y="4895596"/>
                  </a:lnTo>
                  <a:lnTo>
                    <a:pt x="205359" y="4919599"/>
                  </a:lnTo>
                  <a:lnTo>
                    <a:pt x="247523" y="4938903"/>
                  </a:lnTo>
                  <a:lnTo>
                    <a:pt x="292226" y="4953254"/>
                  </a:lnTo>
                  <a:lnTo>
                    <a:pt x="338963" y="4962017"/>
                  </a:lnTo>
                  <a:lnTo>
                    <a:pt x="387603" y="4965065"/>
                  </a:lnTo>
                  <a:lnTo>
                    <a:pt x="4833239" y="4965065"/>
                  </a:lnTo>
                  <a:lnTo>
                    <a:pt x="4881880" y="4962017"/>
                  </a:lnTo>
                  <a:lnTo>
                    <a:pt x="4928616" y="4953254"/>
                  </a:lnTo>
                  <a:lnTo>
                    <a:pt x="4973320" y="4938903"/>
                  </a:lnTo>
                  <a:lnTo>
                    <a:pt x="5015483" y="4919599"/>
                  </a:lnTo>
                  <a:lnTo>
                    <a:pt x="5054727" y="4895596"/>
                  </a:lnTo>
                  <a:lnTo>
                    <a:pt x="5090668" y="4867148"/>
                  </a:lnTo>
                  <a:lnTo>
                    <a:pt x="5123053" y="4834763"/>
                  </a:lnTo>
                  <a:lnTo>
                    <a:pt x="5151374" y="4798822"/>
                  </a:lnTo>
                  <a:lnTo>
                    <a:pt x="5175377" y="4759579"/>
                  </a:lnTo>
                  <a:lnTo>
                    <a:pt x="5194681" y="4717415"/>
                  </a:lnTo>
                  <a:lnTo>
                    <a:pt x="5209032" y="4672838"/>
                  </a:lnTo>
                  <a:lnTo>
                    <a:pt x="5217795" y="4625975"/>
                  </a:lnTo>
                  <a:lnTo>
                    <a:pt x="5220843" y="4577334"/>
                  </a:lnTo>
                  <a:lnTo>
                    <a:pt x="5220843" y="387731"/>
                  </a:lnTo>
                  <a:lnTo>
                    <a:pt x="5217795" y="339089"/>
                  </a:lnTo>
                  <a:lnTo>
                    <a:pt x="5209032" y="292226"/>
                  </a:lnTo>
                  <a:lnTo>
                    <a:pt x="5194681" y="247650"/>
                  </a:lnTo>
                  <a:lnTo>
                    <a:pt x="5175377" y="205486"/>
                  </a:lnTo>
                  <a:lnTo>
                    <a:pt x="5151374" y="166243"/>
                  </a:lnTo>
                  <a:lnTo>
                    <a:pt x="5123053" y="130301"/>
                  </a:lnTo>
                  <a:lnTo>
                    <a:pt x="5090668" y="97916"/>
                  </a:lnTo>
                  <a:lnTo>
                    <a:pt x="5054727" y="69469"/>
                  </a:lnTo>
                  <a:lnTo>
                    <a:pt x="5015483" y="45465"/>
                  </a:lnTo>
                  <a:lnTo>
                    <a:pt x="4973320" y="26162"/>
                  </a:lnTo>
                  <a:lnTo>
                    <a:pt x="4928616" y="11811"/>
                  </a:lnTo>
                  <a:lnTo>
                    <a:pt x="4881880" y="3048"/>
                  </a:lnTo>
                  <a:lnTo>
                    <a:pt x="48332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5999" y="484631"/>
              <a:ext cx="5220970" cy="402590"/>
            </a:xfrm>
            <a:custGeom>
              <a:avLst/>
              <a:gdLst/>
              <a:ahLst/>
              <a:cxnLst/>
              <a:rect l="l" t="t" r="r" b="b"/>
              <a:pathLst>
                <a:path w="5220970" h="402590">
                  <a:moveTo>
                    <a:pt x="522084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220842" y="402209"/>
                  </a:lnTo>
                  <a:lnTo>
                    <a:pt x="522084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96000" y="484631"/>
            <a:ext cx="522097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2250">
              <a:lnSpc>
                <a:spcPct val="100000"/>
              </a:lnSpc>
              <a:spcBef>
                <a:spcPts val="15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400" y="582168"/>
            <a:ext cx="4901565" cy="4636135"/>
            <a:chOff x="6248400" y="582168"/>
            <a:chExt cx="4901565" cy="46361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582168"/>
              <a:ext cx="201167" cy="2042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91071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385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385" y="4248531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1590" y="977900"/>
            <a:ext cx="4178300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0559" y="204215"/>
            <a:ext cx="7339965" cy="6517005"/>
            <a:chOff x="670559" y="204215"/>
            <a:chExt cx="7339965" cy="6517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204215"/>
              <a:ext cx="7339583" cy="6516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799" y="213359"/>
              <a:ext cx="7257415" cy="6440170"/>
            </a:xfrm>
            <a:custGeom>
              <a:avLst/>
              <a:gdLst/>
              <a:ahLst/>
              <a:cxnLst/>
              <a:rect l="l" t="t" r="r" b="b"/>
              <a:pathLst>
                <a:path w="7257415" h="6440170">
                  <a:moveTo>
                    <a:pt x="7050658" y="0"/>
                  </a:moveTo>
                  <a:lnTo>
                    <a:pt x="206324" y="0"/>
                  </a:lnTo>
                  <a:lnTo>
                    <a:pt x="159003" y="5461"/>
                  </a:lnTo>
                  <a:lnTo>
                    <a:pt x="115582" y="20955"/>
                  </a:lnTo>
                  <a:lnTo>
                    <a:pt x="77279" y="45339"/>
                  </a:lnTo>
                  <a:lnTo>
                    <a:pt x="45326" y="77216"/>
                  </a:lnTo>
                  <a:lnTo>
                    <a:pt x="20967" y="115570"/>
                  </a:lnTo>
                  <a:lnTo>
                    <a:pt x="5448" y="159004"/>
                  </a:lnTo>
                  <a:lnTo>
                    <a:pt x="0" y="206248"/>
                  </a:lnTo>
                  <a:lnTo>
                    <a:pt x="0" y="6233769"/>
                  </a:lnTo>
                  <a:lnTo>
                    <a:pt x="5448" y="6281064"/>
                  </a:lnTo>
                  <a:lnTo>
                    <a:pt x="20967" y="6324485"/>
                  </a:lnTo>
                  <a:lnTo>
                    <a:pt x="45326" y="6362788"/>
                  </a:lnTo>
                  <a:lnTo>
                    <a:pt x="77279" y="6394729"/>
                  </a:lnTo>
                  <a:lnTo>
                    <a:pt x="115582" y="6419075"/>
                  </a:lnTo>
                  <a:lnTo>
                    <a:pt x="159003" y="6434594"/>
                  </a:lnTo>
                  <a:lnTo>
                    <a:pt x="206324" y="6440043"/>
                  </a:lnTo>
                  <a:lnTo>
                    <a:pt x="7050658" y="6440043"/>
                  </a:lnTo>
                  <a:lnTo>
                    <a:pt x="7097903" y="6434594"/>
                  </a:lnTo>
                  <a:lnTo>
                    <a:pt x="7141336" y="6419075"/>
                  </a:lnTo>
                  <a:lnTo>
                    <a:pt x="7179691" y="6394729"/>
                  </a:lnTo>
                  <a:lnTo>
                    <a:pt x="7211568" y="6362788"/>
                  </a:lnTo>
                  <a:lnTo>
                    <a:pt x="7235952" y="6324485"/>
                  </a:lnTo>
                  <a:lnTo>
                    <a:pt x="7251446" y="6281064"/>
                  </a:lnTo>
                  <a:lnTo>
                    <a:pt x="7256907" y="6233769"/>
                  </a:lnTo>
                  <a:lnTo>
                    <a:pt x="7256907" y="206248"/>
                  </a:lnTo>
                  <a:lnTo>
                    <a:pt x="7251446" y="159004"/>
                  </a:lnTo>
                  <a:lnTo>
                    <a:pt x="7235952" y="115570"/>
                  </a:lnTo>
                  <a:lnTo>
                    <a:pt x="7211568" y="77216"/>
                  </a:lnTo>
                  <a:lnTo>
                    <a:pt x="7179691" y="45339"/>
                  </a:lnTo>
                  <a:lnTo>
                    <a:pt x="7141336" y="20955"/>
                  </a:lnTo>
                  <a:lnTo>
                    <a:pt x="7097903" y="5461"/>
                  </a:lnTo>
                  <a:lnTo>
                    <a:pt x="705065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85800" y="207263"/>
            <a:ext cx="7257415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0600" y="1060703"/>
            <a:ext cx="6952615" cy="5477510"/>
          </a:xfrm>
          <a:custGeom>
            <a:avLst/>
            <a:gdLst/>
            <a:ahLst/>
            <a:cxnLst/>
            <a:rect l="l" t="t" r="r" b="b"/>
            <a:pathLst>
              <a:path w="6952615" h="5477509">
                <a:moveTo>
                  <a:pt x="6952360" y="0"/>
                </a:moveTo>
                <a:lnTo>
                  <a:pt x="0" y="0"/>
                </a:lnTo>
                <a:lnTo>
                  <a:pt x="0" y="5477002"/>
                </a:lnTo>
                <a:lnTo>
                  <a:pt x="6952360" y="5477002"/>
                </a:lnTo>
                <a:lnTo>
                  <a:pt x="69523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9644" y="1073657"/>
            <a:ext cx="327596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"local_file"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9763" y="1500631"/>
            <a:ext cx="2188845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directory_permission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3157" y="1500631"/>
            <a:ext cx="2088514" cy="1091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“We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endParaRPr sz="1400">
              <a:latin typeface="Consolas"/>
              <a:cs typeface="Consolas"/>
            </a:endParaRPr>
          </a:p>
          <a:p>
            <a:pPr marL="15875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5240">
              <a:lnSpc>
                <a:spcPts val="168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 apply)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189" y="2568067"/>
            <a:ext cx="3472815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"random_pet"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"my-pet"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9763" y="3421202"/>
            <a:ext cx="79883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prefix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40227" y="3421202"/>
            <a:ext cx="208280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"Mrs"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644" y="4062221"/>
            <a:ext cx="4464685" cy="2372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separator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=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"."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 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[id=Mrs.ram]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Creation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[id=f392b4bcf5db76684f719bf72061627a9a177de1]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0600" y="691895"/>
            <a:ext cx="6952615" cy="368935"/>
          </a:xfrm>
          <a:custGeom>
            <a:avLst/>
            <a:gdLst/>
            <a:ahLst/>
            <a:cxnLst/>
            <a:rect l="l" t="t" r="r" b="b"/>
            <a:pathLst>
              <a:path w="6952615" h="368934">
                <a:moveTo>
                  <a:pt x="6952360" y="0"/>
                </a:moveTo>
                <a:lnTo>
                  <a:pt x="0" y="0"/>
                </a:lnTo>
                <a:lnTo>
                  <a:pt x="0" y="368680"/>
                </a:lnTo>
                <a:lnTo>
                  <a:pt x="6952360" y="368680"/>
                </a:lnTo>
                <a:lnTo>
                  <a:pt x="69523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69644" y="700862"/>
            <a:ext cx="2139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5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14231" y="2499360"/>
            <a:ext cx="1191895" cy="1320165"/>
            <a:chOff x="8714231" y="2499360"/>
            <a:chExt cx="1191895" cy="1320165"/>
          </a:xfrm>
        </p:grpSpPr>
        <p:sp>
          <p:nvSpPr>
            <p:cNvPr id="17" name="object 17"/>
            <p:cNvSpPr/>
            <p:nvPr/>
          </p:nvSpPr>
          <p:spPr>
            <a:xfrm>
              <a:off x="8726423" y="2502408"/>
              <a:ext cx="1179830" cy="1310640"/>
            </a:xfrm>
            <a:custGeom>
              <a:avLst/>
              <a:gdLst/>
              <a:ahLst/>
              <a:cxnLst/>
              <a:rect l="l" t="t" r="r" b="b"/>
              <a:pathLst>
                <a:path w="1179829" h="1310639">
                  <a:moveTo>
                    <a:pt x="585089" y="0"/>
                  </a:moveTo>
                  <a:lnTo>
                    <a:pt x="540766" y="5714"/>
                  </a:lnTo>
                  <a:lnTo>
                    <a:pt x="499109" y="22987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499109" y="1287652"/>
                  </a:lnTo>
                  <a:lnTo>
                    <a:pt x="540766" y="1304797"/>
                  </a:lnTo>
                  <a:lnTo>
                    <a:pt x="585089" y="1310639"/>
                  </a:lnTo>
                  <a:lnTo>
                    <a:pt x="589279" y="1310004"/>
                  </a:lnTo>
                  <a:lnTo>
                    <a:pt x="598288" y="1310004"/>
                  </a:lnTo>
                  <a:lnTo>
                    <a:pt x="637794" y="1304797"/>
                  </a:lnTo>
                  <a:lnTo>
                    <a:pt x="679576" y="1287652"/>
                  </a:lnTo>
                  <a:lnTo>
                    <a:pt x="736450" y="1254378"/>
                  </a:lnTo>
                  <a:lnTo>
                    <a:pt x="589279" y="1254378"/>
                  </a:lnTo>
                  <a:lnTo>
                    <a:pt x="563499" y="1251203"/>
                  </a:lnTo>
                  <a:lnTo>
                    <a:pt x="121539" y="997965"/>
                  </a:lnTo>
                  <a:lnTo>
                    <a:pt x="78740" y="956055"/>
                  </a:lnTo>
                  <a:lnTo>
                    <a:pt x="63119" y="897636"/>
                  </a:lnTo>
                  <a:lnTo>
                    <a:pt x="63119" y="413003"/>
                  </a:lnTo>
                  <a:lnTo>
                    <a:pt x="78740" y="354456"/>
                  </a:lnTo>
                  <a:lnTo>
                    <a:pt x="121539" y="312674"/>
                  </a:lnTo>
                  <a:lnTo>
                    <a:pt x="535177" y="70357"/>
                  </a:lnTo>
                  <a:lnTo>
                    <a:pt x="589279" y="56261"/>
                  </a:lnTo>
                  <a:lnTo>
                    <a:pt x="736450" y="56261"/>
                  </a:lnTo>
                  <a:lnTo>
                    <a:pt x="679576" y="22987"/>
                  </a:lnTo>
                  <a:lnTo>
                    <a:pt x="637794" y="5714"/>
                  </a:lnTo>
                  <a:lnTo>
                    <a:pt x="597410" y="507"/>
                  </a:lnTo>
                  <a:lnTo>
                    <a:pt x="589279" y="507"/>
                  </a:lnTo>
                  <a:lnTo>
                    <a:pt x="585089" y="0"/>
                  </a:lnTo>
                  <a:close/>
                </a:path>
                <a:path w="1179829" h="1310639">
                  <a:moveTo>
                    <a:pt x="598288" y="1310004"/>
                  </a:moveTo>
                  <a:lnTo>
                    <a:pt x="589279" y="1310004"/>
                  </a:lnTo>
                  <a:lnTo>
                    <a:pt x="593471" y="1310639"/>
                  </a:lnTo>
                  <a:lnTo>
                    <a:pt x="598288" y="1310004"/>
                  </a:lnTo>
                  <a:close/>
                </a:path>
                <a:path w="1179829" h="1310639">
                  <a:moveTo>
                    <a:pt x="1114678" y="281686"/>
                  </a:moveTo>
                  <a:lnTo>
                    <a:pt x="1114678" y="897636"/>
                  </a:lnTo>
                  <a:lnTo>
                    <a:pt x="1099184" y="956055"/>
                  </a:lnTo>
                  <a:lnTo>
                    <a:pt x="1056512" y="997965"/>
                  </a:lnTo>
                  <a:lnTo>
                    <a:pt x="643381" y="1240281"/>
                  </a:lnTo>
                  <a:lnTo>
                    <a:pt x="589279" y="1254378"/>
                  </a:lnTo>
                  <a:lnTo>
                    <a:pt x="736450" y="1254378"/>
                  </a:lnTo>
                  <a:lnTo>
                    <a:pt x="1093216" y="1045337"/>
                  </a:lnTo>
                  <a:lnTo>
                    <a:pt x="1128902" y="1017904"/>
                  </a:lnTo>
                  <a:lnTo>
                    <a:pt x="1156080" y="982979"/>
                  </a:lnTo>
                  <a:lnTo>
                    <a:pt x="1173352" y="942213"/>
                  </a:lnTo>
                  <a:lnTo>
                    <a:pt x="1179322" y="897636"/>
                  </a:lnTo>
                  <a:lnTo>
                    <a:pt x="1179322" y="413003"/>
                  </a:lnTo>
                  <a:lnTo>
                    <a:pt x="1173352" y="368300"/>
                  </a:lnTo>
                  <a:lnTo>
                    <a:pt x="1156080" y="327659"/>
                  </a:lnTo>
                  <a:lnTo>
                    <a:pt x="1128902" y="292734"/>
                  </a:lnTo>
                  <a:lnTo>
                    <a:pt x="1114678" y="281686"/>
                  </a:lnTo>
                  <a:close/>
                </a:path>
                <a:path w="1179829" h="1310639">
                  <a:moveTo>
                    <a:pt x="736450" y="56261"/>
                  </a:moveTo>
                  <a:lnTo>
                    <a:pt x="589279" y="56261"/>
                  </a:lnTo>
                  <a:lnTo>
                    <a:pt x="615060" y="59436"/>
                  </a:lnTo>
                  <a:lnTo>
                    <a:pt x="1056512" y="312674"/>
                  </a:lnTo>
                  <a:lnTo>
                    <a:pt x="1099184" y="354456"/>
                  </a:lnTo>
                  <a:lnTo>
                    <a:pt x="1114678" y="413003"/>
                  </a:lnTo>
                  <a:lnTo>
                    <a:pt x="1114678" y="281686"/>
                  </a:lnTo>
                  <a:lnTo>
                    <a:pt x="1093216" y="265302"/>
                  </a:lnTo>
                  <a:lnTo>
                    <a:pt x="736450" y="56261"/>
                  </a:lnTo>
                  <a:close/>
                </a:path>
                <a:path w="1179829" h="1310639">
                  <a:moveTo>
                    <a:pt x="593471" y="0"/>
                  </a:moveTo>
                  <a:lnTo>
                    <a:pt x="589279" y="507"/>
                  </a:lnTo>
                  <a:lnTo>
                    <a:pt x="597410" y="507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40952" y="2932175"/>
              <a:ext cx="311150" cy="401955"/>
            </a:xfrm>
            <a:custGeom>
              <a:avLst/>
              <a:gdLst/>
              <a:ahLst/>
              <a:cxnLst/>
              <a:rect l="l" t="t" r="r" b="b"/>
              <a:pathLst>
                <a:path w="311150" h="401954">
                  <a:moveTo>
                    <a:pt x="99822" y="301625"/>
                  </a:moveTo>
                  <a:lnTo>
                    <a:pt x="67945" y="301625"/>
                  </a:lnTo>
                  <a:lnTo>
                    <a:pt x="67945" y="324358"/>
                  </a:lnTo>
                  <a:lnTo>
                    <a:pt x="77216" y="324358"/>
                  </a:lnTo>
                  <a:lnTo>
                    <a:pt x="99822" y="301625"/>
                  </a:lnTo>
                  <a:close/>
                </a:path>
                <a:path w="311150" h="401954">
                  <a:moveTo>
                    <a:pt x="141490" y="165074"/>
                  </a:moveTo>
                  <a:lnTo>
                    <a:pt x="67945" y="165074"/>
                  </a:lnTo>
                  <a:lnTo>
                    <a:pt x="67945" y="187833"/>
                  </a:lnTo>
                  <a:lnTo>
                    <a:pt x="141490" y="187833"/>
                  </a:lnTo>
                  <a:lnTo>
                    <a:pt x="141490" y="165074"/>
                  </a:lnTo>
                  <a:close/>
                </a:path>
                <a:path w="311150" h="401954">
                  <a:moveTo>
                    <a:pt x="145161" y="256032"/>
                  </a:moveTo>
                  <a:lnTo>
                    <a:pt x="67945" y="256032"/>
                  </a:lnTo>
                  <a:lnTo>
                    <a:pt x="67945" y="278765"/>
                  </a:lnTo>
                  <a:lnTo>
                    <a:pt x="122428" y="278765"/>
                  </a:lnTo>
                  <a:lnTo>
                    <a:pt x="145161" y="256032"/>
                  </a:lnTo>
                  <a:close/>
                </a:path>
                <a:path w="311150" h="401954">
                  <a:moveTo>
                    <a:pt x="190373" y="210566"/>
                  </a:moveTo>
                  <a:lnTo>
                    <a:pt x="67945" y="210566"/>
                  </a:lnTo>
                  <a:lnTo>
                    <a:pt x="67945" y="233299"/>
                  </a:lnTo>
                  <a:lnTo>
                    <a:pt x="167767" y="233299"/>
                  </a:lnTo>
                  <a:lnTo>
                    <a:pt x="190373" y="210566"/>
                  </a:lnTo>
                  <a:close/>
                </a:path>
                <a:path w="311150" h="401954">
                  <a:moveTo>
                    <a:pt x="310642" y="89662"/>
                  </a:moveTo>
                  <a:lnTo>
                    <a:pt x="280035" y="62611"/>
                  </a:lnTo>
                  <a:lnTo>
                    <a:pt x="280035" y="119507"/>
                  </a:lnTo>
                  <a:lnTo>
                    <a:pt x="209296" y="119507"/>
                  </a:lnTo>
                  <a:lnTo>
                    <a:pt x="209296" y="48387"/>
                  </a:lnTo>
                  <a:lnTo>
                    <a:pt x="280035" y="119507"/>
                  </a:lnTo>
                  <a:lnTo>
                    <a:pt x="280035" y="62611"/>
                  </a:lnTo>
                  <a:lnTo>
                    <a:pt x="264033" y="48387"/>
                  </a:lnTo>
                  <a:lnTo>
                    <a:pt x="247904" y="34163"/>
                  </a:lnTo>
                  <a:lnTo>
                    <a:pt x="209296" y="0"/>
                  </a:lnTo>
                  <a:lnTo>
                    <a:pt x="0" y="0"/>
                  </a:lnTo>
                  <a:lnTo>
                    <a:pt x="0" y="401955"/>
                  </a:lnTo>
                  <a:lnTo>
                    <a:pt x="33909" y="367792"/>
                  </a:lnTo>
                  <a:lnTo>
                    <a:pt x="33909" y="34163"/>
                  </a:lnTo>
                  <a:lnTo>
                    <a:pt x="175387" y="34163"/>
                  </a:lnTo>
                  <a:lnTo>
                    <a:pt x="175387" y="153670"/>
                  </a:lnTo>
                  <a:lnTo>
                    <a:pt x="247015" y="153670"/>
                  </a:lnTo>
                  <a:lnTo>
                    <a:pt x="281051" y="119507"/>
                  </a:lnTo>
                  <a:lnTo>
                    <a:pt x="310642" y="896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717280" y="25024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8" y="413004"/>
                  </a:moveTo>
                  <a:lnTo>
                    <a:pt x="1164209" y="368300"/>
                  </a:lnTo>
                  <a:lnTo>
                    <a:pt x="1146937" y="327660"/>
                  </a:lnTo>
                  <a:lnTo>
                    <a:pt x="1119886" y="292735"/>
                  </a:lnTo>
                  <a:lnTo>
                    <a:pt x="1114806" y="288836"/>
                  </a:lnTo>
                  <a:lnTo>
                    <a:pt x="1114806" y="413004"/>
                  </a:lnTo>
                  <a:lnTo>
                    <a:pt x="1114806" y="897636"/>
                  </a:lnTo>
                  <a:lnTo>
                    <a:pt x="1099185" y="956056"/>
                  </a:lnTo>
                  <a:lnTo>
                    <a:pt x="1056386" y="997966"/>
                  </a:lnTo>
                  <a:lnTo>
                    <a:pt x="643255" y="1240282"/>
                  </a:lnTo>
                  <a:lnTo>
                    <a:pt x="585089" y="1254887"/>
                  </a:lnTo>
                  <a:lnTo>
                    <a:pt x="555244" y="1251204"/>
                  </a:lnTo>
                  <a:lnTo>
                    <a:pt x="113792" y="997966"/>
                  </a:lnTo>
                  <a:lnTo>
                    <a:pt x="70993" y="956056"/>
                  </a:lnTo>
                  <a:lnTo>
                    <a:pt x="55372" y="897636"/>
                  </a:lnTo>
                  <a:lnTo>
                    <a:pt x="55372" y="413004"/>
                  </a:lnTo>
                  <a:lnTo>
                    <a:pt x="70993" y="354457"/>
                  </a:lnTo>
                  <a:lnTo>
                    <a:pt x="113792" y="312674"/>
                  </a:lnTo>
                  <a:lnTo>
                    <a:pt x="526923" y="70358"/>
                  </a:lnTo>
                  <a:lnTo>
                    <a:pt x="585089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386" y="312674"/>
                  </a:lnTo>
                  <a:lnTo>
                    <a:pt x="1099185" y="354457"/>
                  </a:lnTo>
                  <a:lnTo>
                    <a:pt x="1114806" y="413004"/>
                  </a:lnTo>
                  <a:lnTo>
                    <a:pt x="1114806" y="288836"/>
                  </a:lnTo>
                  <a:lnTo>
                    <a:pt x="1084199" y="265303"/>
                  </a:lnTo>
                  <a:lnTo>
                    <a:pt x="726948" y="55753"/>
                  </a:lnTo>
                  <a:lnTo>
                    <a:pt x="671068" y="22987"/>
                  </a:lnTo>
                  <a:lnTo>
                    <a:pt x="629412" y="5715"/>
                  </a:lnTo>
                  <a:lnTo>
                    <a:pt x="585089" y="0"/>
                  </a:lnTo>
                  <a:lnTo>
                    <a:pt x="540766" y="5715"/>
                  </a:lnTo>
                  <a:lnTo>
                    <a:pt x="499110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49"/>
                  </a:lnTo>
                  <a:lnTo>
                    <a:pt x="499110" y="1287653"/>
                  </a:lnTo>
                  <a:lnTo>
                    <a:pt x="540766" y="1304798"/>
                  </a:lnTo>
                  <a:lnTo>
                    <a:pt x="585089" y="1310640"/>
                  </a:lnTo>
                  <a:lnTo>
                    <a:pt x="629412" y="1304798"/>
                  </a:lnTo>
                  <a:lnTo>
                    <a:pt x="671068" y="1287653"/>
                  </a:lnTo>
                  <a:lnTo>
                    <a:pt x="726948" y="1254887"/>
                  </a:lnTo>
                  <a:lnTo>
                    <a:pt x="1084199" y="1045349"/>
                  </a:lnTo>
                  <a:lnTo>
                    <a:pt x="1119886" y="1017905"/>
                  </a:lnTo>
                  <a:lnTo>
                    <a:pt x="1146937" y="982980"/>
                  </a:lnTo>
                  <a:lnTo>
                    <a:pt x="1164209" y="942213"/>
                  </a:lnTo>
                  <a:lnTo>
                    <a:pt x="1170178" y="897636"/>
                  </a:lnTo>
                  <a:lnTo>
                    <a:pt x="1170178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718803" y="25039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70177" y="897635"/>
                  </a:moveTo>
                  <a:lnTo>
                    <a:pt x="1170177" y="617473"/>
                  </a:lnTo>
                  <a:lnTo>
                    <a:pt x="1170177" y="473582"/>
                  </a:lnTo>
                  <a:lnTo>
                    <a:pt x="1170177" y="420496"/>
                  </a:lnTo>
                  <a:lnTo>
                    <a:pt x="1170177" y="413003"/>
                  </a:lnTo>
                  <a:lnTo>
                    <a:pt x="1164209" y="368300"/>
                  </a:lnTo>
                  <a:lnTo>
                    <a:pt x="1146937" y="327659"/>
                  </a:lnTo>
                  <a:lnTo>
                    <a:pt x="1119886" y="292734"/>
                  </a:lnTo>
                  <a:lnTo>
                    <a:pt x="1084199" y="265302"/>
                  </a:lnTo>
                  <a:lnTo>
                    <a:pt x="845312" y="125221"/>
                  </a:lnTo>
                  <a:lnTo>
                    <a:pt x="722756" y="53212"/>
                  </a:lnTo>
                  <a:lnTo>
                    <a:pt x="677545" y="26796"/>
                  </a:lnTo>
                  <a:lnTo>
                    <a:pt x="671068" y="22987"/>
                  </a:lnTo>
                  <a:lnTo>
                    <a:pt x="629412" y="5714"/>
                  </a:lnTo>
                  <a:lnTo>
                    <a:pt x="585089" y="0"/>
                  </a:lnTo>
                  <a:lnTo>
                    <a:pt x="540766" y="5714"/>
                  </a:lnTo>
                  <a:lnTo>
                    <a:pt x="499110" y="22987"/>
                  </a:lnTo>
                  <a:lnTo>
                    <a:pt x="260223" y="163067"/>
                  </a:lnTo>
                  <a:lnTo>
                    <a:pt x="137668" y="234950"/>
                  </a:lnTo>
                  <a:lnTo>
                    <a:pt x="92455" y="26149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866" y="1185417"/>
                  </a:lnTo>
                  <a:lnTo>
                    <a:pt x="447421" y="1257299"/>
                  </a:lnTo>
                  <a:lnTo>
                    <a:pt x="492632" y="1283842"/>
                  </a:lnTo>
                  <a:lnTo>
                    <a:pt x="499110" y="1287652"/>
                  </a:lnTo>
                  <a:lnTo>
                    <a:pt x="540766" y="1304797"/>
                  </a:lnTo>
                  <a:lnTo>
                    <a:pt x="585089" y="1310639"/>
                  </a:lnTo>
                  <a:lnTo>
                    <a:pt x="629412" y="1304797"/>
                  </a:lnTo>
                  <a:lnTo>
                    <a:pt x="671068" y="1287652"/>
                  </a:lnTo>
                  <a:lnTo>
                    <a:pt x="909954" y="1147571"/>
                  </a:lnTo>
                  <a:lnTo>
                    <a:pt x="1032510" y="1075563"/>
                  </a:lnTo>
                  <a:lnTo>
                    <a:pt x="1077722" y="1049146"/>
                  </a:lnTo>
                  <a:lnTo>
                    <a:pt x="1084199" y="1045337"/>
                  </a:lnTo>
                  <a:lnTo>
                    <a:pt x="1119886" y="1017904"/>
                  </a:lnTo>
                  <a:lnTo>
                    <a:pt x="1146937" y="982979"/>
                  </a:lnTo>
                  <a:lnTo>
                    <a:pt x="1164209" y="942213"/>
                  </a:lnTo>
                  <a:lnTo>
                    <a:pt x="1170177" y="897635"/>
                  </a:lnTo>
                  <a:close/>
                </a:path>
                <a:path w="1170304" h="1310639">
                  <a:moveTo>
                    <a:pt x="1056386" y="312673"/>
                  </a:moveTo>
                  <a:lnTo>
                    <a:pt x="1080770" y="330707"/>
                  </a:lnTo>
                  <a:lnTo>
                    <a:pt x="1099185" y="354456"/>
                  </a:lnTo>
                  <a:lnTo>
                    <a:pt x="1110742" y="382396"/>
                  </a:lnTo>
                  <a:lnTo>
                    <a:pt x="1114805" y="413003"/>
                  </a:lnTo>
                  <a:lnTo>
                    <a:pt x="1114805" y="693165"/>
                  </a:lnTo>
                  <a:lnTo>
                    <a:pt x="1114805" y="837056"/>
                  </a:lnTo>
                  <a:lnTo>
                    <a:pt x="1114805" y="890015"/>
                  </a:lnTo>
                  <a:lnTo>
                    <a:pt x="1114805" y="897635"/>
                  </a:lnTo>
                  <a:lnTo>
                    <a:pt x="1110742" y="928115"/>
                  </a:lnTo>
                  <a:lnTo>
                    <a:pt x="1080770" y="979931"/>
                  </a:lnTo>
                  <a:lnTo>
                    <a:pt x="817626" y="1138046"/>
                  </a:lnTo>
                  <a:lnTo>
                    <a:pt x="694944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4" y="1251203"/>
                  </a:lnTo>
                  <a:lnTo>
                    <a:pt x="585089" y="1254886"/>
                  </a:lnTo>
                  <a:lnTo>
                    <a:pt x="555244" y="1251203"/>
                  </a:lnTo>
                  <a:lnTo>
                    <a:pt x="526923" y="1240281"/>
                  </a:lnTo>
                  <a:lnTo>
                    <a:pt x="288036" y="1100201"/>
                  </a:lnTo>
                  <a:lnTo>
                    <a:pt x="165353" y="1028191"/>
                  </a:lnTo>
                  <a:lnTo>
                    <a:pt x="120142" y="1001776"/>
                  </a:lnTo>
                  <a:lnTo>
                    <a:pt x="70993" y="956055"/>
                  </a:lnTo>
                  <a:lnTo>
                    <a:pt x="55372" y="897635"/>
                  </a:lnTo>
                  <a:lnTo>
                    <a:pt x="55372" y="617473"/>
                  </a:lnTo>
                  <a:lnTo>
                    <a:pt x="55372" y="473582"/>
                  </a:lnTo>
                  <a:lnTo>
                    <a:pt x="55372" y="420496"/>
                  </a:lnTo>
                  <a:lnTo>
                    <a:pt x="55372" y="413003"/>
                  </a:lnTo>
                  <a:lnTo>
                    <a:pt x="59436" y="382396"/>
                  </a:lnTo>
                  <a:lnTo>
                    <a:pt x="89407" y="330707"/>
                  </a:lnTo>
                  <a:lnTo>
                    <a:pt x="352551" y="172592"/>
                  </a:lnTo>
                  <a:lnTo>
                    <a:pt x="475234" y="100583"/>
                  </a:lnTo>
                  <a:lnTo>
                    <a:pt x="520446" y="74167"/>
                  </a:lnTo>
                  <a:lnTo>
                    <a:pt x="526923" y="70357"/>
                  </a:lnTo>
                  <a:lnTo>
                    <a:pt x="555244" y="59435"/>
                  </a:lnTo>
                  <a:lnTo>
                    <a:pt x="585089" y="55752"/>
                  </a:lnTo>
                  <a:lnTo>
                    <a:pt x="614934" y="59435"/>
                  </a:lnTo>
                  <a:lnTo>
                    <a:pt x="643254" y="70357"/>
                  </a:lnTo>
                  <a:lnTo>
                    <a:pt x="882142" y="210438"/>
                  </a:lnTo>
                  <a:lnTo>
                    <a:pt x="1004824" y="282320"/>
                  </a:lnTo>
                  <a:lnTo>
                    <a:pt x="1050036" y="308863"/>
                  </a:lnTo>
                  <a:lnTo>
                    <a:pt x="1056386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720328" y="25024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49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49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21851" y="25039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59"/>
                  </a:lnTo>
                  <a:lnTo>
                    <a:pt x="1119631" y="292734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9" y="1185417"/>
                  </a:lnTo>
                  <a:lnTo>
                    <a:pt x="447421" y="1257299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9" y="1304797"/>
                  </a:lnTo>
                  <a:lnTo>
                    <a:pt x="584962" y="1310639"/>
                  </a:lnTo>
                  <a:lnTo>
                    <a:pt x="629284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2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1" y="1017904"/>
                  </a:lnTo>
                  <a:lnTo>
                    <a:pt x="1146682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8" y="312673"/>
                  </a:moveTo>
                  <a:lnTo>
                    <a:pt x="1080643" y="330707"/>
                  </a:lnTo>
                  <a:lnTo>
                    <a:pt x="1098930" y="354456"/>
                  </a:lnTo>
                  <a:lnTo>
                    <a:pt x="1110488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8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2" y="1254886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6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2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8" y="308863"/>
                  </a:lnTo>
                  <a:lnTo>
                    <a:pt x="1056258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18776" y="2499360"/>
            <a:ext cx="1188720" cy="1320165"/>
            <a:chOff x="10018776" y="2499360"/>
            <a:chExt cx="1188720" cy="1320165"/>
          </a:xfrm>
        </p:grpSpPr>
        <p:sp>
          <p:nvSpPr>
            <p:cNvPr id="24" name="object 24"/>
            <p:cNvSpPr/>
            <p:nvPr/>
          </p:nvSpPr>
          <p:spPr>
            <a:xfrm>
              <a:off x="10021824" y="25024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49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49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96728" y="3008375"/>
              <a:ext cx="396240" cy="301625"/>
            </a:xfrm>
            <a:custGeom>
              <a:avLst/>
              <a:gdLst/>
              <a:ahLst/>
              <a:cxnLst/>
              <a:rect l="l" t="t" r="r" b="b"/>
              <a:pathLst>
                <a:path w="396240" h="301625">
                  <a:moveTo>
                    <a:pt x="173482" y="184531"/>
                  </a:moveTo>
                  <a:lnTo>
                    <a:pt x="139827" y="184531"/>
                  </a:lnTo>
                  <a:lnTo>
                    <a:pt x="139827" y="255270"/>
                  </a:lnTo>
                  <a:lnTo>
                    <a:pt x="173482" y="221742"/>
                  </a:lnTo>
                  <a:lnTo>
                    <a:pt x="173482" y="184531"/>
                  </a:lnTo>
                  <a:close/>
                </a:path>
                <a:path w="396240" h="301625">
                  <a:moveTo>
                    <a:pt x="371602" y="3937"/>
                  </a:moveTo>
                  <a:lnTo>
                    <a:pt x="332359" y="46990"/>
                  </a:lnTo>
                  <a:lnTo>
                    <a:pt x="299847" y="61468"/>
                  </a:lnTo>
                  <a:lnTo>
                    <a:pt x="139827" y="61468"/>
                  </a:lnTo>
                  <a:lnTo>
                    <a:pt x="129159" y="62611"/>
                  </a:lnTo>
                  <a:lnTo>
                    <a:pt x="119126" y="65532"/>
                  </a:lnTo>
                  <a:lnTo>
                    <a:pt x="109855" y="70231"/>
                  </a:lnTo>
                  <a:lnTo>
                    <a:pt x="101727" y="76581"/>
                  </a:lnTo>
                  <a:lnTo>
                    <a:pt x="85344" y="72644"/>
                  </a:lnTo>
                  <a:lnTo>
                    <a:pt x="66548" y="64643"/>
                  </a:lnTo>
                  <a:lnTo>
                    <a:pt x="47879" y="51435"/>
                  </a:lnTo>
                  <a:lnTo>
                    <a:pt x="27178" y="26289"/>
                  </a:lnTo>
                  <a:lnTo>
                    <a:pt x="21590" y="23241"/>
                  </a:lnTo>
                  <a:lnTo>
                    <a:pt x="0" y="41021"/>
                  </a:lnTo>
                  <a:lnTo>
                    <a:pt x="2286" y="47498"/>
                  </a:lnTo>
                  <a:lnTo>
                    <a:pt x="21209" y="72009"/>
                  </a:lnTo>
                  <a:lnTo>
                    <a:pt x="42672" y="89154"/>
                  </a:lnTo>
                  <a:lnTo>
                    <a:pt x="64643" y="100584"/>
                  </a:lnTo>
                  <a:lnTo>
                    <a:pt x="85344" y="107442"/>
                  </a:lnTo>
                  <a:lnTo>
                    <a:pt x="84328" y="110744"/>
                  </a:lnTo>
                  <a:lnTo>
                    <a:pt x="83693" y="114046"/>
                  </a:lnTo>
                  <a:lnTo>
                    <a:pt x="83693" y="293116"/>
                  </a:lnTo>
                  <a:lnTo>
                    <a:pt x="89281" y="300355"/>
                  </a:lnTo>
                  <a:lnTo>
                    <a:pt x="93726" y="301244"/>
                  </a:lnTo>
                  <a:lnTo>
                    <a:pt x="117348" y="277622"/>
                  </a:lnTo>
                  <a:lnTo>
                    <a:pt x="117348" y="178943"/>
                  </a:lnTo>
                  <a:lnTo>
                    <a:pt x="193675" y="178943"/>
                  </a:lnTo>
                  <a:lnTo>
                    <a:pt x="204216" y="185801"/>
                  </a:lnTo>
                  <a:lnTo>
                    <a:pt x="208026" y="187325"/>
                  </a:lnTo>
                  <a:lnTo>
                    <a:pt x="367411" y="28575"/>
                  </a:lnTo>
                  <a:lnTo>
                    <a:pt x="371602" y="3937"/>
                  </a:lnTo>
                  <a:close/>
                </a:path>
                <a:path w="396240" h="301625">
                  <a:moveTo>
                    <a:pt x="396113" y="0"/>
                  </a:moveTo>
                  <a:lnTo>
                    <a:pt x="384048" y="0"/>
                  </a:lnTo>
                  <a:lnTo>
                    <a:pt x="381508" y="14605"/>
                  </a:lnTo>
                  <a:lnTo>
                    <a:pt x="396113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21824" y="2502407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413004"/>
                  </a:moveTo>
                  <a:lnTo>
                    <a:pt x="1163955" y="368300"/>
                  </a:lnTo>
                  <a:lnTo>
                    <a:pt x="1146683" y="327660"/>
                  </a:lnTo>
                  <a:lnTo>
                    <a:pt x="1119632" y="292735"/>
                  </a:lnTo>
                  <a:lnTo>
                    <a:pt x="1114425" y="288734"/>
                  </a:lnTo>
                  <a:lnTo>
                    <a:pt x="1114425" y="413004"/>
                  </a:lnTo>
                  <a:lnTo>
                    <a:pt x="1114425" y="897636"/>
                  </a:lnTo>
                  <a:lnTo>
                    <a:pt x="1098931" y="956056"/>
                  </a:lnTo>
                  <a:lnTo>
                    <a:pt x="1056259" y="997966"/>
                  </a:lnTo>
                  <a:lnTo>
                    <a:pt x="643255" y="1240282"/>
                  </a:lnTo>
                  <a:lnTo>
                    <a:pt x="584962" y="1254887"/>
                  </a:lnTo>
                  <a:lnTo>
                    <a:pt x="554990" y="1251204"/>
                  </a:lnTo>
                  <a:lnTo>
                    <a:pt x="113665" y="997966"/>
                  </a:lnTo>
                  <a:lnTo>
                    <a:pt x="70993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0993" y="354457"/>
                  </a:lnTo>
                  <a:lnTo>
                    <a:pt x="113665" y="312674"/>
                  </a:lnTo>
                  <a:lnTo>
                    <a:pt x="526669" y="70358"/>
                  </a:lnTo>
                  <a:lnTo>
                    <a:pt x="584962" y="55753"/>
                  </a:lnTo>
                  <a:lnTo>
                    <a:pt x="614934" y="59436"/>
                  </a:lnTo>
                  <a:lnTo>
                    <a:pt x="643255" y="70358"/>
                  </a:lnTo>
                  <a:lnTo>
                    <a:pt x="1056259" y="312674"/>
                  </a:lnTo>
                  <a:lnTo>
                    <a:pt x="1098931" y="354457"/>
                  </a:lnTo>
                  <a:lnTo>
                    <a:pt x="1114425" y="413004"/>
                  </a:lnTo>
                  <a:lnTo>
                    <a:pt x="1114425" y="288734"/>
                  </a:lnTo>
                  <a:lnTo>
                    <a:pt x="1083945" y="265303"/>
                  </a:lnTo>
                  <a:lnTo>
                    <a:pt x="726821" y="55753"/>
                  </a:lnTo>
                  <a:lnTo>
                    <a:pt x="670941" y="22987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987"/>
                  </a:lnTo>
                  <a:lnTo>
                    <a:pt x="85979" y="265303"/>
                  </a:lnTo>
                  <a:lnTo>
                    <a:pt x="50292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292" y="1017905"/>
                  </a:lnTo>
                  <a:lnTo>
                    <a:pt x="85979" y="1045349"/>
                  </a:lnTo>
                  <a:lnTo>
                    <a:pt x="498983" y="1287653"/>
                  </a:lnTo>
                  <a:lnTo>
                    <a:pt x="540639" y="1304798"/>
                  </a:lnTo>
                  <a:lnTo>
                    <a:pt x="584962" y="1310640"/>
                  </a:lnTo>
                  <a:lnTo>
                    <a:pt x="629285" y="1304798"/>
                  </a:lnTo>
                  <a:lnTo>
                    <a:pt x="670941" y="1287653"/>
                  </a:lnTo>
                  <a:lnTo>
                    <a:pt x="726821" y="1254887"/>
                  </a:lnTo>
                  <a:lnTo>
                    <a:pt x="1083945" y="1045349"/>
                  </a:lnTo>
                  <a:lnTo>
                    <a:pt x="1119632" y="1017905"/>
                  </a:lnTo>
                  <a:lnTo>
                    <a:pt x="1146683" y="982980"/>
                  </a:lnTo>
                  <a:lnTo>
                    <a:pt x="1163955" y="942213"/>
                  </a:lnTo>
                  <a:lnTo>
                    <a:pt x="1169924" y="897636"/>
                  </a:lnTo>
                  <a:lnTo>
                    <a:pt x="1169924" y="413004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23348" y="2503932"/>
              <a:ext cx="1170305" cy="1310640"/>
            </a:xfrm>
            <a:custGeom>
              <a:avLst/>
              <a:gdLst/>
              <a:ahLst/>
              <a:cxnLst/>
              <a:rect l="l" t="t" r="r" b="b"/>
              <a:pathLst>
                <a:path w="1170304" h="1310639">
                  <a:moveTo>
                    <a:pt x="1169924" y="897635"/>
                  </a:moveTo>
                  <a:lnTo>
                    <a:pt x="1169924" y="617473"/>
                  </a:lnTo>
                  <a:lnTo>
                    <a:pt x="1169924" y="473582"/>
                  </a:lnTo>
                  <a:lnTo>
                    <a:pt x="1169924" y="420496"/>
                  </a:lnTo>
                  <a:lnTo>
                    <a:pt x="1169924" y="413003"/>
                  </a:lnTo>
                  <a:lnTo>
                    <a:pt x="1163954" y="368300"/>
                  </a:lnTo>
                  <a:lnTo>
                    <a:pt x="1146682" y="327659"/>
                  </a:lnTo>
                  <a:lnTo>
                    <a:pt x="1119631" y="292734"/>
                  </a:lnTo>
                  <a:lnTo>
                    <a:pt x="1083945" y="265302"/>
                  </a:lnTo>
                  <a:lnTo>
                    <a:pt x="845184" y="125221"/>
                  </a:lnTo>
                  <a:lnTo>
                    <a:pt x="722502" y="53212"/>
                  </a:lnTo>
                  <a:lnTo>
                    <a:pt x="677418" y="26796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3" y="163067"/>
                  </a:lnTo>
                  <a:lnTo>
                    <a:pt x="137541" y="234950"/>
                  </a:lnTo>
                  <a:lnTo>
                    <a:pt x="92455" y="261492"/>
                  </a:lnTo>
                  <a:lnTo>
                    <a:pt x="85978" y="265302"/>
                  </a:lnTo>
                  <a:lnTo>
                    <a:pt x="50292" y="292734"/>
                  </a:lnTo>
                  <a:lnTo>
                    <a:pt x="23241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1" y="982979"/>
                  </a:lnTo>
                  <a:lnTo>
                    <a:pt x="50292" y="1017904"/>
                  </a:lnTo>
                  <a:lnTo>
                    <a:pt x="85978" y="1045337"/>
                  </a:lnTo>
                  <a:lnTo>
                    <a:pt x="324738" y="1185417"/>
                  </a:lnTo>
                  <a:lnTo>
                    <a:pt x="447421" y="1257299"/>
                  </a:lnTo>
                  <a:lnTo>
                    <a:pt x="492505" y="1283842"/>
                  </a:lnTo>
                  <a:lnTo>
                    <a:pt x="498982" y="1287652"/>
                  </a:lnTo>
                  <a:lnTo>
                    <a:pt x="540638" y="1304797"/>
                  </a:lnTo>
                  <a:lnTo>
                    <a:pt x="584961" y="1310639"/>
                  </a:lnTo>
                  <a:lnTo>
                    <a:pt x="629284" y="1304797"/>
                  </a:lnTo>
                  <a:lnTo>
                    <a:pt x="670941" y="1287652"/>
                  </a:lnTo>
                  <a:lnTo>
                    <a:pt x="909701" y="1147571"/>
                  </a:lnTo>
                  <a:lnTo>
                    <a:pt x="1032382" y="1075563"/>
                  </a:lnTo>
                  <a:lnTo>
                    <a:pt x="1077468" y="1049146"/>
                  </a:lnTo>
                  <a:lnTo>
                    <a:pt x="1083945" y="1045337"/>
                  </a:lnTo>
                  <a:lnTo>
                    <a:pt x="1119631" y="1017904"/>
                  </a:lnTo>
                  <a:lnTo>
                    <a:pt x="1146682" y="982979"/>
                  </a:lnTo>
                  <a:lnTo>
                    <a:pt x="1163954" y="942213"/>
                  </a:lnTo>
                  <a:lnTo>
                    <a:pt x="1169924" y="897635"/>
                  </a:lnTo>
                  <a:close/>
                </a:path>
                <a:path w="1170304" h="1310639">
                  <a:moveTo>
                    <a:pt x="1056258" y="312673"/>
                  </a:moveTo>
                  <a:lnTo>
                    <a:pt x="1080643" y="330707"/>
                  </a:lnTo>
                  <a:lnTo>
                    <a:pt x="1098930" y="354456"/>
                  </a:lnTo>
                  <a:lnTo>
                    <a:pt x="1110487" y="382396"/>
                  </a:lnTo>
                  <a:lnTo>
                    <a:pt x="1114425" y="413003"/>
                  </a:lnTo>
                  <a:lnTo>
                    <a:pt x="1114425" y="693165"/>
                  </a:lnTo>
                  <a:lnTo>
                    <a:pt x="1114425" y="837056"/>
                  </a:lnTo>
                  <a:lnTo>
                    <a:pt x="1114425" y="890015"/>
                  </a:lnTo>
                  <a:lnTo>
                    <a:pt x="1114425" y="897635"/>
                  </a:lnTo>
                  <a:lnTo>
                    <a:pt x="1110487" y="928115"/>
                  </a:lnTo>
                  <a:lnTo>
                    <a:pt x="1080643" y="979931"/>
                  </a:lnTo>
                  <a:lnTo>
                    <a:pt x="817499" y="1138046"/>
                  </a:lnTo>
                  <a:lnTo>
                    <a:pt x="694817" y="1209928"/>
                  </a:lnTo>
                  <a:lnTo>
                    <a:pt x="649731" y="1236471"/>
                  </a:lnTo>
                  <a:lnTo>
                    <a:pt x="643254" y="1240281"/>
                  </a:lnTo>
                  <a:lnTo>
                    <a:pt x="614933" y="1251203"/>
                  </a:lnTo>
                  <a:lnTo>
                    <a:pt x="584961" y="1254886"/>
                  </a:lnTo>
                  <a:lnTo>
                    <a:pt x="554990" y="1251203"/>
                  </a:lnTo>
                  <a:lnTo>
                    <a:pt x="526669" y="1240281"/>
                  </a:lnTo>
                  <a:lnTo>
                    <a:pt x="287908" y="1100201"/>
                  </a:lnTo>
                  <a:lnTo>
                    <a:pt x="165226" y="1028191"/>
                  </a:lnTo>
                  <a:lnTo>
                    <a:pt x="120015" y="1001776"/>
                  </a:lnTo>
                  <a:lnTo>
                    <a:pt x="70993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435" y="382396"/>
                  </a:lnTo>
                  <a:lnTo>
                    <a:pt x="89280" y="330707"/>
                  </a:lnTo>
                  <a:lnTo>
                    <a:pt x="352425" y="172592"/>
                  </a:lnTo>
                  <a:lnTo>
                    <a:pt x="475106" y="100583"/>
                  </a:lnTo>
                  <a:lnTo>
                    <a:pt x="520192" y="74167"/>
                  </a:lnTo>
                  <a:lnTo>
                    <a:pt x="526669" y="70357"/>
                  </a:lnTo>
                  <a:lnTo>
                    <a:pt x="554990" y="59435"/>
                  </a:lnTo>
                  <a:lnTo>
                    <a:pt x="584961" y="55752"/>
                  </a:lnTo>
                  <a:lnTo>
                    <a:pt x="614933" y="59435"/>
                  </a:lnTo>
                  <a:lnTo>
                    <a:pt x="643254" y="70357"/>
                  </a:lnTo>
                  <a:lnTo>
                    <a:pt x="882015" y="210438"/>
                  </a:lnTo>
                  <a:lnTo>
                    <a:pt x="1004697" y="282320"/>
                  </a:lnTo>
                  <a:lnTo>
                    <a:pt x="1049908" y="308863"/>
                  </a:lnTo>
                  <a:lnTo>
                    <a:pt x="1056258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027920" y="2502407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413004"/>
                  </a:moveTo>
                  <a:lnTo>
                    <a:pt x="1167257" y="368300"/>
                  </a:lnTo>
                  <a:lnTo>
                    <a:pt x="1149985" y="327660"/>
                  </a:lnTo>
                  <a:lnTo>
                    <a:pt x="1122807" y="292735"/>
                  </a:lnTo>
                  <a:lnTo>
                    <a:pt x="1117727" y="288848"/>
                  </a:lnTo>
                  <a:lnTo>
                    <a:pt x="1117727" y="413004"/>
                  </a:lnTo>
                  <a:lnTo>
                    <a:pt x="1117727" y="897636"/>
                  </a:lnTo>
                  <a:lnTo>
                    <a:pt x="1101979" y="956056"/>
                  </a:lnTo>
                  <a:lnTo>
                    <a:pt x="1059180" y="997966"/>
                  </a:lnTo>
                  <a:lnTo>
                    <a:pt x="644906" y="1240282"/>
                  </a:lnTo>
                  <a:lnTo>
                    <a:pt x="586613" y="1254887"/>
                  </a:lnTo>
                  <a:lnTo>
                    <a:pt x="556641" y="1251204"/>
                  </a:lnTo>
                  <a:lnTo>
                    <a:pt x="114046" y="997966"/>
                  </a:lnTo>
                  <a:lnTo>
                    <a:pt x="71247" y="956056"/>
                  </a:lnTo>
                  <a:lnTo>
                    <a:pt x="55499" y="897636"/>
                  </a:lnTo>
                  <a:lnTo>
                    <a:pt x="55499" y="413004"/>
                  </a:lnTo>
                  <a:lnTo>
                    <a:pt x="71247" y="354457"/>
                  </a:lnTo>
                  <a:lnTo>
                    <a:pt x="114046" y="312674"/>
                  </a:lnTo>
                  <a:lnTo>
                    <a:pt x="528193" y="70358"/>
                  </a:lnTo>
                  <a:lnTo>
                    <a:pt x="586613" y="55753"/>
                  </a:lnTo>
                  <a:lnTo>
                    <a:pt x="616585" y="59436"/>
                  </a:lnTo>
                  <a:lnTo>
                    <a:pt x="644906" y="70358"/>
                  </a:lnTo>
                  <a:lnTo>
                    <a:pt x="1059180" y="312674"/>
                  </a:lnTo>
                  <a:lnTo>
                    <a:pt x="1101979" y="354457"/>
                  </a:lnTo>
                  <a:lnTo>
                    <a:pt x="1117727" y="413004"/>
                  </a:lnTo>
                  <a:lnTo>
                    <a:pt x="1117727" y="288848"/>
                  </a:lnTo>
                  <a:lnTo>
                    <a:pt x="1086993" y="265303"/>
                  </a:lnTo>
                  <a:lnTo>
                    <a:pt x="728853" y="55753"/>
                  </a:lnTo>
                  <a:lnTo>
                    <a:pt x="672846" y="22987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987"/>
                  </a:lnTo>
                  <a:lnTo>
                    <a:pt x="86233" y="265303"/>
                  </a:lnTo>
                  <a:lnTo>
                    <a:pt x="50419" y="292735"/>
                  </a:lnTo>
                  <a:lnTo>
                    <a:pt x="23241" y="327660"/>
                  </a:lnTo>
                  <a:lnTo>
                    <a:pt x="5969" y="368300"/>
                  </a:lnTo>
                  <a:lnTo>
                    <a:pt x="0" y="413004"/>
                  </a:lnTo>
                  <a:lnTo>
                    <a:pt x="0" y="897636"/>
                  </a:lnTo>
                  <a:lnTo>
                    <a:pt x="5969" y="942213"/>
                  </a:lnTo>
                  <a:lnTo>
                    <a:pt x="23241" y="982980"/>
                  </a:lnTo>
                  <a:lnTo>
                    <a:pt x="50419" y="1017905"/>
                  </a:lnTo>
                  <a:lnTo>
                    <a:pt x="86233" y="1045349"/>
                  </a:lnTo>
                  <a:lnTo>
                    <a:pt x="500380" y="1287653"/>
                  </a:lnTo>
                  <a:lnTo>
                    <a:pt x="542163" y="1304798"/>
                  </a:lnTo>
                  <a:lnTo>
                    <a:pt x="586613" y="1310640"/>
                  </a:lnTo>
                  <a:lnTo>
                    <a:pt x="630936" y="1304798"/>
                  </a:lnTo>
                  <a:lnTo>
                    <a:pt x="672846" y="1287653"/>
                  </a:lnTo>
                  <a:lnTo>
                    <a:pt x="728853" y="1254887"/>
                  </a:lnTo>
                  <a:lnTo>
                    <a:pt x="1086993" y="1045349"/>
                  </a:lnTo>
                  <a:lnTo>
                    <a:pt x="1122807" y="1017905"/>
                  </a:lnTo>
                  <a:lnTo>
                    <a:pt x="1149985" y="982980"/>
                  </a:lnTo>
                  <a:lnTo>
                    <a:pt x="1167257" y="942213"/>
                  </a:lnTo>
                  <a:lnTo>
                    <a:pt x="1173226" y="897636"/>
                  </a:lnTo>
                  <a:lnTo>
                    <a:pt x="1173226" y="413004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29444" y="2503932"/>
              <a:ext cx="1173480" cy="1310640"/>
            </a:xfrm>
            <a:custGeom>
              <a:avLst/>
              <a:gdLst/>
              <a:ahLst/>
              <a:cxnLst/>
              <a:rect l="l" t="t" r="r" b="b"/>
              <a:pathLst>
                <a:path w="1173479" h="1310639">
                  <a:moveTo>
                    <a:pt x="1173226" y="897635"/>
                  </a:moveTo>
                  <a:lnTo>
                    <a:pt x="1173226" y="617473"/>
                  </a:lnTo>
                  <a:lnTo>
                    <a:pt x="1173226" y="473582"/>
                  </a:lnTo>
                  <a:lnTo>
                    <a:pt x="1173226" y="420496"/>
                  </a:lnTo>
                  <a:lnTo>
                    <a:pt x="1173226" y="413003"/>
                  </a:lnTo>
                  <a:lnTo>
                    <a:pt x="1167256" y="368300"/>
                  </a:lnTo>
                  <a:lnTo>
                    <a:pt x="1149984" y="327659"/>
                  </a:lnTo>
                  <a:lnTo>
                    <a:pt x="1122806" y="292734"/>
                  </a:lnTo>
                  <a:lnTo>
                    <a:pt x="1086992" y="265302"/>
                  </a:lnTo>
                  <a:lnTo>
                    <a:pt x="847598" y="125221"/>
                  </a:lnTo>
                  <a:lnTo>
                    <a:pt x="724534" y="53212"/>
                  </a:lnTo>
                  <a:lnTo>
                    <a:pt x="679323" y="26796"/>
                  </a:lnTo>
                  <a:lnTo>
                    <a:pt x="672846" y="22987"/>
                  </a:lnTo>
                  <a:lnTo>
                    <a:pt x="630935" y="5714"/>
                  </a:lnTo>
                  <a:lnTo>
                    <a:pt x="586612" y="0"/>
                  </a:lnTo>
                  <a:lnTo>
                    <a:pt x="542162" y="5714"/>
                  </a:lnTo>
                  <a:lnTo>
                    <a:pt x="500379" y="22987"/>
                  </a:lnTo>
                  <a:lnTo>
                    <a:pt x="260984" y="163067"/>
                  </a:lnTo>
                  <a:lnTo>
                    <a:pt x="137922" y="234950"/>
                  </a:lnTo>
                  <a:lnTo>
                    <a:pt x="92709" y="261492"/>
                  </a:lnTo>
                  <a:lnTo>
                    <a:pt x="50419" y="292734"/>
                  </a:lnTo>
                  <a:lnTo>
                    <a:pt x="23240" y="327659"/>
                  </a:lnTo>
                  <a:lnTo>
                    <a:pt x="5969" y="368300"/>
                  </a:lnTo>
                  <a:lnTo>
                    <a:pt x="0" y="413003"/>
                  </a:lnTo>
                  <a:lnTo>
                    <a:pt x="0" y="693165"/>
                  </a:lnTo>
                  <a:lnTo>
                    <a:pt x="0" y="837056"/>
                  </a:lnTo>
                  <a:lnTo>
                    <a:pt x="0" y="890015"/>
                  </a:lnTo>
                  <a:lnTo>
                    <a:pt x="0" y="897635"/>
                  </a:lnTo>
                  <a:lnTo>
                    <a:pt x="5969" y="942213"/>
                  </a:lnTo>
                  <a:lnTo>
                    <a:pt x="23240" y="982979"/>
                  </a:lnTo>
                  <a:lnTo>
                    <a:pt x="50419" y="1017904"/>
                  </a:lnTo>
                  <a:lnTo>
                    <a:pt x="86232" y="1045337"/>
                  </a:lnTo>
                  <a:lnTo>
                    <a:pt x="325627" y="1185417"/>
                  </a:lnTo>
                  <a:lnTo>
                    <a:pt x="448690" y="1257299"/>
                  </a:lnTo>
                  <a:lnTo>
                    <a:pt x="493902" y="1283842"/>
                  </a:lnTo>
                  <a:lnTo>
                    <a:pt x="500379" y="1287652"/>
                  </a:lnTo>
                  <a:lnTo>
                    <a:pt x="542162" y="1304797"/>
                  </a:lnTo>
                  <a:lnTo>
                    <a:pt x="586612" y="1310639"/>
                  </a:lnTo>
                  <a:lnTo>
                    <a:pt x="630935" y="1304797"/>
                  </a:lnTo>
                  <a:lnTo>
                    <a:pt x="672846" y="1287652"/>
                  </a:lnTo>
                  <a:lnTo>
                    <a:pt x="912240" y="1147571"/>
                  </a:lnTo>
                  <a:lnTo>
                    <a:pt x="1035303" y="1075563"/>
                  </a:lnTo>
                  <a:lnTo>
                    <a:pt x="1080515" y="1049146"/>
                  </a:lnTo>
                  <a:lnTo>
                    <a:pt x="1122806" y="1017904"/>
                  </a:lnTo>
                  <a:lnTo>
                    <a:pt x="1149984" y="982979"/>
                  </a:lnTo>
                  <a:lnTo>
                    <a:pt x="1167256" y="942213"/>
                  </a:lnTo>
                  <a:lnTo>
                    <a:pt x="1173226" y="897635"/>
                  </a:lnTo>
                  <a:close/>
                </a:path>
                <a:path w="1173479" h="1310639">
                  <a:moveTo>
                    <a:pt x="1059179" y="312673"/>
                  </a:moveTo>
                  <a:lnTo>
                    <a:pt x="1083563" y="330707"/>
                  </a:lnTo>
                  <a:lnTo>
                    <a:pt x="1101978" y="354456"/>
                  </a:lnTo>
                  <a:lnTo>
                    <a:pt x="1113662" y="382396"/>
                  </a:lnTo>
                  <a:lnTo>
                    <a:pt x="1117727" y="413003"/>
                  </a:lnTo>
                  <a:lnTo>
                    <a:pt x="1117727" y="693165"/>
                  </a:lnTo>
                  <a:lnTo>
                    <a:pt x="1117727" y="837056"/>
                  </a:lnTo>
                  <a:lnTo>
                    <a:pt x="1117727" y="890015"/>
                  </a:lnTo>
                  <a:lnTo>
                    <a:pt x="1117727" y="897635"/>
                  </a:lnTo>
                  <a:lnTo>
                    <a:pt x="1113662" y="928115"/>
                  </a:lnTo>
                  <a:lnTo>
                    <a:pt x="1083563" y="979931"/>
                  </a:lnTo>
                  <a:lnTo>
                    <a:pt x="819657" y="1138046"/>
                  </a:lnTo>
                  <a:lnTo>
                    <a:pt x="696722" y="1209928"/>
                  </a:lnTo>
                  <a:lnTo>
                    <a:pt x="651382" y="1236471"/>
                  </a:lnTo>
                  <a:lnTo>
                    <a:pt x="644905" y="1240281"/>
                  </a:lnTo>
                  <a:lnTo>
                    <a:pt x="616584" y="1251203"/>
                  </a:lnTo>
                  <a:lnTo>
                    <a:pt x="586612" y="1254886"/>
                  </a:lnTo>
                  <a:lnTo>
                    <a:pt x="556640" y="1251203"/>
                  </a:lnTo>
                  <a:lnTo>
                    <a:pt x="528192" y="1240281"/>
                  </a:lnTo>
                  <a:lnTo>
                    <a:pt x="288798" y="1100201"/>
                  </a:lnTo>
                  <a:lnTo>
                    <a:pt x="165861" y="1028191"/>
                  </a:lnTo>
                  <a:lnTo>
                    <a:pt x="120523" y="1001776"/>
                  </a:lnTo>
                  <a:lnTo>
                    <a:pt x="71247" y="956055"/>
                  </a:lnTo>
                  <a:lnTo>
                    <a:pt x="55499" y="897635"/>
                  </a:lnTo>
                  <a:lnTo>
                    <a:pt x="55499" y="617473"/>
                  </a:lnTo>
                  <a:lnTo>
                    <a:pt x="55499" y="473582"/>
                  </a:lnTo>
                  <a:lnTo>
                    <a:pt x="55499" y="420496"/>
                  </a:lnTo>
                  <a:lnTo>
                    <a:pt x="55499" y="413003"/>
                  </a:lnTo>
                  <a:lnTo>
                    <a:pt x="59562" y="382396"/>
                  </a:lnTo>
                  <a:lnTo>
                    <a:pt x="71247" y="354456"/>
                  </a:lnTo>
                  <a:lnTo>
                    <a:pt x="89661" y="330707"/>
                  </a:lnTo>
                  <a:lnTo>
                    <a:pt x="114046" y="312673"/>
                  </a:lnTo>
                  <a:lnTo>
                    <a:pt x="353567" y="172592"/>
                  </a:lnTo>
                  <a:lnTo>
                    <a:pt x="476503" y="100583"/>
                  </a:lnTo>
                  <a:lnTo>
                    <a:pt x="521842" y="74167"/>
                  </a:lnTo>
                  <a:lnTo>
                    <a:pt x="528192" y="70357"/>
                  </a:lnTo>
                  <a:lnTo>
                    <a:pt x="556640" y="59435"/>
                  </a:lnTo>
                  <a:lnTo>
                    <a:pt x="586612" y="55752"/>
                  </a:lnTo>
                  <a:lnTo>
                    <a:pt x="616584" y="59435"/>
                  </a:lnTo>
                  <a:lnTo>
                    <a:pt x="644905" y="70357"/>
                  </a:lnTo>
                  <a:lnTo>
                    <a:pt x="884427" y="210438"/>
                  </a:lnTo>
                  <a:lnTo>
                    <a:pt x="1007363" y="282320"/>
                  </a:lnTo>
                  <a:lnTo>
                    <a:pt x="1052702" y="308863"/>
                  </a:lnTo>
                  <a:lnTo>
                    <a:pt x="1059179" y="31267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92933" y="1383588"/>
            <a:ext cx="20002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ot/pets.t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7966" y="1658389"/>
            <a:ext cx="18669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998" y="3030878"/>
            <a:ext cx="626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7901" y="3304971"/>
            <a:ext cx="3752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998" y="3579899"/>
            <a:ext cx="3759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1358899"/>
            <a:ext cx="2636520" cy="2462530"/>
          </a:xfrm>
          <a:custGeom>
            <a:avLst/>
            <a:gdLst/>
            <a:ahLst/>
            <a:cxnLst/>
            <a:rect l="l" t="t" r="r" b="b"/>
            <a:pathLst>
              <a:path w="2636520" h="2462529">
                <a:moveTo>
                  <a:pt x="1898904" y="1652841"/>
                </a:moveTo>
                <a:lnTo>
                  <a:pt x="0" y="1652841"/>
                </a:lnTo>
                <a:lnTo>
                  <a:pt x="0" y="1930527"/>
                </a:lnTo>
                <a:lnTo>
                  <a:pt x="1898904" y="1930527"/>
                </a:lnTo>
                <a:lnTo>
                  <a:pt x="1898904" y="1652841"/>
                </a:lnTo>
                <a:close/>
              </a:path>
              <a:path w="2636520" h="2462529">
                <a:moveTo>
                  <a:pt x="2386584" y="0"/>
                </a:moveTo>
                <a:lnTo>
                  <a:pt x="233172" y="0"/>
                </a:lnTo>
                <a:lnTo>
                  <a:pt x="233172" y="257810"/>
                </a:lnTo>
                <a:lnTo>
                  <a:pt x="141732" y="257810"/>
                </a:lnTo>
                <a:lnTo>
                  <a:pt x="141732" y="278130"/>
                </a:lnTo>
                <a:lnTo>
                  <a:pt x="141732" y="535940"/>
                </a:lnTo>
                <a:lnTo>
                  <a:pt x="2167128" y="535940"/>
                </a:lnTo>
                <a:lnTo>
                  <a:pt x="2167128" y="278130"/>
                </a:lnTo>
                <a:lnTo>
                  <a:pt x="2386584" y="278130"/>
                </a:lnTo>
                <a:lnTo>
                  <a:pt x="2386584" y="257810"/>
                </a:lnTo>
                <a:lnTo>
                  <a:pt x="2386584" y="0"/>
                </a:lnTo>
                <a:close/>
              </a:path>
              <a:path w="2636520" h="2462529">
                <a:moveTo>
                  <a:pt x="2636520" y="1934210"/>
                </a:moveTo>
                <a:lnTo>
                  <a:pt x="358140" y="1934210"/>
                </a:lnTo>
                <a:lnTo>
                  <a:pt x="358140" y="2185670"/>
                </a:lnTo>
                <a:lnTo>
                  <a:pt x="0" y="2185670"/>
                </a:lnTo>
                <a:lnTo>
                  <a:pt x="0" y="2211070"/>
                </a:lnTo>
                <a:lnTo>
                  <a:pt x="0" y="2462530"/>
                </a:lnTo>
                <a:lnTo>
                  <a:pt x="1898904" y="2462530"/>
                </a:lnTo>
                <a:lnTo>
                  <a:pt x="1898904" y="2211070"/>
                </a:lnTo>
                <a:lnTo>
                  <a:pt x="2636520" y="2211070"/>
                </a:lnTo>
                <a:lnTo>
                  <a:pt x="2636520" y="2185670"/>
                </a:lnTo>
                <a:lnTo>
                  <a:pt x="2636520" y="193421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417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376555" indent="-378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390525" marR="5080" indent="-378460">
              <a:lnSpc>
                <a:spcPct val="1095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2700" spc="-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147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2700" spc="-3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endParaRPr sz="1800">
              <a:latin typeface="Consolas"/>
              <a:cs typeface="Consolas"/>
            </a:endParaRPr>
          </a:p>
          <a:p>
            <a:pPr marL="390525">
              <a:lnSpc>
                <a:spcPts val="1980"/>
              </a:lnSpc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27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172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88735" y="484631"/>
            <a:ext cx="6303645" cy="5041900"/>
            <a:chOff x="5888735" y="484631"/>
            <a:chExt cx="6303645" cy="50419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8735" y="487679"/>
              <a:ext cx="6303263" cy="50383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07023" y="493775"/>
              <a:ext cx="6221095" cy="4965065"/>
            </a:xfrm>
            <a:custGeom>
              <a:avLst/>
              <a:gdLst/>
              <a:ahLst/>
              <a:cxnLst/>
              <a:rect l="l" t="t" r="r" b="b"/>
              <a:pathLst>
                <a:path w="6221095" h="4965065">
                  <a:moveTo>
                    <a:pt x="5832856" y="0"/>
                  </a:moveTo>
                  <a:lnTo>
                    <a:pt x="387730" y="0"/>
                  </a:lnTo>
                  <a:lnTo>
                    <a:pt x="339089" y="3048"/>
                  </a:lnTo>
                  <a:lnTo>
                    <a:pt x="292226" y="11811"/>
                  </a:lnTo>
                  <a:lnTo>
                    <a:pt x="247650" y="26162"/>
                  </a:lnTo>
                  <a:lnTo>
                    <a:pt x="205486" y="45465"/>
                  </a:lnTo>
                  <a:lnTo>
                    <a:pt x="166242" y="69469"/>
                  </a:lnTo>
                  <a:lnTo>
                    <a:pt x="130175" y="97916"/>
                  </a:lnTo>
                  <a:lnTo>
                    <a:pt x="97916" y="130301"/>
                  </a:lnTo>
                  <a:lnTo>
                    <a:pt x="69468" y="166243"/>
                  </a:lnTo>
                  <a:lnTo>
                    <a:pt x="45465" y="205486"/>
                  </a:lnTo>
                  <a:lnTo>
                    <a:pt x="26162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162" y="4717415"/>
                  </a:lnTo>
                  <a:lnTo>
                    <a:pt x="45465" y="4759579"/>
                  </a:lnTo>
                  <a:lnTo>
                    <a:pt x="69468" y="4798822"/>
                  </a:lnTo>
                  <a:lnTo>
                    <a:pt x="97916" y="4834763"/>
                  </a:lnTo>
                  <a:lnTo>
                    <a:pt x="130175" y="4867148"/>
                  </a:lnTo>
                  <a:lnTo>
                    <a:pt x="166242" y="4895596"/>
                  </a:lnTo>
                  <a:lnTo>
                    <a:pt x="205486" y="4919599"/>
                  </a:lnTo>
                  <a:lnTo>
                    <a:pt x="247650" y="4938903"/>
                  </a:lnTo>
                  <a:lnTo>
                    <a:pt x="292226" y="4953254"/>
                  </a:lnTo>
                  <a:lnTo>
                    <a:pt x="339089" y="4962017"/>
                  </a:lnTo>
                  <a:lnTo>
                    <a:pt x="387730" y="4965065"/>
                  </a:lnTo>
                  <a:lnTo>
                    <a:pt x="5832856" y="4965065"/>
                  </a:lnTo>
                  <a:lnTo>
                    <a:pt x="5881497" y="4962017"/>
                  </a:lnTo>
                  <a:lnTo>
                    <a:pt x="5928359" y="4953254"/>
                  </a:lnTo>
                  <a:lnTo>
                    <a:pt x="5972936" y="4938903"/>
                  </a:lnTo>
                  <a:lnTo>
                    <a:pt x="6015101" y="4919599"/>
                  </a:lnTo>
                  <a:lnTo>
                    <a:pt x="6054344" y="4895596"/>
                  </a:lnTo>
                  <a:lnTo>
                    <a:pt x="6090411" y="4867148"/>
                  </a:lnTo>
                  <a:lnTo>
                    <a:pt x="6122670" y="4834763"/>
                  </a:lnTo>
                  <a:lnTo>
                    <a:pt x="6151118" y="4798822"/>
                  </a:lnTo>
                  <a:lnTo>
                    <a:pt x="6175121" y="4759579"/>
                  </a:lnTo>
                  <a:lnTo>
                    <a:pt x="6194425" y="4717415"/>
                  </a:lnTo>
                  <a:lnTo>
                    <a:pt x="6208776" y="4672838"/>
                  </a:lnTo>
                  <a:lnTo>
                    <a:pt x="6217539" y="4625975"/>
                  </a:lnTo>
                  <a:lnTo>
                    <a:pt x="6220586" y="4577334"/>
                  </a:lnTo>
                  <a:lnTo>
                    <a:pt x="6220586" y="387731"/>
                  </a:lnTo>
                  <a:lnTo>
                    <a:pt x="6217539" y="339089"/>
                  </a:lnTo>
                  <a:lnTo>
                    <a:pt x="6208776" y="292226"/>
                  </a:lnTo>
                  <a:lnTo>
                    <a:pt x="6194425" y="247650"/>
                  </a:lnTo>
                  <a:lnTo>
                    <a:pt x="6175121" y="205486"/>
                  </a:lnTo>
                  <a:lnTo>
                    <a:pt x="6151118" y="166243"/>
                  </a:lnTo>
                  <a:lnTo>
                    <a:pt x="6122670" y="130301"/>
                  </a:lnTo>
                  <a:lnTo>
                    <a:pt x="6090411" y="97916"/>
                  </a:lnTo>
                  <a:lnTo>
                    <a:pt x="6054344" y="69469"/>
                  </a:lnTo>
                  <a:lnTo>
                    <a:pt x="6015101" y="45465"/>
                  </a:lnTo>
                  <a:lnTo>
                    <a:pt x="5972936" y="26162"/>
                  </a:lnTo>
                  <a:lnTo>
                    <a:pt x="5928359" y="11811"/>
                  </a:lnTo>
                  <a:lnTo>
                    <a:pt x="5881497" y="3048"/>
                  </a:lnTo>
                  <a:lnTo>
                    <a:pt x="58328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7023" y="484631"/>
              <a:ext cx="6221095" cy="402590"/>
            </a:xfrm>
            <a:custGeom>
              <a:avLst/>
              <a:gdLst/>
              <a:ahLst/>
              <a:cxnLst/>
              <a:rect l="l" t="t" r="r" b="b"/>
              <a:pathLst>
                <a:path w="6221095" h="402590">
                  <a:moveTo>
                    <a:pt x="622058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220587" y="402209"/>
                  </a:lnTo>
                  <a:lnTo>
                    <a:pt x="62205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86319" y="492328"/>
            <a:ext cx="16973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var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le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s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59423" y="582168"/>
            <a:ext cx="4900930" cy="4636135"/>
            <a:chOff x="6059423" y="582168"/>
            <a:chExt cx="4900930" cy="46361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9423" y="582168"/>
              <a:ext cx="201167" cy="2042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02095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004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004" y="4248531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6766" y="2151530"/>
            <a:ext cx="18688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50961" y="4621453"/>
            <a:ext cx="3765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1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88224" y="2118359"/>
            <a:ext cx="4304030" cy="2758440"/>
          </a:xfrm>
          <a:custGeom>
            <a:avLst/>
            <a:gdLst/>
            <a:ahLst/>
            <a:cxnLst/>
            <a:rect l="l" t="t" r="r" b="b"/>
            <a:pathLst>
              <a:path w="4304030" h="2758440">
                <a:moveTo>
                  <a:pt x="444868" y="2480691"/>
                </a:moveTo>
                <a:lnTo>
                  <a:pt x="65532" y="2480691"/>
                </a:lnTo>
                <a:lnTo>
                  <a:pt x="65532" y="2758186"/>
                </a:lnTo>
                <a:lnTo>
                  <a:pt x="444868" y="2758186"/>
                </a:lnTo>
                <a:lnTo>
                  <a:pt x="444868" y="2480691"/>
                </a:lnTo>
                <a:close/>
              </a:path>
              <a:path w="4304030" h="2758440">
                <a:moveTo>
                  <a:pt x="4303776" y="0"/>
                </a:moveTo>
                <a:lnTo>
                  <a:pt x="0" y="0"/>
                </a:lnTo>
                <a:lnTo>
                  <a:pt x="0" y="277495"/>
                </a:lnTo>
                <a:lnTo>
                  <a:pt x="4303776" y="277495"/>
                </a:lnTo>
                <a:lnTo>
                  <a:pt x="430377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83248" y="977900"/>
            <a:ext cx="5958840" cy="4138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ts val="2135"/>
              </a:lnSpc>
              <a:spcBef>
                <a:spcPts val="25"/>
              </a:spcBef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default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240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"My</a:t>
            </a:r>
            <a:r>
              <a:rPr sz="1800" spc="-3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favorite</a:t>
            </a:r>
            <a:r>
              <a:rPr sz="1800" spc="-15" dirty="0">
                <a:solidFill>
                  <a:srgbClr val="92D050"/>
                </a:solidFill>
                <a:latin typeface="Consolas"/>
                <a:cs typeface="Consolas"/>
              </a:rPr>
              <a:t> pet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is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 Mrs.</a:t>
            </a:r>
            <a:r>
              <a:rPr sz="1800" spc="-1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Whiskers"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R="3574415" algn="r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R="3575050" algn="r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-3086" dirty="0">
                <a:solidFill>
                  <a:srgbClr val="92D050"/>
                </a:solidFill>
                <a:latin typeface="Consolas"/>
                <a:cs typeface="Consolas"/>
              </a:rPr>
              <a:t>"2"</a:t>
            </a:r>
            <a:endParaRPr sz="2700" baseline="-3086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368" y="204215"/>
            <a:ext cx="9095740" cy="6517005"/>
            <a:chOff x="277368" y="204215"/>
            <a:chExt cx="9095740" cy="6517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204215"/>
              <a:ext cx="9095232" cy="65166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5656" y="213359"/>
              <a:ext cx="9010015" cy="6440170"/>
            </a:xfrm>
            <a:custGeom>
              <a:avLst/>
              <a:gdLst/>
              <a:ahLst/>
              <a:cxnLst/>
              <a:rect l="l" t="t" r="r" b="b"/>
              <a:pathLst>
                <a:path w="9010015" h="6440170">
                  <a:moveTo>
                    <a:pt x="8803513" y="0"/>
                  </a:moveTo>
                  <a:lnTo>
                    <a:pt x="206286" y="0"/>
                  </a:lnTo>
                  <a:lnTo>
                    <a:pt x="158978" y="5461"/>
                  </a:lnTo>
                  <a:lnTo>
                    <a:pt x="115557" y="20955"/>
                  </a:lnTo>
                  <a:lnTo>
                    <a:pt x="77266" y="45339"/>
                  </a:lnTo>
                  <a:lnTo>
                    <a:pt x="45313" y="77216"/>
                  </a:lnTo>
                  <a:lnTo>
                    <a:pt x="20967" y="115570"/>
                  </a:lnTo>
                  <a:lnTo>
                    <a:pt x="5448" y="159004"/>
                  </a:lnTo>
                  <a:lnTo>
                    <a:pt x="0" y="206248"/>
                  </a:lnTo>
                  <a:lnTo>
                    <a:pt x="0" y="6233769"/>
                  </a:lnTo>
                  <a:lnTo>
                    <a:pt x="5448" y="6281064"/>
                  </a:lnTo>
                  <a:lnTo>
                    <a:pt x="20967" y="6324485"/>
                  </a:lnTo>
                  <a:lnTo>
                    <a:pt x="45313" y="6362788"/>
                  </a:lnTo>
                  <a:lnTo>
                    <a:pt x="77266" y="6394729"/>
                  </a:lnTo>
                  <a:lnTo>
                    <a:pt x="115557" y="6419075"/>
                  </a:lnTo>
                  <a:lnTo>
                    <a:pt x="158978" y="6434594"/>
                  </a:lnTo>
                  <a:lnTo>
                    <a:pt x="206286" y="6440043"/>
                  </a:lnTo>
                  <a:lnTo>
                    <a:pt x="8803513" y="6440043"/>
                  </a:lnTo>
                  <a:lnTo>
                    <a:pt x="8850757" y="6434594"/>
                  </a:lnTo>
                  <a:lnTo>
                    <a:pt x="8894191" y="6419075"/>
                  </a:lnTo>
                  <a:lnTo>
                    <a:pt x="8932545" y="6394729"/>
                  </a:lnTo>
                  <a:lnTo>
                    <a:pt x="8964422" y="6362788"/>
                  </a:lnTo>
                  <a:lnTo>
                    <a:pt x="8988806" y="6324485"/>
                  </a:lnTo>
                  <a:lnTo>
                    <a:pt x="9004300" y="6281064"/>
                  </a:lnTo>
                  <a:lnTo>
                    <a:pt x="9009761" y="6233769"/>
                  </a:lnTo>
                  <a:lnTo>
                    <a:pt x="9009761" y="206248"/>
                  </a:lnTo>
                  <a:lnTo>
                    <a:pt x="9004300" y="159004"/>
                  </a:lnTo>
                  <a:lnTo>
                    <a:pt x="8988806" y="115570"/>
                  </a:lnTo>
                  <a:lnTo>
                    <a:pt x="8964422" y="77216"/>
                  </a:lnTo>
                  <a:lnTo>
                    <a:pt x="8932545" y="45339"/>
                  </a:lnTo>
                  <a:lnTo>
                    <a:pt x="8894191" y="20955"/>
                  </a:lnTo>
                  <a:lnTo>
                    <a:pt x="8850757" y="5461"/>
                  </a:lnTo>
                  <a:lnTo>
                    <a:pt x="880351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2608" y="207263"/>
            <a:ext cx="901319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608" y="1014980"/>
            <a:ext cx="9006840" cy="5843270"/>
          </a:xfrm>
          <a:custGeom>
            <a:avLst/>
            <a:gdLst/>
            <a:ahLst/>
            <a:cxnLst/>
            <a:rect l="l" t="t" r="r" b="b"/>
            <a:pathLst>
              <a:path w="9006840" h="5843270">
                <a:moveTo>
                  <a:pt x="9006840" y="0"/>
                </a:moveTo>
                <a:lnTo>
                  <a:pt x="0" y="0"/>
                </a:lnTo>
                <a:lnTo>
                  <a:pt x="0" y="5843016"/>
                </a:lnTo>
                <a:lnTo>
                  <a:pt x="9006840" y="5843016"/>
                </a:lnTo>
                <a:lnTo>
                  <a:pt x="900684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2262" y="1026668"/>
            <a:ext cx="445389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will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perform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following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actions: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"local_file"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"pet"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8848" y="1667001"/>
            <a:ext cx="55511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“We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love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pets!"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"My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favorite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Mrs.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Whiskers!"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5800" y="2094102"/>
            <a:ext cx="5928995" cy="878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"0777"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"/root/pet.txt"</a:t>
            </a:r>
            <a:endParaRPr sz="1400">
              <a:latin typeface="Consolas"/>
              <a:cs typeface="Consolas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"bc9cabef1d8b0071d3c4ae9959a9c328f35fe697"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-&gt;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262" y="1667001"/>
            <a:ext cx="2774950" cy="17329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content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forces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400">
              <a:latin typeface="Consolas"/>
              <a:cs typeface="Consolas"/>
            </a:endParaRPr>
          </a:p>
          <a:p>
            <a:pPr marL="800100" marR="5080" indent="-19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dire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y_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erm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ss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file_permission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filename</a:t>
            </a:r>
            <a:endParaRPr sz="1400">
              <a:latin typeface="Consolas"/>
              <a:cs typeface="Consolas"/>
            </a:endParaRPr>
          </a:p>
          <a:p>
            <a:pPr marL="6019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262" y="3589146"/>
            <a:ext cx="37680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random_pet.my-pet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must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replaced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-/+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resource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"random_pet"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"my-pet"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2050" y="4015485"/>
            <a:ext cx="7988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~</a:t>
            </a:r>
            <a:r>
              <a:rPr sz="1400" spc="-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length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3505" y="4015485"/>
            <a:ext cx="33724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"Mrs.Hen"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(known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apply)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-&gt;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#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forces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replacement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5454" y="4442586"/>
            <a:ext cx="207962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90"/>
              </a:spcBef>
              <a:tabLst>
                <a:tab pos="139065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prefix	=</a:t>
            </a:r>
            <a:r>
              <a:rPr sz="14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"Mrs"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separator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"."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8904" y="6150355"/>
            <a:ext cx="11029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Dest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uc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262" y="5295976"/>
            <a:ext cx="602932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83335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Plan: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add,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change,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destroy.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Destroying...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[id=Mrs.hen]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Destruction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0s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</a:t>
            </a:r>
            <a:r>
              <a:rPr sz="14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Destroying...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[id=bc9cabef1d8b0071d3c4ae9959a9c328f35fe697]</a:t>
            </a:r>
            <a:r>
              <a:rPr sz="14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local_file.pet: </a:t>
            </a:r>
            <a:r>
              <a:rPr sz="1400" spc="-7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after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0s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random_pet.my-pet: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Creating...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5656" y="670559"/>
            <a:ext cx="9006840" cy="372110"/>
          </a:xfrm>
          <a:custGeom>
            <a:avLst/>
            <a:gdLst/>
            <a:ahLst/>
            <a:cxnLst/>
            <a:rect l="l" t="t" r="r" b="b"/>
            <a:pathLst>
              <a:path w="9006840" h="372109">
                <a:moveTo>
                  <a:pt x="9006332" y="0"/>
                </a:moveTo>
                <a:lnTo>
                  <a:pt x="0" y="0"/>
                </a:lnTo>
                <a:lnTo>
                  <a:pt x="0" y="371728"/>
                </a:lnTo>
                <a:lnTo>
                  <a:pt x="9006332" y="371728"/>
                </a:lnTo>
                <a:lnTo>
                  <a:pt x="900633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75615" y="680669"/>
            <a:ext cx="2138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b="0" spc="-10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b="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9663" y="1706879"/>
            <a:ext cx="8836025" cy="2797810"/>
          </a:xfrm>
          <a:custGeom>
            <a:avLst/>
            <a:gdLst/>
            <a:ahLst/>
            <a:cxnLst/>
            <a:rect l="l" t="t" r="r" b="b"/>
            <a:pathLst>
              <a:path w="8836025" h="2797810">
                <a:moveTo>
                  <a:pt x="193535" y="2627503"/>
                </a:moveTo>
                <a:lnTo>
                  <a:pt x="196215" y="2614295"/>
                </a:lnTo>
                <a:lnTo>
                  <a:pt x="203504" y="2603500"/>
                </a:lnTo>
                <a:lnTo>
                  <a:pt x="214325" y="2596134"/>
                </a:lnTo>
                <a:lnTo>
                  <a:pt x="227571" y="2593467"/>
                </a:lnTo>
                <a:lnTo>
                  <a:pt x="5423154" y="2593467"/>
                </a:lnTo>
                <a:lnTo>
                  <a:pt x="5436362" y="2596134"/>
                </a:lnTo>
                <a:lnTo>
                  <a:pt x="5447157" y="2603500"/>
                </a:lnTo>
                <a:lnTo>
                  <a:pt x="5454396" y="2614295"/>
                </a:lnTo>
                <a:lnTo>
                  <a:pt x="5457190" y="2627503"/>
                </a:lnTo>
                <a:lnTo>
                  <a:pt x="5457190" y="2763647"/>
                </a:lnTo>
                <a:lnTo>
                  <a:pt x="5454396" y="2776855"/>
                </a:lnTo>
                <a:lnTo>
                  <a:pt x="5447157" y="2787777"/>
                </a:lnTo>
                <a:lnTo>
                  <a:pt x="5436362" y="2795016"/>
                </a:lnTo>
                <a:lnTo>
                  <a:pt x="5423154" y="2797683"/>
                </a:lnTo>
                <a:lnTo>
                  <a:pt x="227571" y="2797683"/>
                </a:lnTo>
                <a:lnTo>
                  <a:pt x="214325" y="2795016"/>
                </a:lnTo>
                <a:lnTo>
                  <a:pt x="203504" y="2787777"/>
                </a:lnTo>
                <a:lnTo>
                  <a:pt x="196215" y="2776855"/>
                </a:lnTo>
                <a:lnTo>
                  <a:pt x="193535" y="2763647"/>
                </a:lnTo>
                <a:lnTo>
                  <a:pt x="193535" y="2627503"/>
                </a:lnTo>
                <a:close/>
              </a:path>
              <a:path w="8836025" h="2797810">
                <a:moveTo>
                  <a:pt x="0" y="73406"/>
                </a:moveTo>
                <a:lnTo>
                  <a:pt x="5765" y="44831"/>
                </a:lnTo>
                <a:lnTo>
                  <a:pt x="21501" y="21462"/>
                </a:lnTo>
                <a:lnTo>
                  <a:pt x="44831" y="5715"/>
                </a:lnTo>
                <a:lnTo>
                  <a:pt x="73406" y="0"/>
                </a:lnTo>
                <a:lnTo>
                  <a:pt x="8762238" y="0"/>
                </a:lnTo>
                <a:lnTo>
                  <a:pt x="8790813" y="5715"/>
                </a:lnTo>
                <a:lnTo>
                  <a:pt x="8814181" y="21462"/>
                </a:lnTo>
                <a:lnTo>
                  <a:pt x="8829929" y="44831"/>
                </a:lnTo>
                <a:lnTo>
                  <a:pt x="8835643" y="73406"/>
                </a:lnTo>
                <a:lnTo>
                  <a:pt x="8835643" y="367030"/>
                </a:lnTo>
                <a:lnTo>
                  <a:pt x="8829929" y="395478"/>
                </a:lnTo>
                <a:lnTo>
                  <a:pt x="8814181" y="418846"/>
                </a:lnTo>
                <a:lnTo>
                  <a:pt x="8790813" y="434594"/>
                </a:lnTo>
                <a:lnTo>
                  <a:pt x="8762238" y="440436"/>
                </a:lnTo>
                <a:lnTo>
                  <a:pt x="73406" y="440436"/>
                </a:lnTo>
                <a:lnTo>
                  <a:pt x="44831" y="434594"/>
                </a:lnTo>
                <a:lnTo>
                  <a:pt x="21501" y="418846"/>
                </a:lnTo>
                <a:lnTo>
                  <a:pt x="5765" y="395478"/>
                </a:lnTo>
                <a:lnTo>
                  <a:pt x="0" y="367030"/>
                </a:lnTo>
                <a:lnTo>
                  <a:pt x="0" y="73406"/>
                </a:lnTo>
                <a:close/>
              </a:path>
            </a:pathLst>
          </a:custGeom>
          <a:ln w="18288">
            <a:solidFill>
              <a:srgbClr val="A3A3A3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576816" y="2511551"/>
            <a:ext cx="1191895" cy="1316355"/>
            <a:chOff x="9576816" y="2511551"/>
            <a:chExt cx="1191895" cy="1316355"/>
          </a:xfrm>
        </p:grpSpPr>
        <p:sp>
          <p:nvSpPr>
            <p:cNvPr id="21" name="object 21"/>
            <p:cNvSpPr/>
            <p:nvPr/>
          </p:nvSpPr>
          <p:spPr>
            <a:xfrm>
              <a:off x="9589008" y="2514599"/>
              <a:ext cx="1179830" cy="1307465"/>
            </a:xfrm>
            <a:custGeom>
              <a:avLst/>
              <a:gdLst/>
              <a:ahLst/>
              <a:cxnLst/>
              <a:rect l="l" t="t" r="r" b="b"/>
              <a:pathLst>
                <a:path w="1179829" h="1307464">
                  <a:moveTo>
                    <a:pt x="585089" y="0"/>
                  </a:moveTo>
                  <a:lnTo>
                    <a:pt x="540766" y="5714"/>
                  </a:lnTo>
                  <a:lnTo>
                    <a:pt x="499110" y="22860"/>
                  </a:lnTo>
                  <a:lnTo>
                    <a:pt x="85978" y="264667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70"/>
                  </a:lnTo>
                  <a:lnTo>
                    <a:pt x="499110" y="1284351"/>
                  </a:lnTo>
                  <a:lnTo>
                    <a:pt x="540766" y="1301495"/>
                  </a:lnTo>
                  <a:lnTo>
                    <a:pt x="585089" y="1307211"/>
                  </a:lnTo>
                  <a:lnTo>
                    <a:pt x="589661" y="1306702"/>
                  </a:lnTo>
                  <a:lnTo>
                    <a:pt x="598172" y="1306702"/>
                  </a:lnTo>
                  <a:lnTo>
                    <a:pt x="638556" y="1301495"/>
                  </a:lnTo>
                  <a:lnTo>
                    <a:pt x="680212" y="1284351"/>
                  </a:lnTo>
                  <a:lnTo>
                    <a:pt x="736833" y="1251204"/>
                  </a:lnTo>
                  <a:lnTo>
                    <a:pt x="589661" y="1251204"/>
                  </a:lnTo>
                  <a:lnTo>
                    <a:pt x="564261" y="1248029"/>
                  </a:lnTo>
                  <a:lnTo>
                    <a:pt x="122809" y="995426"/>
                  </a:lnTo>
                  <a:lnTo>
                    <a:pt x="80137" y="953770"/>
                  </a:lnTo>
                  <a:lnTo>
                    <a:pt x="64643" y="895350"/>
                  </a:lnTo>
                  <a:lnTo>
                    <a:pt x="64643" y="411861"/>
                  </a:lnTo>
                  <a:lnTo>
                    <a:pt x="80137" y="353567"/>
                  </a:lnTo>
                  <a:lnTo>
                    <a:pt x="122809" y="311785"/>
                  </a:lnTo>
                  <a:lnTo>
                    <a:pt x="535940" y="70103"/>
                  </a:lnTo>
                  <a:lnTo>
                    <a:pt x="589661" y="56134"/>
                  </a:lnTo>
                  <a:lnTo>
                    <a:pt x="737060" y="56134"/>
                  </a:lnTo>
                  <a:lnTo>
                    <a:pt x="680212" y="22860"/>
                  </a:lnTo>
                  <a:lnTo>
                    <a:pt x="638556" y="5714"/>
                  </a:lnTo>
                  <a:lnTo>
                    <a:pt x="599157" y="635"/>
                  </a:lnTo>
                  <a:lnTo>
                    <a:pt x="589661" y="635"/>
                  </a:lnTo>
                  <a:lnTo>
                    <a:pt x="585089" y="0"/>
                  </a:lnTo>
                  <a:close/>
                </a:path>
                <a:path w="1179829" h="1307464">
                  <a:moveTo>
                    <a:pt x="598172" y="1306702"/>
                  </a:moveTo>
                  <a:lnTo>
                    <a:pt x="589661" y="1306702"/>
                  </a:lnTo>
                  <a:lnTo>
                    <a:pt x="594233" y="1307211"/>
                  </a:lnTo>
                  <a:lnTo>
                    <a:pt x="598172" y="1306702"/>
                  </a:lnTo>
                  <a:close/>
                </a:path>
                <a:path w="1179829" h="1307464">
                  <a:moveTo>
                    <a:pt x="1114678" y="281050"/>
                  </a:moveTo>
                  <a:lnTo>
                    <a:pt x="1114678" y="895350"/>
                  </a:lnTo>
                  <a:lnTo>
                    <a:pt x="1099185" y="953770"/>
                  </a:lnTo>
                  <a:lnTo>
                    <a:pt x="1056513" y="995426"/>
                  </a:lnTo>
                  <a:lnTo>
                    <a:pt x="643382" y="1237107"/>
                  </a:lnTo>
                  <a:lnTo>
                    <a:pt x="589661" y="1251204"/>
                  </a:lnTo>
                  <a:lnTo>
                    <a:pt x="736833" y="1251204"/>
                  </a:lnTo>
                  <a:lnTo>
                    <a:pt x="1093343" y="1042670"/>
                  </a:lnTo>
                  <a:lnTo>
                    <a:pt x="1129030" y="1015364"/>
                  </a:lnTo>
                  <a:lnTo>
                    <a:pt x="1156081" y="980439"/>
                  </a:lnTo>
                  <a:lnTo>
                    <a:pt x="1173352" y="939926"/>
                  </a:lnTo>
                  <a:lnTo>
                    <a:pt x="1179322" y="895350"/>
                  </a:lnTo>
                  <a:lnTo>
                    <a:pt x="1179322" y="411861"/>
                  </a:lnTo>
                  <a:lnTo>
                    <a:pt x="1173352" y="367411"/>
                  </a:lnTo>
                  <a:lnTo>
                    <a:pt x="1156081" y="326771"/>
                  </a:lnTo>
                  <a:lnTo>
                    <a:pt x="1129030" y="291973"/>
                  </a:lnTo>
                  <a:lnTo>
                    <a:pt x="1114678" y="281050"/>
                  </a:lnTo>
                  <a:close/>
                </a:path>
                <a:path w="1179829" h="1307464">
                  <a:moveTo>
                    <a:pt x="737060" y="56134"/>
                  </a:moveTo>
                  <a:lnTo>
                    <a:pt x="589661" y="56134"/>
                  </a:lnTo>
                  <a:lnTo>
                    <a:pt x="615061" y="59182"/>
                  </a:lnTo>
                  <a:lnTo>
                    <a:pt x="1056513" y="311785"/>
                  </a:lnTo>
                  <a:lnTo>
                    <a:pt x="1099185" y="353567"/>
                  </a:lnTo>
                  <a:lnTo>
                    <a:pt x="1114678" y="411861"/>
                  </a:lnTo>
                  <a:lnTo>
                    <a:pt x="1114678" y="281050"/>
                  </a:lnTo>
                  <a:lnTo>
                    <a:pt x="1093343" y="264667"/>
                  </a:lnTo>
                  <a:lnTo>
                    <a:pt x="737060" y="56134"/>
                  </a:lnTo>
                  <a:close/>
                </a:path>
                <a:path w="1179829" h="1307464">
                  <a:moveTo>
                    <a:pt x="594233" y="0"/>
                  </a:moveTo>
                  <a:lnTo>
                    <a:pt x="589661" y="635"/>
                  </a:lnTo>
                  <a:lnTo>
                    <a:pt x="599157" y="635"/>
                  </a:lnTo>
                  <a:lnTo>
                    <a:pt x="594233" y="0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03536" y="2941319"/>
              <a:ext cx="353060" cy="457200"/>
            </a:xfrm>
            <a:custGeom>
              <a:avLst/>
              <a:gdLst/>
              <a:ahLst/>
              <a:cxnLst/>
              <a:rect l="l" t="t" r="r" b="b"/>
              <a:pathLst>
                <a:path w="353059" h="457200">
                  <a:moveTo>
                    <a:pt x="142354" y="165506"/>
                  </a:moveTo>
                  <a:lnTo>
                    <a:pt x="68326" y="165506"/>
                  </a:lnTo>
                  <a:lnTo>
                    <a:pt x="68326" y="188341"/>
                  </a:lnTo>
                  <a:lnTo>
                    <a:pt x="142354" y="188341"/>
                  </a:lnTo>
                  <a:lnTo>
                    <a:pt x="142354" y="165506"/>
                  </a:lnTo>
                  <a:close/>
                </a:path>
                <a:path w="353059" h="457200">
                  <a:moveTo>
                    <a:pt x="284759" y="348259"/>
                  </a:moveTo>
                  <a:lnTo>
                    <a:pt x="68326" y="348259"/>
                  </a:lnTo>
                  <a:lnTo>
                    <a:pt x="68326" y="371094"/>
                  </a:lnTo>
                  <a:lnTo>
                    <a:pt x="284759" y="371094"/>
                  </a:lnTo>
                  <a:lnTo>
                    <a:pt x="284759" y="348259"/>
                  </a:lnTo>
                  <a:close/>
                </a:path>
                <a:path w="353059" h="457200">
                  <a:moveTo>
                    <a:pt x="284759" y="302539"/>
                  </a:moveTo>
                  <a:lnTo>
                    <a:pt x="68326" y="302539"/>
                  </a:lnTo>
                  <a:lnTo>
                    <a:pt x="68326" y="325374"/>
                  </a:lnTo>
                  <a:lnTo>
                    <a:pt x="284759" y="325374"/>
                  </a:lnTo>
                  <a:lnTo>
                    <a:pt x="284759" y="302539"/>
                  </a:lnTo>
                  <a:close/>
                </a:path>
                <a:path w="353059" h="457200">
                  <a:moveTo>
                    <a:pt x="284759" y="256946"/>
                  </a:moveTo>
                  <a:lnTo>
                    <a:pt x="68326" y="256946"/>
                  </a:lnTo>
                  <a:lnTo>
                    <a:pt x="68326" y="279781"/>
                  </a:lnTo>
                  <a:lnTo>
                    <a:pt x="284759" y="279781"/>
                  </a:lnTo>
                  <a:lnTo>
                    <a:pt x="284759" y="256946"/>
                  </a:lnTo>
                  <a:close/>
                </a:path>
                <a:path w="353059" h="457200">
                  <a:moveTo>
                    <a:pt x="284759" y="211226"/>
                  </a:moveTo>
                  <a:lnTo>
                    <a:pt x="68326" y="211226"/>
                  </a:lnTo>
                  <a:lnTo>
                    <a:pt x="68326" y="234061"/>
                  </a:lnTo>
                  <a:lnTo>
                    <a:pt x="284759" y="234061"/>
                  </a:lnTo>
                  <a:lnTo>
                    <a:pt x="284759" y="211226"/>
                  </a:lnTo>
                  <a:close/>
                </a:path>
                <a:path w="353059" h="457200">
                  <a:moveTo>
                    <a:pt x="353060" y="125603"/>
                  </a:moveTo>
                  <a:lnTo>
                    <a:pt x="346710" y="119888"/>
                  </a:lnTo>
                  <a:lnTo>
                    <a:pt x="318897" y="95504"/>
                  </a:lnTo>
                  <a:lnTo>
                    <a:pt x="318897" y="154178"/>
                  </a:lnTo>
                  <a:lnTo>
                    <a:pt x="318897" y="422402"/>
                  </a:lnTo>
                  <a:lnTo>
                    <a:pt x="34163" y="422402"/>
                  </a:lnTo>
                  <a:lnTo>
                    <a:pt x="34163" y="34290"/>
                  </a:lnTo>
                  <a:lnTo>
                    <a:pt x="176530" y="34290"/>
                  </a:lnTo>
                  <a:lnTo>
                    <a:pt x="176530" y="154178"/>
                  </a:lnTo>
                  <a:lnTo>
                    <a:pt x="318897" y="154178"/>
                  </a:lnTo>
                  <a:lnTo>
                    <a:pt x="318897" y="95504"/>
                  </a:lnTo>
                  <a:lnTo>
                    <a:pt x="281940" y="62865"/>
                  </a:lnTo>
                  <a:lnTo>
                    <a:pt x="281940" y="119888"/>
                  </a:lnTo>
                  <a:lnTo>
                    <a:pt x="210693" y="119888"/>
                  </a:lnTo>
                  <a:lnTo>
                    <a:pt x="210693" y="48514"/>
                  </a:lnTo>
                  <a:lnTo>
                    <a:pt x="281940" y="119888"/>
                  </a:lnTo>
                  <a:lnTo>
                    <a:pt x="281940" y="62865"/>
                  </a:lnTo>
                  <a:lnTo>
                    <a:pt x="265671" y="48514"/>
                  </a:lnTo>
                  <a:lnTo>
                    <a:pt x="249542" y="34290"/>
                  </a:lnTo>
                  <a:lnTo>
                    <a:pt x="210693" y="0"/>
                  </a:lnTo>
                  <a:lnTo>
                    <a:pt x="0" y="0"/>
                  </a:lnTo>
                  <a:lnTo>
                    <a:pt x="0" y="456692"/>
                  </a:lnTo>
                  <a:lnTo>
                    <a:pt x="353060" y="456692"/>
                  </a:lnTo>
                  <a:lnTo>
                    <a:pt x="353060" y="422402"/>
                  </a:lnTo>
                  <a:lnTo>
                    <a:pt x="353060" y="12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79864" y="251459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82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82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81388" y="251612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3" y="895350"/>
                  </a:moveTo>
                  <a:lnTo>
                    <a:pt x="1169923" y="615823"/>
                  </a:lnTo>
                  <a:lnTo>
                    <a:pt x="1169923" y="472313"/>
                  </a:lnTo>
                  <a:lnTo>
                    <a:pt x="1169923" y="419480"/>
                  </a:lnTo>
                  <a:lnTo>
                    <a:pt x="1169923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4" y="264667"/>
                  </a:lnTo>
                  <a:lnTo>
                    <a:pt x="845184" y="124967"/>
                  </a:lnTo>
                  <a:lnTo>
                    <a:pt x="722502" y="53086"/>
                  </a:lnTo>
                  <a:lnTo>
                    <a:pt x="677417" y="26670"/>
                  </a:lnTo>
                  <a:lnTo>
                    <a:pt x="670940" y="22987"/>
                  </a:lnTo>
                  <a:lnTo>
                    <a:pt x="629284" y="5714"/>
                  </a:lnTo>
                  <a:lnTo>
                    <a:pt x="584961" y="0"/>
                  </a:lnTo>
                  <a:lnTo>
                    <a:pt x="540638" y="5714"/>
                  </a:lnTo>
                  <a:lnTo>
                    <a:pt x="498982" y="22987"/>
                  </a:lnTo>
                  <a:lnTo>
                    <a:pt x="260222" y="162687"/>
                  </a:lnTo>
                  <a:lnTo>
                    <a:pt x="137540" y="234441"/>
                  </a:lnTo>
                  <a:lnTo>
                    <a:pt x="92455" y="260858"/>
                  </a:lnTo>
                  <a:lnTo>
                    <a:pt x="50291" y="291973"/>
                  </a:lnTo>
                  <a:lnTo>
                    <a:pt x="23240" y="326771"/>
                  </a:lnTo>
                  <a:lnTo>
                    <a:pt x="5968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8" y="939926"/>
                  </a:lnTo>
                  <a:lnTo>
                    <a:pt x="23240" y="980439"/>
                  </a:lnTo>
                  <a:lnTo>
                    <a:pt x="50291" y="1015364"/>
                  </a:lnTo>
                  <a:lnTo>
                    <a:pt x="85978" y="1042670"/>
                  </a:lnTo>
                  <a:lnTo>
                    <a:pt x="324738" y="1182370"/>
                  </a:lnTo>
                  <a:lnTo>
                    <a:pt x="447420" y="1254125"/>
                  </a:lnTo>
                  <a:lnTo>
                    <a:pt x="492505" y="1280540"/>
                  </a:lnTo>
                  <a:lnTo>
                    <a:pt x="498982" y="1284351"/>
                  </a:lnTo>
                  <a:lnTo>
                    <a:pt x="540638" y="1301495"/>
                  </a:lnTo>
                  <a:lnTo>
                    <a:pt x="584961" y="1307211"/>
                  </a:lnTo>
                  <a:lnTo>
                    <a:pt x="629284" y="1301495"/>
                  </a:lnTo>
                  <a:lnTo>
                    <a:pt x="670940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7" y="1046352"/>
                  </a:lnTo>
                  <a:lnTo>
                    <a:pt x="1083944" y="1042670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3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2" y="329818"/>
                  </a:lnTo>
                  <a:lnTo>
                    <a:pt x="1098930" y="353567"/>
                  </a:lnTo>
                  <a:lnTo>
                    <a:pt x="1110487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7" y="925829"/>
                  </a:lnTo>
                  <a:lnTo>
                    <a:pt x="1080642" y="977391"/>
                  </a:lnTo>
                  <a:lnTo>
                    <a:pt x="817498" y="1135126"/>
                  </a:lnTo>
                  <a:lnTo>
                    <a:pt x="694816" y="1207008"/>
                  </a:lnTo>
                  <a:lnTo>
                    <a:pt x="649731" y="1233424"/>
                  </a:lnTo>
                  <a:lnTo>
                    <a:pt x="584961" y="1251712"/>
                  </a:lnTo>
                  <a:lnTo>
                    <a:pt x="554989" y="1248028"/>
                  </a:lnTo>
                  <a:lnTo>
                    <a:pt x="526668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4" y="999236"/>
                  </a:lnTo>
                  <a:lnTo>
                    <a:pt x="70992" y="953770"/>
                  </a:lnTo>
                  <a:lnTo>
                    <a:pt x="55498" y="895350"/>
                  </a:lnTo>
                  <a:lnTo>
                    <a:pt x="55498" y="615823"/>
                  </a:lnTo>
                  <a:lnTo>
                    <a:pt x="55498" y="472313"/>
                  </a:lnTo>
                  <a:lnTo>
                    <a:pt x="55498" y="419480"/>
                  </a:lnTo>
                  <a:lnTo>
                    <a:pt x="55498" y="411861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5"/>
                  </a:lnTo>
                  <a:lnTo>
                    <a:pt x="475106" y="100329"/>
                  </a:lnTo>
                  <a:lnTo>
                    <a:pt x="520191" y="73913"/>
                  </a:lnTo>
                  <a:lnTo>
                    <a:pt x="526668" y="70103"/>
                  </a:lnTo>
                  <a:lnTo>
                    <a:pt x="554989" y="59181"/>
                  </a:lnTo>
                  <a:lnTo>
                    <a:pt x="584961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4" y="209803"/>
                  </a:lnTo>
                  <a:lnTo>
                    <a:pt x="1004696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82912" y="2514599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411861"/>
                  </a:move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117727" y="288112"/>
                  </a:lnTo>
                  <a:lnTo>
                    <a:pt x="1117727" y="411861"/>
                  </a:lnTo>
                  <a:lnTo>
                    <a:pt x="1117727" y="895350"/>
                  </a:lnTo>
                  <a:lnTo>
                    <a:pt x="1101979" y="953770"/>
                  </a:lnTo>
                  <a:lnTo>
                    <a:pt x="1059180" y="995426"/>
                  </a:lnTo>
                  <a:lnTo>
                    <a:pt x="644906" y="1237107"/>
                  </a:lnTo>
                  <a:lnTo>
                    <a:pt x="586613" y="1251712"/>
                  </a:lnTo>
                  <a:lnTo>
                    <a:pt x="556641" y="1248029"/>
                  </a:lnTo>
                  <a:lnTo>
                    <a:pt x="114046" y="99542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1247" y="353568"/>
                  </a:lnTo>
                  <a:lnTo>
                    <a:pt x="114046" y="311785"/>
                  </a:lnTo>
                  <a:lnTo>
                    <a:pt x="528193" y="70104"/>
                  </a:lnTo>
                  <a:lnTo>
                    <a:pt x="586613" y="55499"/>
                  </a:lnTo>
                  <a:lnTo>
                    <a:pt x="616585" y="59182"/>
                  </a:lnTo>
                  <a:lnTo>
                    <a:pt x="644906" y="70104"/>
                  </a:lnTo>
                  <a:lnTo>
                    <a:pt x="1059180" y="311785"/>
                  </a:lnTo>
                  <a:lnTo>
                    <a:pt x="1101979" y="353568"/>
                  </a:lnTo>
                  <a:lnTo>
                    <a:pt x="1117727" y="411861"/>
                  </a:lnTo>
                  <a:lnTo>
                    <a:pt x="1117727" y="288112"/>
                  </a:lnTo>
                  <a:lnTo>
                    <a:pt x="1086993" y="264668"/>
                  </a:lnTo>
                  <a:lnTo>
                    <a:pt x="728726" y="55499"/>
                  </a:lnTo>
                  <a:lnTo>
                    <a:pt x="672846" y="22860"/>
                  </a:lnTo>
                  <a:lnTo>
                    <a:pt x="630936" y="5715"/>
                  </a:lnTo>
                  <a:lnTo>
                    <a:pt x="586613" y="0"/>
                  </a:lnTo>
                  <a:lnTo>
                    <a:pt x="542163" y="5715"/>
                  </a:lnTo>
                  <a:lnTo>
                    <a:pt x="500380" y="22860"/>
                  </a:lnTo>
                  <a:lnTo>
                    <a:pt x="86233" y="26466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419" y="1015365"/>
                  </a:lnTo>
                  <a:lnTo>
                    <a:pt x="86233" y="1042682"/>
                  </a:lnTo>
                  <a:lnTo>
                    <a:pt x="500380" y="1284351"/>
                  </a:lnTo>
                  <a:lnTo>
                    <a:pt x="542163" y="1301496"/>
                  </a:lnTo>
                  <a:lnTo>
                    <a:pt x="586613" y="1307211"/>
                  </a:lnTo>
                  <a:lnTo>
                    <a:pt x="630936" y="1301496"/>
                  </a:lnTo>
                  <a:lnTo>
                    <a:pt x="672846" y="1284351"/>
                  </a:lnTo>
                  <a:lnTo>
                    <a:pt x="728726" y="1251712"/>
                  </a:lnTo>
                  <a:lnTo>
                    <a:pt x="1086993" y="1042682"/>
                  </a:lnTo>
                  <a:lnTo>
                    <a:pt x="1122807" y="1015365"/>
                  </a:lnTo>
                  <a:lnTo>
                    <a:pt x="1149985" y="980440"/>
                  </a:lnTo>
                  <a:lnTo>
                    <a:pt x="1167257" y="939927"/>
                  </a:lnTo>
                  <a:lnTo>
                    <a:pt x="1173226" y="895350"/>
                  </a:lnTo>
                  <a:lnTo>
                    <a:pt x="1173226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84436" y="2516123"/>
              <a:ext cx="1173480" cy="1307465"/>
            </a:xfrm>
            <a:custGeom>
              <a:avLst/>
              <a:gdLst/>
              <a:ahLst/>
              <a:cxnLst/>
              <a:rect l="l" t="t" r="r" b="b"/>
              <a:pathLst>
                <a:path w="1173479" h="1307464">
                  <a:moveTo>
                    <a:pt x="1173226" y="895350"/>
                  </a:moveTo>
                  <a:lnTo>
                    <a:pt x="1173226" y="615823"/>
                  </a:lnTo>
                  <a:lnTo>
                    <a:pt x="1173226" y="472313"/>
                  </a:lnTo>
                  <a:lnTo>
                    <a:pt x="1173226" y="419480"/>
                  </a:lnTo>
                  <a:lnTo>
                    <a:pt x="1173226" y="411861"/>
                  </a:lnTo>
                  <a:lnTo>
                    <a:pt x="1167257" y="367411"/>
                  </a:lnTo>
                  <a:lnTo>
                    <a:pt x="1149985" y="326771"/>
                  </a:lnTo>
                  <a:lnTo>
                    <a:pt x="1122807" y="291973"/>
                  </a:lnTo>
                  <a:lnTo>
                    <a:pt x="1086993" y="264667"/>
                  </a:lnTo>
                  <a:lnTo>
                    <a:pt x="847598" y="124967"/>
                  </a:lnTo>
                  <a:lnTo>
                    <a:pt x="724535" y="53086"/>
                  </a:lnTo>
                  <a:lnTo>
                    <a:pt x="679323" y="26670"/>
                  </a:lnTo>
                  <a:lnTo>
                    <a:pt x="672846" y="22987"/>
                  </a:lnTo>
                  <a:lnTo>
                    <a:pt x="630936" y="5714"/>
                  </a:lnTo>
                  <a:lnTo>
                    <a:pt x="586613" y="0"/>
                  </a:lnTo>
                  <a:lnTo>
                    <a:pt x="542163" y="5714"/>
                  </a:lnTo>
                  <a:lnTo>
                    <a:pt x="500380" y="22987"/>
                  </a:lnTo>
                  <a:lnTo>
                    <a:pt x="260985" y="162687"/>
                  </a:lnTo>
                  <a:lnTo>
                    <a:pt x="137922" y="234441"/>
                  </a:lnTo>
                  <a:lnTo>
                    <a:pt x="92710" y="260858"/>
                  </a:lnTo>
                  <a:lnTo>
                    <a:pt x="50419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419" y="1015364"/>
                  </a:lnTo>
                  <a:lnTo>
                    <a:pt x="86233" y="1042670"/>
                  </a:lnTo>
                  <a:lnTo>
                    <a:pt x="325628" y="1182370"/>
                  </a:lnTo>
                  <a:lnTo>
                    <a:pt x="448691" y="1254125"/>
                  </a:lnTo>
                  <a:lnTo>
                    <a:pt x="493903" y="1280540"/>
                  </a:lnTo>
                  <a:lnTo>
                    <a:pt x="500380" y="1284351"/>
                  </a:lnTo>
                  <a:lnTo>
                    <a:pt x="542163" y="1301495"/>
                  </a:lnTo>
                  <a:lnTo>
                    <a:pt x="586613" y="1307211"/>
                  </a:lnTo>
                  <a:lnTo>
                    <a:pt x="630936" y="1301495"/>
                  </a:lnTo>
                  <a:lnTo>
                    <a:pt x="672846" y="1284351"/>
                  </a:lnTo>
                  <a:lnTo>
                    <a:pt x="912241" y="1144651"/>
                  </a:lnTo>
                  <a:lnTo>
                    <a:pt x="1035304" y="1072896"/>
                  </a:lnTo>
                  <a:lnTo>
                    <a:pt x="1080516" y="1046352"/>
                  </a:lnTo>
                  <a:lnTo>
                    <a:pt x="1086993" y="1042670"/>
                  </a:lnTo>
                  <a:lnTo>
                    <a:pt x="1122807" y="1015364"/>
                  </a:lnTo>
                  <a:lnTo>
                    <a:pt x="1149985" y="980439"/>
                  </a:lnTo>
                  <a:lnTo>
                    <a:pt x="1167257" y="939926"/>
                  </a:lnTo>
                  <a:lnTo>
                    <a:pt x="1173226" y="895350"/>
                  </a:lnTo>
                  <a:close/>
                </a:path>
                <a:path w="1173479" h="1307464">
                  <a:moveTo>
                    <a:pt x="1059180" y="311785"/>
                  </a:moveTo>
                  <a:lnTo>
                    <a:pt x="1083564" y="329818"/>
                  </a:lnTo>
                  <a:lnTo>
                    <a:pt x="1101979" y="353567"/>
                  </a:lnTo>
                  <a:lnTo>
                    <a:pt x="1113663" y="381380"/>
                  </a:lnTo>
                  <a:lnTo>
                    <a:pt x="1117727" y="411861"/>
                  </a:lnTo>
                  <a:lnTo>
                    <a:pt x="1117727" y="691388"/>
                  </a:lnTo>
                  <a:lnTo>
                    <a:pt x="1117727" y="834898"/>
                  </a:lnTo>
                  <a:lnTo>
                    <a:pt x="1117727" y="887856"/>
                  </a:lnTo>
                  <a:lnTo>
                    <a:pt x="1117727" y="895350"/>
                  </a:lnTo>
                  <a:lnTo>
                    <a:pt x="1113663" y="925829"/>
                  </a:lnTo>
                  <a:lnTo>
                    <a:pt x="1083564" y="977391"/>
                  </a:lnTo>
                  <a:lnTo>
                    <a:pt x="819658" y="1135126"/>
                  </a:lnTo>
                  <a:lnTo>
                    <a:pt x="696722" y="1207008"/>
                  </a:lnTo>
                  <a:lnTo>
                    <a:pt x="651383" y="1233424"/>
                  </a:lnTo>
                  <a:lnTo>
                    <a:pt x="586613" y="1251712"/>
                  </a:lnTo>
                  <a:lnTo>
                    <a:pt x="556641" y="1248028"/>
                  </a:lnTo>
                  <a:lnTo>
                    <a:pt x="528193" y="1237107"/>
                  </a:lnTo>
                  <a:lnTo>
                    <a:pt x="288798" y="1097407"/>
                  </a:lnTo>
                  <a:lnTo>
                    <a:pt x="165862" y="1025651"/>
                  </a:lnTo>
                  <a:lnTo>
                    <a:pt x="120523" y="999236"/>
                  </a:lnTo>
                  <a:lnTo>
                    <a:pt x="71247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563" y="381380"/>
                  </a:lnTo>
                  <a:lnTo>
                    <a:pt x="89662" y="329818"/>
                  </a:lnTo>
                  <a:lnTo>
                    <a:pt x="353568" y="172085"/>
                  </a:lnTo>
                  <a:lnTo>
                    <a:pt x="476504" y="100329"/>
                  </a:lnTo>
                  <a:lnTo>
                    <a:pt x="521843" y="73913"/>
                  </a:lnTo>
                  <a:lnTo>
                    <a:pt x="528193" y="70103"/>
                  </a:lnTo>
                  <a:lnTo>
                    <a:pt x="556641" y="59181"/>
                  </a:lnTo>
                  <a:lnTo>
                    <a:pt x="586613" y="55499"/>
                  </a:lnTo>
                  <a:lnTo>
                    <a:pt x="616585" y="59181"/>
                  </a:lnTo>
                  <a:lnTo>
                    <a:pt x="644906" y="70103"/>
                  </a:lnTo>
                  <a:lnTo>
                    <a:pt x="884428" y="209803"/>
                  </a:lnTo>
                  <a:lnTo>
                    <a:pt x="1007364" y="281559"/>
                  </a:lnTo>
                  <a:lnTo>
                    <a:pt x="1052703" y="308101"/>
                  </a:lnTo>
                  <a:lnTo>
                    <a:pt x="1059180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0881359" y="2511551"/>
            <a:ext cx="1188720" cy="1316355"/>
            <a:chOff x="10881359" y="2511551"/>
            <a:chExt cx="1188720" cy="1316355"/>
          </a:xfrm>
        </p:grpSpPr>
        <p:sp>
          <p:nvSpPr>
            <p:cNvPr id="28" name="object 28"/>
            <p:cNvSpPr/>
            <p:nvPr/>
          </p:nvSpPr>
          <p:spPr>
            <a:xfrm>
              <a:off x="10884408" y="251459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82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82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59312" y="3017519"/>
              <a:ext cx="396240" cy="301625"/>
            </a:xfrm>
            <a:custGeom>
              <a:avLst/>
              <a:gdLst/>
              <a:ahLst/>
              <a:cxnLst/>
              <a:rect l="l" t="t" r="r" b="b"/>
              <a:pathLst>
                <a:path w="396240" h="301625">
                  <a:moveTo>
                    <a:pt x="173482" y="184658"/>
                  </a:moveTo>
                  <a:lnTo>
                    <a:pt x="139827" y="184658"/>
                  </a:lnTo>
                  <a:lnTo>
                    <a:pt x="139827" y="255524"/>
                  </a:lnTo>
                  <a:lnTo>
                    <a:pt x="173482" y="221869"/>
                  </a:lnTo>
                  <a:lnTo>
                    <a:pt x="173482" y="184658"/>
                  </a:lnTo>
                  <a:close/>
                </a:path>
                <a:path w="396240" h="301625">
                  <a:moveTo>
                    <a:pt x="371602" y="3937"/>
                  </a:moveTo>
                  <a:lnTo>
                    <a:pt x="332359" y="46990"/>
                  </a:lnTo>
                  <a:lnTo>
                    <a:pt x="299847" y="61595"/>
                  </a:lnTo>
                  <a:lnTo>
                    <a:pt x="139827" y="61595"/>
                  </a:lnTo>
                  <a:lnTo>
                    <a:pt x="129159" y="62611"/>
                  </a:lnTo>
                  <a:lnTo>
                    <a:pt x="119126" y="65532"/>
                  </a:lnTo>
                  <a:lnTo>
                    <a:pt x="109855" y="70358"/>
                  </a:lnTo>
                  <a:lnTo>
                    <a:pt x="101727" y="76708"/>
                  </a:lnTo>
                  <a:lnTo>
                    <a:pt x="85344" y="72644"/>
                  </a:lnTo>
                  <a:lnTo>
                    <a:pt x="66548" y="64770"/>
                  </a:lnTo>
                  <a:lnTo>
                    <a:pt x="47879" y="51435"/>
                  </a:lnTo>
                  <a:lnTo>
                    <a:pt x="31496" y="31369"/>
                  </a:lnTo>
                  <a:lnTo>
                    <a:pt x="27178" y="26416"/>
                  </a:lnTo>
                  <a:lnTo>
                    <a:pt x="21590" y="23241"/>
                  </a:lnTo>
                  <a:lnTo>
                    <a:pt x="15240" y="22479"/>
                  </a:lnTo>
                  <a:lnTo>
                    <a:pt x="9144" y="24130"/>
                  </a:lnTo>
                  <a:lnTo>
                    <a:pt x="3556" y="28448"/>
                  </a:lnTo>
                  <a:lnTo>
                    <a:pt x="508" y="34417"/>
                  </a:lnTo>
                  <a:lnTo>
                    <a:pt x="0" y="41021"/>
                  </a:lnTo>
                  <a:lnTo>
                    <a:pt x="2286" y="47625"/>
                  </a:lnTo>
                  <a:lnTo>
                    <a:pt x="21209" y="72009"/>
                  </a:lnTo>
                  <a:lnTo>
                    <a:pt x="42672" y="89281"/>
                  </a:lnTo>
                  <a:lnTo>
                    <a:pt x="64643" y="100584"/>
                  </a:lnTo>
                  <a:lnTo>
                    <a:pt x="85344" y="107442"/>
                  </a:lnTo>
                  <a:lnTo>
                    <a:pt x="84328" y="110871"/>
                  </a:lnTo>
                  <a:lnTo>
                    <a:pt x="83693" y="114173"/>
                  </a:lnTo>
                  <a:lnTo>
                    <a:pt x="83693" y="293243"/>
                  </a:lnTo>
                  <a:lnTo>
                    <a:pt x="89281" y="300609"/>
                  </a:lnTo>
                  <a:lnTo>
                    <a:pt x="93726" y="301498"/>
                  </a:lnTo>
                  <a:lnTo>
                    <a:pt x="117348" y="277876"/>
                  </a:lnTo>
                  <a:lnTo>
                    <a:pt x="117348" y="179070"/>
                  </a:lnTo>
                  <a:lnTo>
                    <a:pt x="193675" y="179070"/>
                  </a:lnTo>
                  <a:lnTo>
                    <a:pt x="204216" y="185928"/>
                  </a:lnTo>
                  <a:lnTo>
                    <a:pt x="208026" y="187452"/>
                  </a:lnTo>
                  <a:lnTo>
                    <a:pt x="367411" y="28575"/>
                  </a:lnTo>
                  <a:lnTo>
                    <a:pt x="371602" y="3937"/>
                  </a:lnTo>
                  <a:close/>
                </a:path>
                <a:path w="396240" h="301625">
                  <a:moveTo>
                    <a:pt x="396113" y="0"/>
                  </a:moveTo>
                  <a:lnTo>
                    <a:pt x="384048" y="0"/>
                  </a:lnTo>
                  <a:lnTo>
                    <a:pt x="381508" y="14605"/>
                  </a:lnTo>
                  <a:lnTo>
                    <a:pt x="396113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84408" y="251459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82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82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F9E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85931" y="251612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083945" y="264667"/>
                  </a:lnTo>
                  <a:lnTo>
                    <a:pt x="845185" y="124967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5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3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6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6" y="1280540"/>
                  </a:lnTo>
                  <a:lnTo>
                    <a:pt x="498983" y="1284351"/>
                  </a:lnTo>
                  <a:lnTo>
                    <a:pt x="540639" y="1301495"/>
                  </a:lnTo>
                  <a:lnTo>
                    <a:pt x="584962" y="1307211"/>
                  </a:lnTo>
                  <a:lnTo>
                    <a:pt x="629285" y="1301495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3" y="1072896"/>
                  </a:lnTo>
                  <a:lnTo>
                    <a:pt x="1077468" y="1046352"/>
                  </a:lnTo>
                  <a:lnTo>
                    <a:pt x="1083945" y="1042670"/>
                  </a:lnTo>
                  <a:lnTo>
                    <a:pt x="1119632" y="1015364"/>
                  </a:lnTo>
                  <a:lnTo>
                    <a:pt x="1146683" y="980439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9" y="311785"/>
                  </a:moveTo>
                  <a:lnTo>
                    <a:pt x="1080643" y="329818"/>
                  </a:lnTo>
                  <a:lnTo>
                    <a:pt x="1098931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2" y="1233424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526669" y="1237107"/>
                  </a:lnTo>
                  <a:lnTo>
                    <a:pt x="287909" y="1097407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6" y="381380"/>
                  </a:lnTo>
                  <a:lnTo>
                    <a:pt x="89281" y="329818"/>
                  </a:lnTo>
                  <a:lnTo>
                    <a:pt x="352425" y="172085"/>
                  </a:lnTo>
                  <a:lnTo>
                    <a:pt x="475107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4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9"/>
                  </a:lnTo>
                  <a:lnTo>
                    <a:pt x="1049909" y="308101"/>
                  </a:lnTo>
                  <a:lnTo>
                    <a:pt x="1056259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93552" y="2514599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411861"/>
                  </a:moveTo>
                  <a:lnTo>
                    <a:pt x="1163955" y="367411"/>
                  </a:lnTo>
                  <a:lnTo>
                    <a:pt x="1146683" y="326771"/>
                  </a:lnTo>
                  <a:lnTo>
                    <a:pt x="1119632" y="291973"/>
                  </a:lnTo>
                  <a:lnTo>
                    <a:pt x="1114425" y="287997"/>
                  </a:lnTo>
                  <a:lnTo>
                    <a:pt x="1114425" y="411861"/>
                  </a:lnTo>
                  <a:lnTo>
                    <a:pt x="1114425" y="895350"/>
                  </a:lnTo>
                  <a:lnTo>
                    <a:pt x="1098931" y="953770"/>
                  </a:lnTo>
                  <a:lnTo>
                    <a:pt x="1056259" y="995426"/>
                  </a:lnTo>
                  <a:lnTo>
                    <a:pt x="643255" y="1237107"/>
                  </a:lnTo>
                  <a:lnTo>
                    <a:pt x="584962" y="1251712"/>
                  </a:lnTo>
                  <a:lnTo>
                    <a:pt x="554990" y="1248029"/>
                  </a:lnTo>
                  <a:lnTo>
                    <a:pt x="113665" y="99542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411861"/>
                  </a:lnTo>
                  <a:lnTo>
                    <a:pt x="70993" y="353568"/>
                  </a:lnTo>
                  <a:lnTo>
                    <a:pt x="113665" y="311785"/>
                  </a:lnTo>
                  <a:lnTo>
                    <a:pt x="526669" y="70104"/>
                  </a:lnTo>
                  <a:lnTo>
                    <a:pt x="584962" y="55499"/>
                  </a:lnTo>
                  <a:lnTo>
                    <a:pt x="614934" y="59182"/>
                  </a:lnTo>
                  <a:lnTo>
                    <a:pt x="643255" y="70104"/>
                  </a:lnTo>
                  <a:lnTo>
                    <a:pt x="1056259" y="311785"/>
                  </a:lnTo>
                  <a:lnTo>
                    <a:pt x="1098931" y="353568"/>
                  </a:lnTo>
                  <a:lnTo>
                    <a:pt x="1114425" y="411861"/>
                  </a:lnTo>
                  <a:lnTo>
                    <a:pt x="1114425" y="287997"/>
                  </a:lnTo>
                  <a:lnTo>
                    <a:pt x="1083945" y="264668"/>
                  </a:lnTo>
                  <a:lnTo>
                    <a:pt x="726694" y="55499"/>
                  </a:lnTo>
                  <a:lnTo>
                    <a:pt x="670941" y="22860"/>
                  </a:lnTo>
                  <a:lnTo>
                    <a:pt x="629285" y="5715"/>
                  </a:lnTo>
                  <a:lnTo>
                    <a:pt x="584962" y="0"/>
                  </a:lnTo>
                  <a:lnTo>
                    <a:pt x="540639" y="5715"/>
                  </a:lnTo>
                  <a:lnTo>
                    <a:pt x="498983" y="22860"/>
                  </a:lnTo>
                  <a:lnTo>
                    <a:pt x="85979" y="26466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895350"/>
                  </a:lnTo>
                  <a:lnTo>
                    <a:pt x="5969" y="939927"/>
                  </a:lnTo>
                  <a:lnTo>
                    <a:pt x="23241" y="980440"/>
                  </a:lnTo>
                  <a:lnTo>
                    <a:pt x="50292" y="1015365"/>
                  </a:lnTo>
                  <a:lnTo>
                    <a:pt x="85979" y="1042682"/>
                  </a:lnTo>
                  <a:lnTo>
                    <a:pt x="498983" y="1284351"/>
                  </a:lnTo>
                  <a:lnTo>
                    <a:pt x="540639" y="1301496"/>
                  </a:lnTo>
                  <a:lnTo>
                    <a:pt x="584962" y="1307211"/>
                  </a:lnTo>
                  <a:lnTo>
                    <a:pt x="629285" y="1301496"/>
                  </a:lnTo>
                  <a:lnTo>
                    <a:pt x="670941" y="1284351"/>
                  </a:lnTo>
                  <a:lnTo>
                    <a:pt x="726694" y="1251712"/>
                  </a:lnTo>
                  <a:lnTo>
                    <a:pt x="1083945" y="1042682"/>
                  </a:lnTo>
                  <a:lnTo>
                    <a:pt x="1119632" y="1015365"/>
                  </a:lnTo>
                  <a:lnTo>
                    <a:pt x="1146683" y="980440"/>
                  </a:lnTo>
                  <a:lnTo>
                    <a:pt x="1163955" y="939927"/>
                  </a:lnTo>
                  <a:lnTo>
                    <a:pt x="1169924" y="895350"/>
                  </a:lnTo>
                  <a:lnTo>
                    <a:pt x="1169924" y="411861"/>
                  </a:lnTo>
                  <a:close/>
                </a:path>
              </a:pathLst>
            </a:custGeom>
            <a:solidFill>
              <a:srgbClr val="EB7B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895075" y="2516123"/>
              <a:ext cx="1170305" cy="1307465"/>
            </a:xfrm>
            <a:custGeom>
              <a:avLst/>
              <a:gdLst/>
              <a:ahLst/>
              <a:cxnLst/>
              <a:rect l="l" t="t" r="r" b="b"/>
              <a:pathLst>
                <a:path w="1170304" h="1307464">
                  <a:moveTo>
                    <a:pt x="1169924" y="895350"/>
                  </a:moveTo>
                  <a:lnTo>
                    <a:pt x="1169924" y="615823"/>
                  </a:lnTo>
                  <a:lnTo>
                    <a:pt x="1169924" y="472313"/>
                  </a:lnTo>
                  <a:lnTo>
                    <a:pt x="1169924" y="419480"/>
                  </a:lnTo>
                  <a:lnTo>
                    <a:pt x="1169924" y="411861"/>
                  </a:lnTo>
                  <a:lnTo>
                    <a:pt x="1163954" y="367411"/>
                  </a:lnTo>
                  <a:lnTo>
                    <a:pt x="1146682" y="326771"/>
                  </a:lnTo>
                  <a:lnTo>
                    <a:pt x="1119631" y="291973"/>
                  </a:lnTo>
                  <a:lnTo>
                    <a:pt x="1083945" y="264667"/>
                  </a:lnTo>
                  <a:lnTo>
                    <a:pt x="845184" y="124967"/>
                  </a:lnTo>
                  <a:lnTo>
                    <a:pt x="722502" y="53086"/>
                  </a:lnTo>
                  <a:lnTo>
                    <a:pt x="677418" y="26670"/>
                  </a:lnTo>
                  <a:lnTo>
                    <a:pt x="670941" y="22987"/>
                  </a:lnTo>
                  <a:lnTo>
                    <a:pt x="629284" y="5714"/>
                  </a:lnTo>
                  <a:lnTo>
                    <a:pt x="584962" y="0"/>
                  </a:lnTo>
                  <a:lnTo>
                    <a:pt x="540639" y="5714"/>
                  </a:lnTo>
                  <a:lnTo>
                    <a:pt x="498982" y="22987"/>
                  </a:lnTo>
                  <a:lnTo>
                    <a:pt x="260223" y="162687"/>
                  </a:lnTo>
                  <a:lnTo>
                    <a:pt x="137541" y="234441"/>
                  </a:lnTo>
                  <a:lnTo>
                    <a:pt x="92455" y="260858"/>
                  </a:lnTo>
                  <a:lnTo>
                    <a:pt x="50292" y="291973"/>
                  </a:lnTo>
                  <a:lnTo>
                    <a:pt x="23241" y="326771"/>
                  </a:lnTo>
                  <a:lnTo>
                    <a:pt x="5969" y="367411"/>
                  </a:lnTo>
                  <a:lnTo>
                    <a:pt x="0" y="411861"/>
                  </a:lnTo>
                  <a:lnTo>
                    <a:pt x="0" y="691388"/>
                  </a:lnTo>
                  <a:lnTo>
                    <a:pt x="0" y="834898"/>
                  </a:lnTo>
                  <a:lnTo>
                    <a:pt x="0" y="887856"/>
                  </a:lnTo>
                  <a:lnTo>
                    <a:pt x="0" y="895350"/>
                  </a:lnTo>
                  <a:lnTo>
                    <a:pt x="5969" y="939926"/>
                  </a:lnTo>
                  <a:lnTo>
                    <a:pt x="23241" y="980439"/>
                  </a:lnTo>
                  <a:lnTo>
                    <a:pt x="50292" y="1015364"/>
                  </a:lnTo>
                  <a:lnTo>
                    <a:pt x="85978" y="1042670"/>
                  </a:lnTo>
                  <a:lnTo>
                    <a:pt x="324739" y="1182370"/>
                  </a:lnTo>
                  <a:lnTo>
                    <a:pt x="447421" y="1254125"/>
                  </a:lnTo>
                  <a:lnTo>
                    <a:pt x="492505" y="1280540"/>
                  </a:lnTo>
                  <a:lnTo>
                    <a:pt x="498982" y="1284351"/>
                  </a:lnTo>
                  <a:lnTo>
                    <a:pt x="540639" y="1301495"/>
                  </a:lnTo>
                  <a:lnTo>
                    <a:pt x="584962" y="1307211"/>
                  </a:lnTo>
                  <a:lnTo>
                    <a:pt x="629284" y="1301495"/>
                  </a:lnTo>
                  <a:lnTo>
                    <a:pt x="670941" y="1284351"/>
                  </a:lnTo>
                  <a:lnTo>
                    <a:pt x="909701" y="1144651"/>
                  </a:lnTo>
                  <a:lnTo>
                    <a:pt x="1032382" y="1072896"/>
                  </a:lnTo>
                  <a:lnTo>
                    <a:pt x="1077468" y="1046352"/>
                  </a:lnTo>
                  <a:lnTo>
                    <a:pt x="1083945" y="1042670"/>
                  </a:lnTo>
                  <a:lnTo>
                    <a:pt x="1119631" y="1015364"/>
                  </a:lnTo>
                  <a:lnTo>
                    <a:pt x="1146682" y="980439"/>
                  </a:lnTo>
                  <a:lnTo>
                    <a:pt x="1163954" y="939926"/>
                  </a:lnTo>
                  <a:lnTo>
                    <a:pt x="1169924" y="895350"/>
                  </a:lnTo>
                  <a:close/>
                </a:path>
                <a:path w="1170304" h="1307464">
                  <a:moveTo>
                    <a:pt x="1056258" y="311785"/>
                  </a:moveTo>
                  <a:lnTo>
                    <a:pt x="1080643" y="329818"/>
                  </a:lnTo>
                  <a:lnTo>
                    <a:pt x="1098930" y="353567"/>
                  </a:lnTo>
                  <a:lnTo>
                    <a:pt x="1110488" y="381380"/>
                  </a:lnTo>
                  <a:lnTo>
                    <a:pt x="1114425" y="411861"/>
                  </a:lnTo>
                  <a:lnTo>
                    <a:pt x="1114425" y="691388"/>
                  </a:lnTo>
                  <a:lnTo>
                    <a:pt x="1114425" y="834898"/>
                  </a:lnTo>
                  <a:lnTo>
                    <a:pt x="1114425" y="887856"/>
                  </a:lnTo>
                  <a:lnTo>
                    <a:pt x="1114425" y="895350"/>
                  </a:lnTo>
                  <a:lnTo>
                    <a:pt x="1110488" y="925829"/>
                  </a:lnTo>
                  <a:lnTo>
                    <a:pt x="1080643" y="977391"/>
                  </a:lnTo>
                  <a:lnTo>
                    <a:pt x="817499" y="1135126"/>
                  </a:lnTo>
                  <a:lnTo>
                    <a:pt x="694817" y="1207008"/>
                  </a:lnTo>
                  <a:lnTo>
                    <a:pt x="649731" y="1233424"/>
                  </a:lnTo>
                  <a:lnTo>
                    <a:pt x="584962" y="1251712"/>
                  </a:lnTo>
                  <a:lnTo>
                    <a:pt x="554990" y="1248028"/>
                  </a:lnTo>
                  <a:lnTo>
                    <a:pt x="526669" y="1237107"/>
                  </a:lnTo>
                  <a:lnTo>
                    <a:pt x="287908" y="1097407"/>
                  </a:lnTo>
                  <a:lnTo>
                    <a:pt x="165226" y="1025651"/>
                  </a:lnTo>
                  <a:lnTo>
                    <a:pt x="120015" y="999236"/>
                  </a:lnTo>
                  <a:lnTo>
                    <a:pt x="70993" y="953770"/>
                  </a:lnTo>
                  <a:lnTo>
                    <a:pt x="55499" y="895350"/>
                  </a:lnTo>
                  <a:lnTo>
                    <a:pt x="55499" y="615823"/>
                  </a:lnTo>
                  <a:lnTo>
                    <a:pt x="55499" y="472313"/>
                  </a:lnTo>
                  <a:lnTo>
                    <a:pt x="55499" y="419480"/>
                  </a:lnTo>
                  <a:lnTo>
                    <a:pt x="55499" y="411861"/>
                  </a:lnTo>
                  <a:lnTo>
                    <a:pt x="59435" y="381380"/>
                  </a:lnTo>
                  <a:lnTo>
                    <a:pt x="89280" y="329818"/>
                  </a:lnTo>
                  <a:lnTo>
                    <a:pt x="352425" y="172085"/>
                  </a:lnTo>
                  <a:lnTo>
                    <a:pt x="475106" y="100329"/>
                  </a:lnTo>
                  <a:lnTo>
                    <a:pt x="520192" y="73913"/>
                  </a:lnTo>
                  <a:lnTo>
                    <a:pt x="526669" y="70103"/>
                  </a:lnTo>
                  <a:lnTo>
                    <a:pt x="554990" y="59181"/>
                  </a:lnTo>
                  <a:lnTo>
                    <a:pt x="584962" y="55499"/>
                  </a:lnTo>
                  <a:lnTo>
                    <a:pt x="614933" y="59181"/>
                  </a:lnTo>
                  <a:lnTo>
                    <a:pt x="643254" y="70103"/>
                  </a:lnTo>
                  <a:lnTo>
                    <a:pt x="882015" y="209803"/>
                  </a:lnTo>
                  <a:lnTo>
                    <a:pt x="1004697" y="281559"/>
                  </a:lnTo>
                  <a:lnTo>
                    <a:pt x="1049908" y="308101"/>
                  </a:lnTo>
                  <a:lnTo>
                    <a:pt x="1056258" y="31178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4424" y="478536"/>
            <a:ext cx="5313045" cy="2240280"/>
            <a:chOff x="344424" y="478536"/>
            <a:chExt cx="5313045" cy="2240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2240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424" y="926591"/>
              <a:ext cx="5013960" cy="1402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808" y="487680"/>
              <a:ext cx="5220970" cy="2164080"/>
            </a:xfrm>
            <a:custGeom>
              <a:avLst/>
              <a:gdLst/>
              <a:ahLst/>
              <a:cxnLst/>
              <a:rect l="l" t="t" r="r" b="b"/>
              <a:pathLst>
                <a:path w="5220970" h="2164080">
                  <a:moveTo>
                    <a:pt x="5051679" y="0"/>
                  </a:moveTo>
                  <a:lnTo>
                    <a:pt x="169125" y="0"/>
                  </a:lnTo>
                  <a:lnTo>
                    <a:pt x="124167" y="6096"/>
                  </a:lnTo>
                  <a:lnTo>
                    <a:pt x="83769" y="23114"/>
                  </a:lnTo>
                  <a:lnTo>
                    <a:pt x="49542" y="49530"/>
                  </a:lnTo>
                  <a:lnTo>
                    <a:pt x="23088" y="83693"/>
                  </a:lnTo>
                  <a:lnTo>
                    <a:pt x="6045" y="124079"/>
                  </a:lnTo>
                  <a:lnTo>
                    <a:pt x="0" y="169037"/>
                  </a:lnTo>
                  <a:lnTo>
                    <a:pt x="0" y="1994662"/>
                  </a:lnTo>
                  <a:lnTo>
                    <a:pt x="6045" y="2039620"/>
                  </a:lnTo>
                  <a:lnTo>
                    <a:pt x="23088" y="2080006"/>
                  </a:lnTo>
                  <a:lnTo>
                    <a:pt x="49542" y="2114169"/>
                  </a:lnTo>
                  <a:lnTo>
                    <a:pt x="83769" y="2140585"/>
                  </a:lnTo>
                  <a:lnTo>
                    <a:pt x="124167" y="2157603"/>
                  </a:lnTo>
                  <a:lnTo>
                    <a:pt x="169125" y="2163699"/>
                  </a:lnTo>
                  <a:lnTo>
                    <a:pt x="5051679" y="2163699"/>
                  </a:lnTo>
                  <a:lnTo>
                    <a:pt x="5096637" y="2157603"/>
                  </a:lnTo>
                  <a:lnTo>
                    <a:pt x="5137022" y="2140585"/>
                  </a:lnTo>
                  <a:lnTo>
                    <a:pt x="5171313" y="2114169"/>
                  </a:lnTo>
                  <a:lnTo>
                    <a:pt x="5197729" y="2080006"/>
                  </a:lnTo>
                  <a:lnTo>
                    <a:pt x="5214746" y="2039620"/>
                  </a:lnTo>
                  <a:lnTo>
                    <a:pt x="5220843" y="1994662"/>
                  </a:lnTo>
                  <a:lnTo>
                    <a:pt x="5220843" y="169037"/>
                  </a:lnTo>
                  <a:lnTo>
                    <a:pt x="5214746" y="124079"/>
                  </a:lnTo>
                  <a:lnTo>
                    <a:pt x="5197729" y="83693"/>
                  </a:lnTo>
                  <a:lnTo>
                    <a:pt x="5171313" y="49530"/>
                  </a:lnTo>
                  <a:lnTo>
                    <a:pt x="5137022" y="23114"/>
                  </a:lnTo>
                  <a:lnTo>
                    <a:pt x="5096637" y="6096"/>
                  </a:lnTo>
                  <a:lnTo>
                    <a:pt x="505167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5706" y="982726"/>
            <a:ext cx="463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"aws_instance"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"webserver"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642" y="1256741"/>
            <a:ext cx="400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ami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5170" y="1332407"/>
            <a:ext cx="87503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va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r.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ami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65170" y="1606954"/>
            <a:ext cx="21170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va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r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ins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ance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_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p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8808" y="478536"/>
            <a:ext cx="5220970" cy="399415"/>
          </a:xfrm>
          <a:custGeom>
            <a:avLst/>
            <a:gdLst/>
            <a:ahLst/>
            <a:cxnLst/>
            <a:rect l="l" t="t" r="r" b="b"/>
            <a:pathLst>
              <a:path w="5220970" h="399415">
                <a:moveTo>
                  <a:pt x="5220843" y="0"/>
                </a:moveTo>
                <a:lnTo>
                  <a:pt x="0" y="0"/>
                </a:lnTo>
                <a:lnTo>
                  <a:pt x="0" y="399161"/>
                </a:lnTo>
                <a:lnTo>
                  <a:pt x="5220843" y="399161"/>
                </a:lnTo>
                <a:lnTo>
                  <a:pt x="5220843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68808" y="478536"/>
            <a:ext cx="522097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31445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8159" y="576072"/>
            <a:ext cx="3743325" cy="1012190"/>
            <a:chOff x="518159" y="576072"/>
            <a:chExt cx="3743325" cy="101219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40152" y="1310640"/>
              <a:ext cx="1520825" cy="277495"/>
            </a:xfrm>
            <a:custGeom>
              <a:avLst/>
              <a:gdLst/>
              <a:ahLst/>
              <a:cxnLst/>
              <a:rect l="l" t="t" r="r" b="b"/>
              <a:pathLst>
                <a:path w="1520825" h="277494">
                  <a:moveTo>
                    <a:pt x="1520825" y="0"/>
                  </a:moveTo>
                  <a:lnTo>
                    <a:pt x="0" y="0"/>
                  </a:lnTo>
                  <a:lnTo>
                    <a:pt x="0" y="277240"/>
                  </a:lnTo>
                  <a:lnTo>
                    <a:pt x="1520825" y="277240"/>
                  </a:lnTo>
                  <a:lnTo>
                    <a:pt x="1520825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500376" y="1272997"/>
            <a:ext cx="1127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0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am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i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40151" y="1591055"/>
            <a:ext cx="2785745" cy="274320"/>
          </a:xfrm>
          <a:custGeom>
            <a:avLst/>
            <a:gdLst/>
            <a:ahLst/>
            <a:cxnLst/>
            <a:rect l="l" t="t" r="r" b="b"/>
            <a:pathLst>
              <a:path w="2785745" h="274319">
                <a:moveTo>
                  <a:pt x="2785364" y="0"/>
                </a:moveTo>
                <a:lnTo>
                  <a:pt x="0" y="0"/>
                </a:lnTo>
                <a:lnTo>
                  <a:pt x="0" y="273938"/>
                </a:lnTo>
                <a:lnTo>
                  <a:pt x="2785364" y="273938"/>
                </a:lnTo>
                <a:lnTo>
                  <a:pt x="278536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706" y="1542415"/>
            <a:ext cx="436499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>
              <a:lnSpc>
                <a:spcPts val="2135"/>
              </a:lnSpc>
              <a:spcBef>
                <a:spcPts val="100"/>
              </a:spcBef>
            </a:pP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instance_typ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e</a:t>
            </a:r>
            <a:r>
              <a:rPr sz="2700" spc="-89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45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inst</a:t>
            </a:r>
            <a:r>
              <a:rPr sz="1800" spc="-35" dirty="0">
                <a:solidFill>
                  <a:srgbClr val="9CDCFC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nce_typ</a:t>
            </a: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88735" y="484631"/>
            <a:ext cx="6303645" cy="2520950"/>
            <a:chOff x="5888735" y="484631"/>
            <a:chExt cx="6303645" cy="25209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8735" y="487679"/>
              <a:ext cx="6303263" cy="25176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07023" y="493775"/>
              <a:ext cx="6221095" cy="2444750"/>
            </a:xfrm>
            <a:custGeom>
              <a:avLst/>
              <a:gdLst/>
              <a:ahLst/>
              <a:cxnLst/>
              <a:rect l="l" t="t" r="r" b="b"/>
              <a:pathLst>
                <a:path w="6221095" h="2444750">
                  <a:moveTo>
                    <a:pt x="6029959" y="0"/>
                  </a:moveTo>
                  <a:lnTo>
                    <a:pt x="190626" y="0"/>
                  </a:lnTo>
                  <a:lnTo>
                    <a:pt x="146938" y="5079"/>
                  </a:lnTo>
                  <a:lnTo>
                    <a:pt x="106806" y="19431"/>
                  </a:lnTo>
                  <a:lnTo>
                    <a:pt x="71374" y="41910"/>
                  </a:lnTo>
                  <a:lnTo>
                    <a:pt x="41910" y="71500"/>
                  </a:lnTo>
                  <a:lnTo>
                    <a:pt x="19430" y="106934"/>
                  </a:lnTo>
                  <a:lnTo>
                    <a:pt x="5079" y="147065"/>
                  </a:lnTo>
                  <a:lnTo>
                    <a:pt x="0" y="190881"/>
                  </a:lnTo>
                  <a:lnTo>
                    <a:pt x="0" y="2253488"/>
                  </a:lnTo>
                  <a:lnTo>
                    <a:pt x="5079" y="2297303"/>
                  </a:lnTo>
                  <a:lnTo>
                    <a:pt x="19430" y="2337435"/>
                  </a:lnTo>
                  <a:lnTo>
                    <a:pt x="41910" y="2372868"/>
                  </a:lnTo>
                  <a:lnTo>
                    <a:pt x="71374" y="2402459"/>
                  </a:lnTo>
                  <a:lnTo>
                    <a:pt x="106806" y="2424938"/>
                  </a:lnTo>
                  <a:lnTo>
                    <a:pt x="146938" y="2439289"/>
                  </a:lnTo>
                  <a:lnTo>
                    <a:pt x="190626" y="2444369"/>
                  </a:lnTo>
                  <a:lnTo>
                    <a:pt x="6029959" y="2444369"/>
                  </a:lnTo>
                  <a:lnTo>
                    <a:pt x="6073648" y="2439289"/>
                  </a:lnTo>
                  <a:lnTo>
                    <a:pt x="6113780" y="2424938"/>
                  </a:lnTo>
                  <a:lnTo>
                    <a:pt x="6149212" y="2402459"/>
                  </a:lnTo>
                  <a:lnTo>
                    <a:pt x="6178677" y="2372868"/>
                  </a:lnTo>
                  <a:lnTo>
                    <a:pt x="6201156" y="2337435"/>
                  </a:lnTo>
                  <a:lnTo>
                    <a:pt x="6215507" y="2297303"/>
                  </a:lnTo>
                  <a:lnTo>
                    <a:pt x="6220586" y="2253488"/>
                  </a:lnTo>
                  <a:lnTo>
                    <a:pt x="6220586" y="190881"/>
                  </a:lnTo>
                  <a:lnTo>
                    <a:pt x="6215507" y="147065"/>
                  </a:lnTo>
                  <a:lnTo>
                    <a:pt x="6201156" y="106934"/>
                  </a:lnTo>
                  <a:lnTo>
                    <a:pt x="6178677" y="71500"/>
                  </a:lnTo>
                  <a:lnTo>
                    <a:pt x="6149212" y="41910"/>
                  </a:lnTo>
                  <a:lnTo>
                    <a:pt x="6113780" y="19431"/>
                  </a:lnTo>
                  <a:lnTo>
                    <a:pt x="6073648" y="5079"/>
                  </a:lnTo>
                  <a:lnTo>
                    <a:pt x="60299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07023" y="484631"/>
              <a:ext cx="6221095" cy="402590"/>
            </a:xfrm>
            <a:custGeom>
              <a:avLst/>
              <a:gdLst/>
              <a:ahLst/>
              <a:cxnLst/>
              <a:rect l="l" t="t" r="r" b="b"/>
              <a:pathLst>
                <a:path w="6221095" h="402590">
                  <a:moveTo>
                    <a:pt x="622058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220587" y="402209"/>
                  </a:lnTo>
                  <a:lnTo>
                    <a:pt x="62205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386319" y="492328"/>
            <a:ext cx="16973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var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le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s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59423" y="582168"/>
            <a:ext cx="4900930" cy="2139950"/>
            <a:chOff x="6059423" y="582168"/>
            <a:chExt cx="4900930" cy="213995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9423" y="582168"/>
              <a:ext cx="201167" cy="2042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02095" y="969263"/>
              <a:ext cx="4858385" cy="1752600"/>
            </a:xfrm>
            <a:custGeom>
              <a:avLst/>
              <a:gdLst/>
              <a:ahLst/>
              <a:cxnLst/>
              <a:rect l="l" t="t" r="r" b="b"/>
              <a:pathLst>
                <a:path w="4858384" h="1752600">
                  <a:moveTo>
                    <a:pt x="4858004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4858004" y="1752600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83248" y="977900"/>
            <a:ext cx="438912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"ami"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"ami-0edab43b6fa892279"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"instance_type"</a:t>
            </a:r>
            <a:r>
              <a:rPr sz="18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"t2.micro"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808080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773679"/>
            <a:ext cx="576072" cy="6644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16024" y="2983991"/>
            <a:ext cx="887094" cy="76200"/>
          </a:xfrm>
          <a:custGeom>
            <a:avLst/>
            <a:gdLst/>
            <a:ahLst/>
            <a:cxnLst/>
            <a:rect l="l" t="t" r="r" b="b"/>
            <a:pathLst>
              <a:path w="887094" h="76200">
                <a:moveTo>
                  <a:pt x="886968" y="38100"/>
                </a:moveTo>
                <a:lnTo>
                  <a:pt x="874268" y="31750"/>
                </a:lnTo>
                <a:lnTo>
                  <a:pt x="810895" y="0"/>
                </a:lnTo>
                <a:lnTo>
                  <a:pt x="810895" y="31750"/>
                </a:lnTo>
                <a:lnTo>
                  <a:pt x="0" y="31750"/>
                </a:lnTo>
                <a:lnTo>
                  <a:pt x="0" y="44450"/>
                </a:lnTo>
                <a:lnTo>
                  <a:pt x="810895" y="44450"/>
                </a:lnTo>
                <a:lnTo>
                  <a:pt x="810895" y="76200"/>
                </a:lnTo>
                <a:lnTo>
                  <a:pt x="874268" y="44450"/>
                </a:lnTo>
                <a:lnTo>
                  <a:pt x="886968" y="3810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1967" y="2801111"/>
            <a:ext cx="646176" cy="4602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45991" y="2983992"/>
            <a:ext cx="890269" cy="76200"/>
            <a:chOff x="3745991" y="2983992"/>
            <a:chExt cx="890269" cy="762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9680" y="2983992"/>
              <a:ext cx="63627" cy="76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45992" y="3015741"/>
              <a:ext cx="890269" cy="12700"/>
            </a:xfrm>
            <a:custGeom>
              <a:avLst/>
              <a:gdLst/>
              <a:ahLst/>
              <a:cxnLst/>
              <a:rect l="l" t="t" r="r" b="b"/>
              <a:pathLst>
                <a:path w="890270" h="12700">
                  <a:moveTo>
                    <a:pt x="8137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13714" y="12700"/>
                  </a:lnTo>
                  <a:lnTo>
                    <a:pt x="813714" y="0"/>
                  </a:lnTo>
                  <a:close/>
                </a:path>
                <a:path w="890270" h="12700">
                  <a:moveTo>
                    <a:pt x="890016" y="6350"/>
                  </a:moveTo>
                  <a:lnTo>
                    <a:pt x="877316" y="0"/>
                  </a:lnTo>
                  <a:lnTo>
                    <a:pt x="826389" y="0"/>
                  </a:lnTo>
                  <a:lnTo>
                    <a:pt x="826389" y="12700"/>
                  </a:lnTo>
                  <a:lnTo>
                    <a:pt x="877316" y="12700"/>
                  </a:lnTo>
                  <a:lnTo>
                    <a:pt x="890016" y="635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5567" y="2645664"/>
            <a:ext cx="548639" cy="6126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69408" y="1828799"/>
            <a:ext cx="76200" cy="597535"/>
          </a:xfrm>
          <a:custGeom>
            <a:avLst/>
            <a:gdLst/>
            <a:ahLst/>
            <a:cxnLst/>
            <a:rect l="l" t="t" r="r" b="b"/>
            <a:pathLst>
              <a:path w="76200" h="597535">
                <a:moveTo>
                  <a:pt x="76200" y="76327"/>
                </a:moveTo>
                <a:lnTo>
                  <a:pt x="69850" y="63500"/>
                </a:lnTo>
                <a:lnTo>
                  <a:pt x="44450" y="12700"/>
                </a:lnTo>
                <a:lnTo>
                  <a:pt x="44450" y="63500"/>
                </a:lnTo>
                <a:lnTo>
                  <a:pt x="31750" y="63550"/>
                </a:lnTo>
                <a:lnTo>
                  <a:pt x="44450" y="63500"/>
                </a:lnTo>
                <a:lnTo>
                  <a:pt x="44450" y="12700"/>
                </a:lnTo>
                <a:lnTo>
                  <a:pt x="38100" y="0"/>
                </a:lnTo>
                <a:lnTo>
                  <a:pt x="0" y="76327"/>
                </a:lnTo>
                <a:lnTo>
                  <a:pt x="31750" y="76327"/>
                </a:lnTo>
                <a:lnTo>
                  <a:pt x="31750" y="597408"/>
                </a:lnTo>
                <a:lnTo>
                  <a:pt x="44450" y="597408"/>
                </a:lnTo>
                <a:lnTo>
                  <a:pt x="44450" y="76327"/>
                </a:lnTo>
                <a:lnTo>
                  <a:pt x="76200" y="76327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7655" y="938783"/>
            <a:ext cx="472439" cy="5394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15911" y="234695"/>
            <a:ext cx="1996439" cy="6419215"/>
          </a:xfrm>
          <a:custGeom>
            <a:avLst/>
            <a:gdLst/>
            <a:ahLst/>
            <a:cxnLst/>
            <a:rect l="l" t="t" r="r" b="b"/>
            <a:pathLst>
              <a:path w="1996440" h="6419215">
                <a:moveTo>
                  <a:pt x="0" y="6418707"/>
                </a:moveTo>
                <a:lnTo>
                  <a:pt x="1996186" y="6418707"/>
                </a:lnTo>
                <a:lnTo>
                  <a:pt x="1996186" y="0"/>
                </a:lnTo>
                <a:lnTo>
                  <a:pt x="0" y="0"/>
                </a:lnTo>
                <a:lnTo>
                  <a:pt x="0" y="6418707"/>
                </a:lnTo>
                <a:close/>
              </a:path>
            </a:pathLst>
          </a:custGeom>
          <a:ln w="12192">
            <a:solidFill>
              <a:srgbClr val="2D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26529" y="2565617"/>
            <a:ext cx="254000" cy="18091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ru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210" dirty="0">
                <a:latin typeface="Calibri"/>
                <a:cs typeface="Calibri"/>
              </a:rPr>
              <a:t>T</a:t>
            </a:r>
            <a:r>
              <a:rPr sz="1800" spc="-55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03391" y="1231391"/>
            <a:ext cx="890269" cy="76200"/>
            <a:chOff x="5803391" y="1231391"/>
            <a:chExt cx="890269" cy="762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080" y="1231391"/>
              <a:ext cx="63626" cy="762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03392" y="1263141"/>
              <a:ext cx="890269" cy="12700"/>
            </a:xfrm>
            <a:custGeom>
              <a:avLst/>
              <a:gdLst/>
              <a:ahLst/>
              <a:cxnLst/>
              <a:rect l="l" t="t" r="r" b="b"/>
              <a:pathLst>
                <a:path w="890270" h="12700">
                  <a:moveTo>
                    <a:pt x="81372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13727" y="12700"/>
                  </a:lnTo>
                  <a:lnTo>
                    <a:pt x="813727" y="0"/>
                  </a:lnTo>
                  <a:close/>
                </a:path>
                <a:path w="890270" h="12700">
                  <a:moveTo>
                    <a:pt x="890016" y="6350"/>
                  </a:moveTo>
                  <a:lnTo>
                    <a:pt x="877316" y="0"/>
                  </a:lnTo>
                  <a:lnTo>
                    <a:pt x="826389" y="0"/>
                  </a:lnTo>
                  <a:lnTo>
                    <a:pt x="826389" y="12700"/>
                  </a:lnTo>
                  <a:lnTo>
                    <a:pt x="877316" y="12700"/>
                  </a:lnTo>
                  <a:lnTo>
                    <a:pt x="890016" y="635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546847" y="1539239"/>
            <a:ext cx="633730" cy="829310"/>
            <a:chOff x="7546847" y="1539239"/>
            <a:chExt cx="633730" cy="829310"/>
          </a:xfrm>
        </p:grpSpPr>
        <p:sp>
          <p:nvSpPr>
            <p:cNvPr id="17" name="object 17"/>
            <p:cNvSpPr/>
            <p:nvPr/>
          </p:nvSpPr>
          <p:spPr>
            <a:xfrm>
              <a:off x="8162543" y="18562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033" y="0"/>
                  </a:moveTo>
                  <a:lnTo>
                    <a:pt x="7492" y="7619"/>
                  </a:lnTo>
                  <a:lnTo>
                    <a:pt x="0" y="18033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6847" y="1539239"/>
              <a:ext cx="530351" cy="8290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387590" y="2404999"/>
            <a:ext cx="10610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latin typeface="Calibri"/>
                <a:cs typeface="Calibri"/>
              </a:rPr>
              <a:t>System/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NW 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mi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i</a:t>
            </a:r>
            <a:r>
              <a:rPr sz="1400" spc="-50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6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a</a:t>
            </a:r>
            <a:r>
              <a:rPr sz="1400" spc="-6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6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04176" y="2877311"/>
            <a:ext cx="633730" cy="856615"/>
            <a:chOff x="7504176" y="2877311"/>
            <a:chExt cx="633730" cy="856615"/>
          </a:xfrm>
        </p:grpSpPr>
        <p:sp>
          <p:nvSpPr>
            <p:cNvPr id="21" name="object 21"/>
            <p:cNvSpPr/>
            <p:nvPr/>
          </p:nvSpPr>
          <p:spPr>
            <a:xfrm>
              <a:off x="8122920" y="322478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4985" y="0"/>
                  </a:moveTo>
                  <a:lnTo>
                    <a:pt x="6223" y="6350"/>
                  </a:lnTo>
                  <a:lnTo>
                    <a:pt x="0" y="1498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4176" y="2877311"/>
              <a:ext cx="530351" cy="8564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54951" y="3737609"/>
            <a:ext cx="11404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latin typeface="Calibri"/>
                <a:cs typeface="Calibri"/>
              </a:rPr>
              <a:t>Storage </a:t>
            </a:r>
            <a:r>
              <a:rPr sz="1400" spc="-15" dirty="0">
                <a:latin typeface="Calibri"/>
                <a:cs typeface="Calibri"/>
              </a:rPr>
              <a:t>Admins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546847" y="4413503"/>
            <a:ext cx="634365" cy="518159"/>
            <a:chOff x="7546847" y="4413503"/>
            <a:chExt cx="634365" cy="518159"/>
          </a:xfrm>
        </p:grpSpPr>
        <p:sp>
          <p:nvSpPr>
            <p:cNvPr id="25" name="object 25"/>
            <p:cNvSpPr/>
            <p:nvPr/>
          </p:nvSpPr>
          <p:spPr>
            <a:xfrm>
              <a:off x="8165591" y="442264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112" y="0"/>
                  </a:moveTo>
                  <a:lnTo>
                    <a:pt x="6223" y="6350"/>
                  </a:lnTo>
                  <a:lnTo>
                    <a:pt x="0" y="14985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6847" y="4413503"/>
              <a:ext cx="530351" cy="51816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69302" y="4974463"/>
            <a:ext cx="1118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alibri"/>
                <a:cs typeface="Calibri"/>
              </a:rPr>
              <a:t>Backup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Admins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2943" y="5266944"/>
            <a:ext cx="774192" cy="8686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304658" y="6211315"/>
            <a:ext cx="12433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Application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team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36663" y="1246758"/>
            <a:ext cx="1101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Field</a:t>
            </a:r>
            <a:r>
              <a:rPr sz="1400" spc="-20" dirty="0">
                <a:latin typeface="Calibri"/>
                <a:cs typeface="Calibri"/>
              </a:rPr>
              <a:t> Engineers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31607" y="676655"/>
            <a:ext cx="774700" cy="3645535"/>
            <a:chOff x="7531607" y="676655"/>
            <a:chExt cx="774700" cy="364553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676655"/>
              <a:ext cx="774192" cy="521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9455" y="4035552"/>
              <a:ext cx="76200" cy="286384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27659" y="3653408"/>
            <a:ext cx="643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Business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00960" y="3653408"/>
            <a:ext cx="1200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Calibri"/>
                <a:cs typeface="Calibri"/>
              </a:rPr>
              <a:t>B</a:t>
            </a:r>
            <a:r>
              <a:rPr sz="1400" spc="-15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l</a:t>
            </a:r>
            <a:r>
              <a:rPr sz="1400" spc="-40" dirty="0">
                <a:latin typeface="Calibri"/>
                <a:cs typeface="Calibri"/>
              </a:rPr>
              <a:t>y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25085" y="3545839"/>
            <a:ext cx="130365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Solution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Architect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/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45" dirty="0">
                <a:latin typeface="Calibri"/>
                <a:cs typeface="Calibri"/>
              </a:rPr>
              <a:t>Technical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09235" y="1484502"/>
            <a:ext cx="959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c</a:t>
            </a:r>
            <a:r>
              <a:rPr sz="1400" spc="-2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4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42160" y="2538983"/>
            <a:ext cx="238125" cy="264795"/>
          </a:xfrm>
          <a:custGeom>
            <a:avLst/>
            <a:gdLst/>
            <a:ahLst/>
            <a:cxnLst/>
            <a:rect l="l" t="t" r="r" b="b"/>
            <a:pathLst>
              <a:path w="238125" h="264794">
                <a:moveTo>
                  <a:pt x="237744" y="0"/>
                </a:moveTo>
                <a:lnTo>
                  <a:pt x="200647" y="0"/>
                </a:lnTo>
                <a:lnTo>
                  <a:pt x="200647" y="25425"/>
                </a:lnTo>
                <a:lnTo>
                  <a:pt x="198374" y="39624"/>
                </a:lnTo>
                <a:lnTo>
                  <a:pt x="195326" y="53594"/>
                </a:lnTo>
                <a:lnTo>
                  <a:pt x="191262" y="67183"/>
                </a:lnTo>
                <a:lnTo>
                  <a:pt x="186309" y="80645"/>
                </a:lnTo>
                <a:lnTo>
                  <a:pt x="51308" y="80645"/>
                </a:lnTo>
                <a:lnTo>
                  <a:pt x="46355" y="67183"/>
                </a:lnTo>
                <a:lnTo>
                  <a:pt x="42291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647" y="25425"/>
                </a:lnTo>
                <a:lnTo>
                  <a:pt x="200647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3881"/>
                </a:lnTo>
                <a:lnTo>
                  <a:pt x="33655" y="104648"/>
                </a:lnTo>
                <a:lnTo>
                  <a:pt x="55245" y="141859"/>
                </a:lnTo>
                <a:lnTo>
                  <a:pt x="82296" y="169799"/>
                </a:lnTo>
                <a:lnTo>
                  <a:pt x="55118" y="197739"/>
                </a:lnTo>
                <a:lnTo>
                  <a:pt x="33528" y="234950"/>
                </a:lnTo>
                <a:lnTo>
                  <a:pt x="22479" y="264541"/>
                </a:lnTo>
                <a:lnTo>
                  <a:pt x="206502" y="80645"/>
                </a:lnTo>
                <a:lnTo>
                  <a:pt x="216154" y="70993"/>
                </a:lnTo>
                <a:lnTo>
                  <a:pt x="218821" y="63881"/>
                </a:lnTo>
                <a:lnTo>
                  <a:pt x="226174" y="25412"/>
                </a:lnTo>
                <a:lnTo>
                  <a:pt x="237744" y="25400"/>
                </a:lnTo>
                <a:lnTo>
                  <a:pt x="237744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9560" y="2538983"/>
            <a:ext cx="238125" cy="264795"/>
          </a:xfrm>
          <a:custGeom>
            <a:avLst/>
            <a:gdLst/>
            <a:ahLst/>
            <a:cxnLst/>
            <a:rect l="l" t="t" r="r" b="b"/>
            <a:pathLst>
              <a:path w="238125" h="264794">
                <a:moveTo>
                  <a:pt x="237744" y="0"/>
                </a:moveTo>
                <a:lnTo>
                  <a:pt x="200647" y="0"/>
                </a:lnTo>
                <a:lnTo>
                  <a:pt x="200647" y="25425"/>
                </a:lnTo>
                <a:lnTo>
                  <a:pt x="198374" y="39624"/>
                </a:lnTo>
                <a:lnTo>
                  <a:pt x="195326" y="53594"/>
                </a:lnTo>
                <a:lnTo>
                  <a:pt x="191262" y="67183"/>
                </a:lnTo>
                <a:lnTo>
                  <a:pt x="186309" y="80645"/>
                </a:lnTo>
                <a:lnTo>
                  <a:pt x="51308" y="80645"/>
                </a:lnTo>
                <a:lnTo>
                  <a:pt x="46355" y="67183"/>
                </a:lnTo>
                <a:lnTo>
                  <a:pt x="42291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647" y="25425"/>
                </a:lnTo>
                <a:lnTo>
                  <a:pt x="200647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3881"/>
                </a:lnTo>
                <a:lnTo>
                  <a:pt x="33655" y="104648"/>
                </a:lnTo>
                <a:lnTo>
                  <a:pt x="55245" y="141859"/>
                </a:lnTo>
                <a:lnTo>
                  <a:pt x="82296" y="169799"/>
                </a:lnTo>
                <a:lnTo>
                  <a:pt x="55118" y="197739"/>
                </a:lnTo>
                <a:lnTo>
                  <a:pt x="33528" y="234950"/>
                </a:lnTo>
                <a:lnTo>
                  <a:pt x="22479" y="264541"/>
                </a:lnTo>
                <a:lnTo>
                  <a:pt x="206502" y="80645"/>
                </a:lnTo>
                <a:lnTo>
                  <a:pt x="216154" y="70993"/>
                </a:lnTo>
                <a:lnTo>
                  <a:pt x="218821" y="63881"/>
                </a:lnTo>
                <a:lnTo>
                  <a:pt x="226174" y="25412"/>
                </a:lnTo>
                <a:lnTo>
                  <a:pt x="237744" y="25400"/>
                </a:lnTo>
                <a:lnTo>
                  <a:pt x="237744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4960" y="1962911"/>
            <a:ext cx="237490" cy="265430"/>
          </a:xfrm>
          <a:custGeom>
            <a:avLst/>
            <a:gdLst/>
            <a:ahLst/>
            <a:cxnLst/>
            <a:rect l="l" t="t" r="r" b="b"/>
            <a:pathLst>
              <a:path w="237489" h="265430">
                <a:moveTo>
                  <a:pt x="237490" y="0"/>
                </a:moveTo>
                <a:lnTo>
                  <a:pt x="200406" y="0"/>
                </a:lnTo>
                <a:lnTo>
                  <a:pt x="200406" y="25527"/>
                </a:lnTo>
                <a:lnTo>
                  <a:pt x="198247" y="39624"/>
                </a:lnTo>
                <a:lnTo>
                  <a:pt x="195072" y="53594"/>
                </a:lnTo>
                <a:lnTo>
                  <a:pt x="191008" y="67310"/>
                </a:lnTo>
                <a:lnTo>
                  <a:pt x="186055" y="80772"/>
                </a:lnTo>
                <a:lnTo>
                  <a:pt x="51181" y="80772"/>
                </a:lnTo>
                <a:lnTo>
                  <a:pt x="46228" y="67310"/>
                </a:lnTo>
                <a:lnTo>
                  <a:pt x="42164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406" y="25527"/>
                </a:lnTo>
                <a:lnTo>
                  <a:pt x="200406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4008"/>
                </a:lnTo>
                <a:lnTo>
                  <a:pt x="33655" y="104775"/>
                </a:lnTo>
                <a:lnTo>
                  <a:pt x="55118" y="141986"/>
                </a:lnTo>
                <a:lnTo>
                  <a:pt x="82296" y="170053"/>
                </a:lnTo>
                <a:lnTo>
                  <a:pt x="55118" y="197993"/>
                </a:lnTo>
                <a:lnTo>
                  <a:pt x="33401" y="235204"/>
                </a:lnTo>
                <a:lnTo>
                  <a:pt x="22479" y="264922"/>
                </a:lnTo>
                <a:lnTo>
                  <a:pt x="206375" y="80772"/>
                </a:lnTo>
                <a:lnTo>
                  <a:pt x="216027" y="71120"/>
                </a:lnTo>
                <a:lnTo>
                  <a:pt x="218567" y="64008"/>
                </a:lnTo>
                <a:lnTo>
                  <a:pt x="225933" y="25527"/>
                </a:lnTo>
                <a:lnTo>
                  <a:pt x="237490" y="25527"/>
                </a:lnTo>
                <a:lnTo>
                  <a:pt x="237490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8192" y="856487"/>
            <a:ext cx="237490" cy="264795"/>
          </a:xfrm>
          <a:custGeom>
            <a:avLst/>
            <a:gdLst/>
            <a:ahLst/>
            <a:cxnLst/>
            <a:rect l="l" t="t" r="r" b="b"/>
            <a:pathLst>
              <a:path w="237489" h="264794">
                <a:moveTo>
                  <a:pt x="237490" y="0"/>
                </a:moveTo>
                <a:lnTo>
                  <a:pt x="200393" y="0"/>
                </a:lnTo>
                <a:lnTo>
                  <a:pt x="200393" y="25425"/>
                </a:lnTo>
                <a:lnTo>
                  <a:pt x="198247" y="39624"/>
                </a:lnTo>
                <a:lnTo>
                  <a:pt x="195072" y="53594"/>
                </a:lnTo>
                <a:lnTo>
                  <a:pt x="191008" y="67183"/>
                </a:lnTo>
                <a:lnTo>
                  <a:pt x="186055" y="80645"/>
                </a:lnTo>
                <a:lnTo>
                  <a:pt x="51181" y="80645"/>
                </a:lnTo>
                <a:lnTo>
                  <a:pt x="46228" y="67183"/>
                </a:lnTo>
                <a:lnTo>
                  <a:pt x="42164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393" y="25425"/>
                </a:lnTo>
                <a:lnTo>
                  <a:pt x="200393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3881"/>
                </a:lnTo>
                <a:lnTo>
                  <a:pt x="33655" y="104648"/>
                </a:lnTo>
                <a:lnTo>
                  <a:pt x="55118" y="141859"/>
                </a:lnTo>
                <a:lnTo>
                  <a:pt x="82296" y="169799"/>
                </a:lnTo>
                <a:lnTo>
                  <a:pt x="55118" y="197739"/>
                </a:lnTo>
                <a:lnTo>
                  <a:pt x="33401" y="234950"/>
                </a:lnTo>
                <a:lnTo>
                  <a:pt x="22479" y="264541"/>
                </a:lnTo>
                <a:lnTo>
                  <a:pt x="206375" y="80645"/>
                </a:lnTo>
                <a:lnTo>
                  <a:pt x="216027" y="70993"/>
                </a:lnTo>
                <a:lnTo>
                  <a:pt x="218567" y="63881"/>
                </a:lnTo>
                <a:lnTo>
                  <a:pt x="225920" y="25412"/>
                </a:lnTo>
                <a:lnTo>
                  <a:pt x="237490" y="25400"/>
                </a:lnTo>
                <a:lnTo>
                  <a:pt x="237490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00584" y="1490472"/>
            <a:ext cx="8589010" cy="4011295"/>
            <a:chOff x="100584" y="1490472"/>
            <a:chExt cx="8589010" cy="4011295"/>
          </a:xfrm>
        </p:grpSpPr>
        <p:sp>
          <p:nvSpPr>
            <p:cNvPr id="43" name="object 43"/>
            <p:cNvSpPr/>
            <p:nvPr/>
          </p:nvSpPr>
          <p:spPr>
            <a:xfrm>
              <a:off x="8452104" y="1490471"/>
              <a:ext cx="237490" cy="4011295"/>
            </a:xfrm>
            <a:custGeom>
              <a:avLst/>
              <a:gdLst/>
              <a:ahLst/>
              <a:cxnLst/>
              <a:rect l="l" t="t" r="r" b="b"/>
              <a:pathLst>
                <a:path w="237490" h="4011295">
                  <a:moveTo>
                    <a:pt x="237490" y="3746627"/>
                  </a:moveTo>
                  <a:lnTo>
                    <a:pt x="200406" y="3746627"/>
                  </a:lnTo>
                  <a:lnTo>
                    <a:pt x="200406" y="3772154"/>
                  </a:lnTo>
                  <a:lnTo>
                    <a:pt x="198120" y="3786251"/>
                  </a:lnTo>
                  <a:lnTo>
                    <a:pt x="195072" y="3800094"/>
                  </a:lnTo>
                  <a:lnTo>
                    <a:pt x="191008" y="3813810"/>
                  </a:lnTo>
                  <a:lnTo>
                    <a:pt x="186055" y="3827272"/>
                  </a:lnTo>
                  <a:lnTo>
                    <a:pt x="51181" y="3827272"/>
                  </a:lnTo>
                  <a:lnTo>
                    <a:pt x="46228" y="3813810"/>
                  </a:lnTo>
                  <a:lnTo>
                    <a:pt x="42164" y="3800094"/>
                  </a:lnTo>
                  <a:lnTo>
                    <a:pt x="38989" y="3786251"/>
                  </a:lnTo>
                  <a:lnTo>
                    <a:pt x="36703" y="3772154"/>
                  </a:lnTo>
                  <a:lnTo>
                    <a:pt x="200406" y="3772154"/>
                  </a:lnTo>
                  <a:lnTo>
                    <a:pt x="200406" y="3746627"/>
                  </a:lnTo>
                  <a:lnTo>
                    <a:pt x="0" y="3746627"/>
                  </a:lnTo>
                  <a:lnTo>
                    <a:pt x="0" y="3772154"/>
                  </a:lnTo>
                  <a:lnTo>
                    <a:pt x="11049" y="3772154"/>
                  </a:lnTo>
                  <a:lnTo>
                    <a:pt x="18542" y="3810508"/>
                  </a:lnTo>
                  <a:lnTo>
                    <a:pt x="33655" y="3851148"/>
                  </a:lnTo>
                  <a:lnTo>
                    <a:pt x="55118" y="3888232"/>
                  </a:lnTo>
                  <a:lnTo>
                    <a:pt x="82296" y="3916172"/>
                  </a:lnTo>
                  <a:lnTo>
                    <a:pt x="55118" y="3943985"/>
                  </a:lnTo>
                  <a:lnTo>
                    <a:pt x="33401" y="3981196"/>
                  </a:lnTo>
                  <a:lnTo>
                    <a:pt x="22479" y="4010787"/>
                  </a:lnTo>
                  <a:lnTo>
                    <a:pt x="206375" y="3827272"/>
                  </a:lnTo>
                  <a:lnTo>
                    <a:pt x="216027" y="3817620"/>
                  </a:lnTo>
                  <a:lnTo>
                    <a:pt x="218567" y="3810381"/>
                  </a:lnTo>
                  <a:lnTo>
                    <a:pt x="225933" y="3772154"/>
                  </a:lnTo>
                  <a:lnTo>
                    <a:pt x="237490" y="3772027"/>
                  </a:lnTo>
                  <a:lnTo>
                    <a:pt x="237490" y="3746627"/>
                  </a:lnTo>
                  <a:close/>
                </a:path>
                <a:path w="237490" h="4011295">
                  <a:moveTo>
                    <a:pt x="237490" y="2541397"/>
                  </a:moveTo>
                  <a:lnTo>
                    <a:pt x="200406" y="2541397"/>
                  </a:lnTo>
                  <a:lnTo>
                    <a:pt x="200406" y="2566797"/>
                  </a:lnTo>
                  <a:lnTo>
                    <a:pt x="198120" y="2580894"/>
                  </a:lnTo>
                  <a:lnTo>
                    <a:pt x="195072" y="2594864"/>
                  </a:lnTo>
                  <a:lnTo>
                    <a:pt x="191008" y="2608580"/>
                  </a:lnTo>
                  <a:lnTo>
                    <a:pt x="186055" y="2621915"/>
                  </a:lnTo>
                  <a:lnTo>
                    <a:pt x="110236" y="2621915"/>
                  </a:lnTo>
                  <a:lnTo>
                    <a:pt x="110236" y="2738501"/>
                  </a:lnTo>
                  <a:lnTo>
                    <a:pt x="110236" y="2812669"/>
                  </a:lnTo>
                  <a:lnTo>
                    <a:pt x="68072" y="2854960"/>
                  </a:lnTo>
                  <a:lnTo>
                    <a:pt x="36576" y="2854960"/>
                  </a:lnTo>
                  <a:lnTo>
                    <a:pt x="43561" y="2820924"/>
                  </a:lnTo>
                  <a:lnTo>
                    <a:pt x="56896" y="2785745"/>
                  </a:lnTo>
                  <a:lnTo>
                    <a:pt x="75184" y="2754249"/>
                  </a:lnTo>
                  <a:lnTo>
                    <a:pt x="97155" y="2731516"/>
                  </a:lnTo>
                  <a:lnTo>
                    <a:pt x="98806" y="2730373"/>
                  </a:lnTo>
                  <a:lnTo>
                    <a:pt x="100330" y="2728976"/>
                  </a:lnTo>
                  <a:lnTo>
                    <a:pt x="101600" y="2727325"/>
                  </a:lnTo>
                  <a:lnTo>
                    <a:pt x="110236" y="2738501"/>
                  </a:lnTo>
                  <a:lnTo>
                    <a:pt x="110236" y="2621915"/>
                  </a:lnTo>
                  <a:lnTo>
                    <a:pt x="51181" y="2621915"/>
                  </a:lnTo>
                  <a:lnTo>
                    <a:pt x="46228" y="2608580"/>
                  </a:lnTo>
                  <a:lnTo>
                    <a:pt x="42164" y="2594864"/>
                  </a:lnTo>
                  <a:lnTo>
                    <a:pt x="38989" y="2580894"/>
                  </a:lnTo>
                  <a:lnTo>
                    <a:pt x="36703" y="2566797"/>
                  </a:lnTo>
                  <a:lnTo>
                    <a:pt x="200406" y="2566797"/>
                  </a:lnTo>
                  <a:lnTo>
                    <a:pt x="200406" y="2541397"/>
                  </a:lnTo>
                  <a:lnTo>
                    <a:pt x="0" y="2541397"/>
                  </a:lnTo>
                  <a:lnTo>
                    <a:pt x="0" y="2566797"/>
                  </a:lnTo>
                  <a:lnTo>
                    <a:pt x="11049" y="2566797"/>
                  </a:lnTo>
                  <a:lnTo>
                    <a:pt x="18542" y="2605151"/>
                  </a:lnTo>
                  <a:lnTo>
                    <a:pt x="33655" y="2645918"/>
                  </a:lnTo>
                  <a:lnTo>
                    <a:pt x="55118" y="2683002"/>
                  </a:lnTo>
                  <a:lnTo>
                    <a:pt x="82296" y="2710942"/>
                  </a:lnTo>
                  <a:lnTo>
                    <a:pt x="55118" y="2738755"/>
                  </a:lnTo>
                  <a:lnTo>
                    <a:pt x="33401" y="2775966"/>
                  </a:lnTo>
                  <a:lnTo>
                    <a:pt x="18415" y="2816606"/>
                  </a:lnTo>
                  <a:lnTo>
                    <a:pt x="11049" y="2854960"/>
                  </a:lnTo>
                  <a:lnTo>
                    <a:pt x="0" y="2854960"/>
                  </a:lnTo>
                  <a:lnTo>
                    <a:pt x="0" y="2880360"/>
                  </a:lnTo>
                  <a:lnTo>
                    <a:pt x="237490" y="2880360"/>
                  </a:lnTo>
                  <a:lnTo>
                    <a:pt x="237490" y="2854960"/>
                  </a:lnTo>
                  <a:lnTo>
                    <a:pt x="225933" y="2854960"/>
                  </a:lnTo>
                  <a:lnTo>
                    <a:pt x="218567" y="2816606"/>
                  </a:lnTo>
                  <a:lnTo>
                    <a:pt x="203581" y="2775966"/>
                  </a:lnTo>
                  <a:lnTo>
                    <a:pt x="200406" y="2770505"/>
                  </a:lnTo>
                  <a:lnTo>
                    <a:pt x="200406" y="2854960"/>
                  </a:lnTo>
                  <a:lnTo>
                    <a:pt x="169545" y="2854960"/>
                  </a:lnTo>
                  <a:lnTo>
                    <a:pt x="127254" y="2812669"/>
                  </a:lnTo>
                  <a:lnTo>
                    <a:pt x="127254" y="2738120"/>
                  </a:lnTo>
                  <a:lnTo>
                    <a:pt x="135509" y="2727579"/>
                  </a:lnTo>
                  <a:lnTo>
                    <a:pt x="136906" y="2729103"/>
                  </a:lnTo>
                  <a:lnTo>
                    <a:pt x="138303" y="2730373"/>
                  </a:lnTo>
                  <a:lnTo>
                    <a:pt x="180086" y="2785745"/>
                  </a:lnTo>
                  <a:lnTo>
                    <a:pt x="200406" y="2854960"/>
                  </a:lnTo>
                  <a:lnTo>
                    <a:pt x="200406" y="2770505"/>
                  </a:lnTo>
                  <a:lnTo>
                    <a:pt x="181864" y="2738755"/>
                  </a:lnTo>
                  <a:lnTo>
                    <a:pt x="170942" y="2727579"/>
                  </a:lnTo>
                  <a:lnTo>
                    <a:pt x="170815" y="2727325"/>
                  </a:lnTo>
                  <a:lnTo>
                    <a:pt x="154686" y="2710942"/>
                  </a:lnTo>
                  <a:lnTo>
                    <a:pt x="181864" y="2683002"/>
                  </a:lnTo>
                  <a:lnTo>
                    <a:pt x="203581" y="2645791"/>
                  </a:lnTo>
                  <a:lnTo>
                    <a:pt x="218567" y="2605151"/>
                  </a:lnTo>
                  <a:lnTo>
                    <a:pt x="225933" y="2566797"/>
                  </a:lnTo>
                  <a:lnTo>
                    <a:pt x="237490" y="2566797"/>
                  </a:lnTo>
                  <a:lnTo>
                    <a:pt x="237490" y="2541397"/>
                  </a:lnTo>
                  <a:close/>
                </a:path>
                <a:path w="237490" h="4011295">
                  <a:moveTo>
                    <a:pt x="237490" y="1359027"/>
                  </a:moveTo>
                  <a:lnTo>
                    <a:pt x="200406" y="1359027"/>
                  </a:lnTo>
                  <a:lnTo>
                    <a:pt x="200406" y="1384427"/>
                  </a:lnTo>
                  <a:lnTo>
                    <a:pt x="198120" y="1398524"/>
                  </a:lnTo>
                  <a:lnTo>
                    <a:pt x="195072" y="1412494"/>
                  </a:lnTo>
                  <a:lnTo>
                    <a:pt x="191008" y="1426210"/>
                  </a:lnTo>
                  <a:lnTo>
                    <a:pt x="186055" y="1439545"/>
                  </a:lnTo>
                  <a:lnTo>
                    <a:pt x="51181" y="1439545"/>
                  </a:lnTo>
                  <a:lnTo>
                    <a:pt x="46228" y="1426210"/>
                  </a:lnTo>
                  <a:lnTo>
                    <a:pt x="42164" y="1412494"/>
                  </a:lnTo>
                  <a:lnTo>
                    <a:pt x="38989" y="1398524"/>
                  </a:lnTo>
                  <a:lnTo>
                    <a:pt x="36703" y="1384427"/>
                  </a:lnTo>
                  <a:lnTo>
                    <a:pt x="200406" y="1384427"/>
                  </a:lnTo>
                  <a:lnTo>
                    <a:pt x="200406" y="1359027"/>
                  </a:lnTo>
                  <a:lnTo>
                    <a:pt x="0" y="1359027"/>
                  </a:lnTo>
                  <a:lnTo>
                    <a:pt x="0" y="1384427"/>
                  </a:lnTo>
                  <a:lnTo>
                    <a:pt x="11049" y="1384427"/>
                  </a:lnTo>
                  <a:lnTo>
                    <a:pt x="18542" y="1422781"/>
                  </a:lnTo>
                  <a:lnTo>
                    <a:pt x="33655" y="1463421"/>
                  </a:lnTo>
                  <a:lnTo>
                    <a:pt x="55118" y="1500632"/>
                  </a:lnTo>
                  <a:lnTo>
                    <a:pt x="82296" y="1528572"/>
                  </a:lnTo>
                  <a:lnTo>
                    <a:pt x="55118" y="1556385"/>
                  </a:lnTo>
                  <a:lnTo>
                    <a:pt x="33401" y="1593596"/>
                  </a:lnTo>
                  <a:lnTo>
                    <a:pt x="22479" y="1623187"/>
                  </a:lnTo>
                  <a:lnTo>
                    <a:pt x="206362" y="1439545"/>
                  </a:lnTo>
                  <a:lnTo>
                    <a:pt x="216027" y="1429893"/>
                  </a:lnTo>
                  <a:lnTo>
                    <a:pt x="218567" y="1422781"/>
                  </a:lnTo>
                  <a:lnTo>
                    <a:pt x="225933" y="1384427"/>
                  </a:lnTo>
                  <a:lnTo>
                    <a:pt x="237490" y="1384427"/>
                  </a:lnTo>
                  <a:lnTo>
                    <a:pt x="237490" y="1359027"/>
                  </a:lnTo>
                  <a:close/>
                </a:path>
                <a:path w="237490" h="4011295">
                  <a:moveTo>
                    <a:pt x="237490" y="0"/>
                  </a:moveTo>
                  <a:lnTo>
                    <a:pt x="200406" y="0"/>
                  </a:lnTo>
                  <a:lnTo>
                    <a:pt x="200406" y="25527"/>
                  </a:lnTo>
                  <a:lnTo>
                    <a:pt x="198120" y="39624"/>
                  </a:lnTo>
                  <a:lnTo>
                    <a:pt x="195072" y="53594"/>
                  </a:lnTo>
                  <a:lnTo>
                    <a:pt x="191008" y="67437"/>
                  </a:lnTo>
                  <a:lnTo>
                    <a:pt x="186055" y="80899"/>
                  </a:lnTo>
                  <a:lnTo>
                    <a:pt x="51181" y="80899"/>
                  </a:lnTo>
                  <a:lnTo>
                    <a:pt x="46228" y="67437"/>
                  </a:lnTo>
                  <a:lnTo>
                    <a:pt x="42164" y="53594"/>
                  </a:lnTo>
                  <a:lnTo>
                    <a:pt x="38989" y="39624"/>
                  </a:lnTo>
                  <a:lnTo>
                    <a:pt x="36703" y="25527"/>
                  </a:lnTo>
                  <a:lnTo>
                    <a:pt x="200406" y="25527"/>
                  </a:lnTo>
                  <a:lnTo>
                    <a:pt x="200406" y="0"/>
                  </a:lnTo>
                  <a:lnTo>
                    <a:pt x="0" y="0"/>
                  </a:lnTo>
                  <a:lnTo>
                    <a:pt x="0" y="25527"/>
                  </a:lnTo>
                  <a:lnTo>
                    <a:pt x="11049" y="25527"/>
                  </a:lnTo>
                  <a:lnTo>
                    <a:pt x="18542" y="64008"/>
                  </a:lnTo>
                  <a:lnTo>
                    <a:pt x="33655" y="104902"/>
                  </a:lnTo>
                  <a:lnTo>
                    <a:pt x="55118" y="142113"/>
                  </a:lnTo>
                  <a:lnTo>
                    <a:pt x="82296" y="170180"/>
                  </a:lnTo>
                  <a:lnTo>
                    <a:pt x="55118" y="198120"/>
                  </a:lnTo>
                  <a:lnTo>
                    <a:pt x="33401" y="235458"/>
                  </a:lnTo>
                  <a:lnTo>
                    <a:pt x="22479" y="265176"/>
                  </a:lnTo>
                  <a:lnTo>
                    <a:pt x="206375" y="80899"/>
                  </a:lnTo>
                  <a:lnTo>
                    <a:pt x="216027" y="71120"/>
                  </a:lnTo>
                  <a:lnTo>
                    <a:pt x="218567" y="64008"/>
                  </a:lnTo>
                  <a:lnTo>
                    <a:pt x="225933" y="25527"/>
                  </a:lnTo>
                  <a:lnTo>
                    <a:pt x="237490" y="25527"/>
                  </a:lnTo>
                  <a:lnTo>
                    <a:pt x="23749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84" y="3535679"/>
              <a:ext cx="4383024" cy="17983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82752" y="4117848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251962" y="0"/>
                  </a:moveTo>
                  <a:lnTo>
                    <a:pt x="76200" y="0"/>
                  </a:lnTo>
                  <a:lnTo>
                    <a:pt x="46532" y="5968"/>
                  </a:lnTo>
                  <a:lnTo>
                    <a:pt x="22313" y="22351"/>
                  </a:lnTo>
                  <a:lnTo>
                    <a:pt x="5981" y="46608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81" y="410590"/>
                  </a:lnTo>
                  <a:lnTo>
                    <a:pt x="22313" y="434847"/>
                  </a:lnTo>
                  <a:lnTo>
                    <a:pt x="46532" y="451231"/>
                  </a:lnTo>
                  <a:lnTo>
                    <a:pt x="76200" y="457200"/>
                  </a:lnTo>
                  <a:lnTo>
                    <a:pt x="3251962" y="457200"/>
                  </a:lnTo>
                  <a:lnTo>
                    <a:pt x="3281553" y="451231"/>
                  </a:lnTo>
                  <a:lnTo>
                    <a:pt x="3305810" y="434847"/>
                  </a:lnTo>
                  <a:lnTo>
                    <a:pt x="3322193" y="410590"/>
                  </a:lnTo>
                  <a:lnTo>
                    <a:pt x="3328162" y="381000"/>
                  </a:lnTo>
                  <a:lnTo>
                    <a:pt x="3328162" y="76200"/>
                  </a:lnTo>
                  <a:lnTo>
                    <a:pt x="3322193" y="46608"/>
                  </a:lnTo>
                  <a:lnTo>
                    <a:pt x="3305810" y="22351"/>
                  </a:lnTo>
                  <a:lnTo>
                    <a:pt x="3281553" y="5968"/>
                  </a:lnTo>
                  <a:lnTo>
                    <a:pt x="32519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2752" y="4117848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76200"/>
                  </a:moveTo>
                  <a:lnTo>
                    <a:pt x="5981" y="46608"/>
                  </a:lnTo>
                  <a:lnTo>
                    <a:pt x="22313" y="22351"/>
                  </a:lnTo>
                  <a:lnTo>
                    <a:pt x="46532" y="5968"/>
                  </a:lnTo>
                  <a:lnTo>
                    <a:pt x="76200" y="0"/>
                  </a:lnTo>
                  <a:lnTo>
                    <a:pt x="3251962" y="0"/>
                  </a:lnTo>
                  <a:lnTo>
                    <a:pt x="3281553" y="5968"/>
                  </a:lnTo>
                  <a:lnTo>
                    <a:pt x="3305810" y="22351"/>
                  </a:lnTo>
                  <a:lnTo>
                    <a:pt x="3322193" y="46608"/>
                  </a:lnTo>
                  <a:lnTo>
                    <a:pt x="3328162" y="76200"/>
                  </a:lnTo>
                  <a:lnTo>
                    <a:pt x="3328162" y="381000"/>
                  </a:lnTo>
                  <a:lnTo>
                    <a:pt x="3322193" y="410590"/>
                  </a:lnTo>
                  <a:lnTo>
                    <a:pt x="3305810" y="434847"/>
                  </a:lnTo>
                  <a:lnTo>
                    <a:pt x="3281553" y="451231"/>
                  </a:lnTo>
                  <a:lnTo>
                    <a:pt x="3251962" y="457200"/>
                  </a:lnTo>
                  <a:lnTo>
                    <a:pt x="76200" y="457200"/>
                  </a:lnTo>
                  <a:lnTo>
                    <a:pt x="46532" y="451231"/>
                  </a:lnTo>
                  <a:lnTo>
                    <a:pt x="22313" y="434847"/>
                  </a:lnTo>
                  <a:lnTo>
                    <a:pt x="5981" y="41059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516507" y="4168520"/>
            <a:ext cx="1644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w</a:t>
            </a:r>
            <a:r>
              <a:rPr sz="1800" spc="-85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D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ym</a:t>
            </a: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7D7D7D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0584" y="4151376"/>
            <a:ext cx="4383405" cy="1798320"/>
            <a:chOff x="100584" y="4151376"/>
            <a:chExt cx="4383405" cy="1798320"/>
          </a:xfrm>
        </p:grpSpPr>
        <p:sp>
          <p:nvSpPr>
            <p:cNvPr id="49" name="object 49"/>
            <p:cNvSpPr/>
            <p:nvPr/>
          </p:nvSpPr>
          <p:spPr>
            <a:xfrm>
              <a:off x="847344" y="4151375"/>
              <a:ext cx="255904" cy="261620"/>
            </a:xfrm>
            <a:custGeom>
              <a:avLst/>
              <a:gdLst/>
              <a:ahLst/>
              <a:cxnLst/>
              <a:rect l="l" t="t" r="r" b="b"/>
              <a:pathLst>
                <a:path w="255905" h="261620">
                  <a:moveTo>
                    <a:pt x="255524" y="0"/>
                  </a:moveTo>
                  <a:lnTo>
                    <a:pt x="215671" y="0"/>
                  </a:lnTo>
                  <a:lnTo>
                    <a:pt x="215671" y="25146"/>
                  </a:lnTo>
                  <a:lnTo>
                    <a:pt x="213271" y="39116"/>
                  </a:lnTo>
                  <a:lnTo>
                    <a:pt x="209905" y="52959"/>
                  </a:lnTo>
                  <a:lnTo>
                    <a:pt x="205574" y="66421"/>
                  </a:lnTo>
                  <a:lnTo>
                    <a:pt x="200279" y="79756"/>
                  </a:lnTo>
                  <a:lnTo>
                    <a:pt x="55105" y="79756"/>
                  </a:lnTo>
                  <a:lnTo>
                    <a:pt x="49796" y="66421"/>
                  </a:lnTo>
                  <a:lnTo>
                    <a:pt x="45402" y="52959"/>
                  </a:lnTo>
                  <a:lnTo>
                    <a:pt x="41948" y="39116"/>
                  </a:lnTo>
                  <a:lnTo>
                    <a:pt x="39446" y="25146"/>
                  </a:lnTo>
                  <a:lnTo>
                    <a:pt x="215671" y="25146"/>
                  </a:lnTo>
                  <a:lnTo>
                    <a:pt x="215671" y="0"/>
                  </a:lnTo>
                  <a:lnTo>
                    <a:pt x="0" y="0"/>
                  </a:lnTo>
                  <a:lnTo>
                    <a:pt x="0" y="25146"/>
                  </a:lnTo>
                  <a:lnTo>
                    <a:pt x="11874" y="25146"/>
                  </a:lnTo>
                  <a:lnTo>
                    <a:pt x="20002" y="63119"/>
                  </a:lnTo>
                  <a:lnTo>
                    <a:pt x="36169" y="103378"/>
                  </a:lnTo>
                  <a:lnTo>
                    <a:pt x="59359" y="140208"/>
                  </a:lnTo>
                  <a:lnTo>
                    <a:pt x="88519" y="167767"/>
                  </a:lnTo>
                  <a:lnTo>
                    <a:pt x="59283" y="195453"/>
                  </a:lnTo>
                  <a:lnTo>
                    <a:pt x="35991" y="232156"/>
                  </a:lnTo>
                  <a:lnTo>
                    <a:pt x="24206" y="261493"/>
                  </a:lnTo>
                  <a:lnTo>
                    <a:pt x="222034" y="79756"/>
                  </a:lnTo>
                  <a:lnTo>
                    <a:pt x="232410" y="70231"/>
                  </a:lnTo>
                  <a:lnTo>
                    <a:pt x="235254" y="63119"/>
                  </a:lnTo>
                  <a:lnTo>
                    <a:pt x="243192" y="25146"/>
                  </a:lnTo>
                  <a:lnTo>
                    <a:pt x="255524" y="25146"/>
                  </a:lnTo>
                  <a:lnTo>
                    <a:pt x="255524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84" y="4154424"/>
              <a:ext cx="4383024" cy="179527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82752" y="4736592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32816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3328162" y="457199"/>
                  </a:lnTo>
                  <a:lnTo>
                    <a:pt x="3328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82751" y="4733544"/>
            <a:ext cx="3328670" cy="45720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515"/>
              </a:spcBef>
            </a:pP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Expensive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0584" y="4724400"/>
            <a:ext cx="4383405" cy="1798320"/>
            <a:chOff x="100584" y="4724400"/>
            <a:chExt cx="4383405" cy="1798320"/>
          </a:xfrm>
        </p:grpSpPr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584" y="5067554"/>
              <a:ext cx="169773" cy="10756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68540" y="4754880"/>
              <a:ext cx="177800" cy="344805"/>
            </a:xfrm>
            <a:custGeom>
              <a:avLst/>
              <a:gdLst/>
              <a:ahLst/>
              <a:cxnLst/>
              <a:rect l="l" t="t" r="r" b="b"/>
              <a:pathLst>
                <a:path w="177800" h="344804">
                  <a:moveTo>
                    <a:pt x="104355" y="0"/>
                  </a:moveTo>
                  <a:lnTo>
                    <a:pt x="74955" y="0"/>
                  </a:lnTo>
                  <a:lnTo>
                    <a:pt x="74955" y="44323"/>
                  </a:lnTo>
                  <a:lnTo>
                    <a:pt x="67475" y="46101"/>
                  </a:lnTo>
                  <a:lnTo>
                    <a:pt x="21932" y="74295"/>
                  </a:lnTo>
                  <a:lnTo>
                    <a:pt x="0" y="131318"/>
                  </a:lnTo>
                  <a:lnTo>
                    <a:pt x="5270" y="162052"/>
                  </a:lnTo>
                  <a:lnTo>
                    <a:pt x="17005" y="182118"/>
                  </a:lnTo>
                  <a:lnTo>
                    <a:pt x="33515" y="197104"/>
                  </a:lnTo>
                  <a:lnTo>
                    <a:pt x="53327" y="208280"/>
                  </a:lnTo>
                  <a:lnTo>
                    <a:pt x="74955" y="216916"/>
                  </a:lnTo>
                  <a:lnTo>
                    <a:pt x="74955" y="344805"/>
                  </a:lnTo>
                  <a:lnTo>
                    <a:pt x="163817" y="344805"/>
                  </a:lnTo>
                  <a:lnTo>
                    <a:pt x="165214" y="343535"/>
                  </a:lnTo>
                  <a:lnTo>
                    <a:pt x="104355" y="343535"/>
                  </a:lnTo>
                  <a:lnTo>
                    <a:pt x="104355" y="226822"/>
                  </a:lnTo>
                  <a:lnTo>
                    <a:pt x="168376" y="226822"/>
                  </a:lnTo>
                  <a:lnTo>
                    <a:pt x="162826" y="219837"/>
                  </a:lnTo>
                  <a:lnTo>
                    <a:pt x="149567" y="210566"/>
                  </a:lnTo>
                  <a:lnTo>
                    <a:pt x="135026" y="203454"/>
                  </a:lnTo>
                  <a:lnTo>
                    <a:pt x="119761" y="197739"/>
                  </a:lnTo>
                  <a:lnTo>
                    <a:pt x="104355" y="192913"/>
                  </a:lnTo>
                  <a:lnTo>
                    <a:pt x="104355" y="183515"/>
                  </a:lnTo>
                  <a:lnTo>
                    <a:pt x="74955" y="183515"/>
                  </a:lnTo>
                  <a:lnTo>
                    <a:pt x="68414" y="180848"/>
                  </a:lnTo>
                  <a:lnTo>
                    <a:pt x="36334" y="149479"/>
                  </a:lnTo>
                  <a:lnTo>
                    <a:pt x="33718" y="125603"/>
                  </a:lnTo>
                  <a:lnTo>
                    <a:pt x="41516" y="102743"/>
                  </a:lnTo>
                  <a:lnTo>
                    <a:pt x="58635" y="84963"/>
                  </a:lnTo>
                  <a:lnTo>
                    <a:pt x="63703" y="81788"/>
                  </a:lnTo>
                  <a:lnTo>
                    <a:pt x="69189" y="79248"/>
                  </a:lnTo>
                  <a:lnTo>
                    <a:pt x="74955" y="77470"/>
                  </a:lnTo>
                  <a:lnTo>
                    <a:pt x="104355" y="77470"/>
                  </a:lnTo>
                  <a:lnTo>
                    <a:pt x="104355" y="74676"/>
                  </a:lnTo>
                  <a:lnTo>
                    <a:pt x="177406" y="74676"/>
                  </a:lnTo>
                  <a:lnTo>
                    <a:pt x="163830" y="63246"/>
                  </a:lnTo>
                  <a:lnTo>
                    <a:pt x="145440" y="52705"/>
                  </a:lnTo>
                  <a:lnTo>
                    <a:pt x="125463" y="45720"/>
                  </a:lnTo>
                  <a:lnTo>
                    <a:pt x="104355" y="42418"/>
                  </a:lnTo>
                  <a:lnTo>
                    <a:pt x="104355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896" y="4981702"/>
              <a:ext cx="84531" cy="1167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43495" y="4829555"/>
              <a:ext cx="105410" cy="109220"/>
            </a:xfrm>
            <a:custGeom>
              <a:avLst/>
              <a:gdLst/>
              <a:ahLst/>
              <a:cxnLst/>
              <a:rect l="l" t="t" r="r" b="b"/>
              <a:pathLst>
                <a:path w="105409" h="109220">
                  <a:moveTo>
                    <a:pt x="29400" y="2870"/>
                  </a:moveTo>
                  <a:lnTo>
                    <a:pt x="0" y="2870"/>
                  </a:lnTo>
                  <a:lnTo>
                    <a:pt x="0" y="108839"/>
                  </a:lnTo>
                  <a:lnTo>
                    <a:pt x="29400" y="108839"/>
                  </a:lnTo>
                  <a:lnTo>
                    <a:pt x="29400" y="2870"/>
                  </a:lnTo>
                  <a:close/>
                </a:path>
                <a:path w="105409" h="109220">
                  <a:moveTo>
                    <a:pt x="105168" y="2286"/>
                  </a:moveTo>
                  <a:lnTo>
                    <a:pt x="102450" y="0"/>
                  </a:lnTo>
                  <a:lnTo>
                    <a:pt x="29400" y="0"/>
                  </a:lnTo>
                  <a:lnTo>
                    <a:pt x="43954" y="2667"/>
                  </a:lnTo>
                  <a:lnTo>
                    <a:pt x="57721" y="7874"/>
                  </a:lnTo>
                  <a:lnTo>
                    <a:pt x="70383" y="15240"/>
                  </a:lnTo>
                  <a:lnTo>
                    <a:pt x="81648" y="24765"/>
                  </a:lnTo>
                  <a:lnTo>
                    <a:pt x="105168" y="2286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584" y="4724400"/>
              <a:ext cx="4383024" cy="179832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82752" y="5306568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328162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3328162" y="457199"/>
                  </a:lnTo>
                  <a:lnTo>
                    <a:pt x="3328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2752" y="5306568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457199"/>
                  </a:moveTo>
                  <a:lnTo>
                    <a:pt x="3328162" y="457199"/>
                  </a:lnTo>
                  <a:lnTo>
                    <a:pt x="3328162" y="0"/>
                  </a:lnTo>
                  <a:lnTo>
                    <a:pt x="0" y="0"/>
                  </a:lnTo>
                  <a:lnTo>
                    <a:pt x="0" y="457199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407413" y="5359704"/>
            <a:ext cx="1864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m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7D7D7D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d</a:t>
            </a:r>
            <a:r>
              <a:rPr sz="1800" spc="-60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Au</a:t>
            </a:r>
            <a:r>
              <a:rPr sz="1800" spc="-30" dirty="0">
                <a:solidFill>
                  <a:srgbClr val="7D7D7D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m</a:t>
            </a:r>
            <a:r>
              <a:rPr sz="1800" spc="-25" dirty="0">
                <a:solidFill>
                  <a:srgbClr val="7D7D7D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392" y="5276087"/>
            <a:ext cx="4383405" cy="1582420"/>
            <a:chOff x="88392" y="5276087"/>
            <a:chExt cx="4383405" cy="1582420"/>
          </a:xfrm>
        </p:grpSpPr>
        <p:sp>
          <p:nvSpPr>
            <p:cNvPr id="63" name="object 63"/>
            <p:cNvSpPr/>
            <p:nvPr/>
          </p:nvSpPr>
          <p:spPr>
            <a:xfrm>
              <a:off x="789432" y="5405500"/>
              <a:ext cx="297815" cy="300355"/>
            </a:xfrm>
            <a:custGeom>
              <a:avLst/>
              <a:gdLst/>
              <a:ahLst/>
              <a:cxnLst/>
              <a:rect l="l" t="t" r="r" b="b"/>
              <a:pathLst>
                <a:path w="297815" h="300354">
                  <a:moveTo>
                    <a:pt x="297522" y="237083"/>
                  </a:moveTo>
                  <a:lnTo>
                    <a:pt x="285330" y="200126"/>
                  </a:lnTo>
                  <a:lnTo>
                    <a:pt x="289560" y="191744"/>
                  </a:lnTo>
                  <a:lnTo>
                    <a:pt x="165823" y="191744"/>
                  </a:lnTo>
                  <a:lnTo>
                    <a:pt x="143103" y="187083"/>
                  </a:lnTo>
                  <a:lnTo>
                    <a:pt x="124498" y="174371"/>
                  </a:lnTo>
                  <a:lnTo>
                    <a:pt x="111925" y="155575"/>
                  </a:lnTo>
                  <a:lnTo>
                    <a:pt x="107302" y="132588"/>
                  </a:lnTo>
                  <a:lnTo>
                    <a:pt x="111925" y="109601"/>
                  </a:lnTo>
                  <a:lnTo>
                    <a:pt x="124498" y="90805"/>
                  </a:lnTo>
                  <a:lnTo>
                    <a:pt x="143103" y="78105"/>
                  </a:lnTo>
                  <a:lnTo>
                    <a:pt x="165823" y="73533"/>
                  </a:lnTo>
                  <a:lnTo>
                    <a:pt x="289204" y="73533"/>
                  </a:lnTo>
                  <a:lnTo>
                    <a:pt x="284835" y="65151"/>
                  </a:lnTo>
                  <a:lnTo>
                    <a:pt x="297027" y="28194"/>
                  </a:lnTo>
                  <a:lnTo>
                    <a:pt x="281419" y="12319"/>
                  </a:lnTo>
                  <a:lnTo>
                    <a:pt x="99009" y="12319"/>
                  </a:lnTo>
                  <a:lnTo>
                    <a:pt x="62433" y="0"/>
                  </a:lnTo>
                  <a:lnTo>
                    <a:pt x="34632" y="28194"/>
                  </a:lnTo>
                  <a:lnTo>
                    <a:pt x="46824" y="65151"/>
                  </a:lnTo>
                  <a:lnTo>
                    <a:pt x="42989" y="72644"/>
                  </a:lnTo>
                  <a:lnTo>
                    <a:pt x="39560" y="80264"/>
                  </a:lnTo>
                  <a:lnTo>
                    <a:pt x="36601" y="88138"/>
                  </a:lnTo>
                  <a:lnTo>
                    <a:pt x="34137" y="96139"/>
                  </a:lnTo>
                  <a:lnTo>
                    <a:pt x="0" y="112903"/>
                  </a:lnTo>
                  <a:lnTo>
                    <a:pt x="0" y="152273"/>
                  </a:lnTo>
                  <a:lnTo>
                    <a:pt x="34137" y="169545"/>
                  </a:lnTo>
                  <a:lnTo>
                    <a:pt x="36601" y="177546"/>
                  </a:lnTo>
                  <a:lnTo>
                    <a:pt x="39560" y="185407"/>
                  </a:lnTo>
                  <a:lnTo>
                    <a:pt x="42989" y="192925"/>
                  </a:lnTo>
                  <a:lnTo>
                    <a:pt x="46824" y="200126"/>
                  </a:lnTo>
                  <a:lnTo>
                    <a:pt x="34632" y="237083"/>
                  </a:lnTo>
                  <a:lnTo>
                    <a:pt x="62433" y="265176"/>
                  </a:lnTo>
                  <a:lnTo>
                    <a:pt x="99009" y="252857"/>
                  </a:lnTo>
                  <a:lnTo>
                    <a:pt x="106413" y="256730"/>
                  </a:lnTo>
                  <a:lnTo>
                    <a:pt x="114007" y="260184"/>
                  </a:lnTo>
                  <a:lnTo>
                    <a:pt x="121780" y="263182"/>
                  </a:lnTo>
                  <a:lnTo>
                    <a:pt x="129743" y="265671"/>
                  </a:lnTo>
                  <a:lnTo>
                    <a:pt x="146812" y="300164"/>
                  </a:lnTo>
                  <a:lnTo>
                    <a:pt x="185826" y="300164"/>
                  </a:lnTo>
                  <a:lnTo>
                    <a:pt x="202895" y="265671"/>
                  </a:lnTo>
                  <a:lnTo>
                    <a:pt x="210845" y="263182"/>
                  </a:lnTo>
                  <a:lnTo>
                    <a:pt x="218567" y="260184"/>
                  </a:lnTo>
                  <a:lnTo>
                    <a:pt x="226009" y="256730"/>
                  </a:lnTo>
                  <a:lnTo>
                    <a:pt x="233133" y="252857"/>
                  </a:lnTo>
                  <a:lnTo>
                    <a:pt x="269722" y="265176"/>
                  </a:lnTo>
                  <a:lnTo>
                    <a:pt x="281914" y="252857"/>
                  </a:lnTo>
                  <a:lnTo>
                    <a:pt x="297522" y="237083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255" y="5479034"/>
              <a:ext cx="166319" cy="11821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88441" y="5370575"/>
              <a:ext cx="182880" cy="47625"/>
            </a:xfrm>
            <a:custGeom>
              <a:avLst/>
              <a:gdLst/>
              <a:ahLst/>
              <a:cxnLst/>
              <a:rect l="l" t="t" r="r" b="b"/>
              <a:pathLst>
                <a:path w="182880" h="47625">
                  <a:moveTo>
                    <a:pt x="133642" y="47244"/>
                  </a:moveTo>
                  <a:lnTo>
                    <a:pt x="126238" y="43434"/>
                  </a:lnTo>
                  <a:lnTo>
                    <a:pt x="118643" y="40005"/>
                  </a:lnTo>
                  <a:lnTo>
                    <a:pt x="110871" y="36957"/>
                  </a:lnTo>
                  <a:lnTo>
                    <a:pt x="102908" y="34544"/>
                  </a:lnTo>
                  <a:lnTo>
                    <a:pt x="86334" y="0"/>
                  </a:lnTo>
                  <a:lnTo>
                    <a:pt x="47307" y="0"/>
                  </a:lnTo>
                  <a:lnTo>
                    <a:pt x="30238" y="34544"/>
                  </a:lnTo>
                  <a:lnTo>
                    <a:pt x="22288" y="36957"/>
                  </a:lnTo>
                  <a:lnTo>
                    <a:pt x="14566" y="40005"/>
                  </a:lnTo>
                  <a:lnTo>
                    <a:pt x="7124" y="43434"/>
                  </a:lnTo>
                  <a:lnTo>
                    <a:pt x="0" y="47244"/>
                  </a:lnTo>
                  <a:lnTo>
                    <a:pt x="133642" y="47244"/>
                  </a:lnTo>
                  <a:close/>
                </a:path>
                <a:path w="182880" h="47625">
                  <a:moveTo>
                    <a:pt x="182410" y="47244"/>
                  </a:moveTo>
                  <a:lnTo>
                    <a:pt x="170218" y="34925"/>
                  </a:lnTo>
                  <a:lnTo>
                    <a:pt x="133642" y="47244"/>
                  </a:lnTo>
                  <a:lnTo>
                    <a:pt x="182410" y="47244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392" y="5276087"/>
              <a:ext cx="4383024" cy="158191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70560" y="5858256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32841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328416" y="457200"/>
                  </a:lnTo>
                  <a:lnTo>
                    <a:pt x="3328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0560" y="5858256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457200"/>
                  </a:moveTo>
                  <a:lnTo>
                    <a:pt x="3328416" y="457200"/>
                  </a:lnTo>
                  <a:lnTo>
                    <a:pt x="332841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724025" y="5908649"/>
            <a:ext cx="1202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Huma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n</a:t>
            </a:r>
            <a:r>
              <a:rPr sz="1800" spc="-65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-55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1439" y="5794247"/>
            <a:ext cx="4383405" cy="1064260"/>
            <a:chOff x="91439" y="5794247"/>
            <a:chExt cx="4383405" cy="1064260"/>
          </a:xfrm>
        </p:grpSpPr>
        <p:pic>
          <p:nvPicPr>
            <p:cNvPr id="71" name="object 7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144" y="5910071"/>
              <a:ext cx="103631" cy="21031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77823" y="5925311"/>
              <a:ext cx="304800" cy="332740"/>
            </a:xfrm>
            <a:custGeom>
              <a:avLst/>
              <a:gdLst/>
              <a:ahLst/>
              <a:cxnLst/>
              <a:rect l="l" t="t" r="r" b="b"/>
              <a:pathLst>
                <a:path w="304800" h="332739">
                  <a:moveTo>
                    <a:pt x="45072" y="0"/>
                  </a:moveTo>
                  <a:lnTo>
                    <a:pt x="36334" y="1727"/>
                  </a:lnTo>
                  <a:lnTo>
                    <a:pt x="28917" y="6781"/>
                  </a:lnTo>
                  <a:lnTo>
                    <a:pt x="24041" y="13969"/>
                  </a:lnTo>
                  <a:lnTo>
                    <a:pt x="22225" y="22351"/>
                  </a:lnTo>
                  <a:lnTo>
                    <a:pt x="23977" y="31457"/>
                  </a:lnTo>
                  <a:lnTo>
                    <a:pt x="24472" y="31457"/>
                  </a:lnTo>
                  <a:lnTo>
                    <a:pt x="109994" y="220560"/>
                  </a:lnTo>
                  <a:lnTo>
                    <a:pt x="96647" y="223481"/>
                  </a:lnTo>
                  <a:lnTo>
                    <a:pt x="36334" y="182537"/>
                  </a:lnTo>
                  <a:lnTo>
                    <a:pt x="28346" y="178955"/>
                  </a:lnTo>
                  <a:lnTo>
                    <a:pt x="0" y="203619"/>
                  </a:lnTo>
                  <a:lnTo>
                    <a:pt x="3098" y="212267"/>
                  </a:lnTo>
                  <a:lnTo>
                    <a:pt x="9639" y="219087"/>
                  </a:lnTo>
                  <a:lnTo>
                    <a:pt x="108508" y="285369"/>
                  </a:lnTo>
                  <a:lnTo>
                    <a:pt x="170306" y="299504"/>
                  </a:lnTo>
                  <a:lnTo>
                    <a:pt x="172288" y="301942"/>
                  </a:lnTo>
                  <a:lnTo>
                    <a:pt x="186131" y="332155"/>
                  </a:lnTo>
                  <a:lnTo>
                    <a:pt x="304279" y="279527"/>
                  </a:lnTo>
                  <a:lnTo>
                    <a:pt x="294894" y="259549"/>
                  </a:lnTo>
                  <a:lnTo>
                    <a:pt x="292011" y="239699"/>
                  </a:lnTo>
                  <a:lnTo>
                    <a:pt x="296379" y="219583"/>
                  </a:lnTo>
                  <a:lnTo>
                    <a:pt x="298500" y="194703"/>
                  </a:lnTo>
                  <a:lnTo>
                    <a:pt x="288963" y="160604"/>
                  </a:lnTo>
                  <a:lnTo>
                    <a:pt x="255841" y="88480"/>
                  </a:lnTo>
                  <a:lnTo>
                    <a:pt x="249720" y="79984"/>
                  </a:lnTo>
                  <a:lnTo>
                    <a:pt x="241007" y="74587"/>
                  </a:lnTo>
                  <a:lnTo>
                    <a:pt x="230809" y="72847"/>
                  </a:lnTo>
                  <a:lnTo>
                    <a:pt x="220243" y="75323"/>
                  </a:lnTo>
                  <a:lnTo>
                    <a:pt x="214312" y="77762"/>
                  </a:lnTo>
                  <a:lnTo>
                    <a:pt x="209854" y="82143"/>
                  </a:lnTo>
                  <a:lnTo>
                    <a:pt x="206895" y="88480"/>
                  </a:lnTo>
                  <a:lnTo>
                    <a:pt x="205905" y="87985"/>
                  </a:lnTo>
                  <a:lnTo>
                    <a:pt x="203923" y="83604"/>
                  </a:lnTo>
                  <a:lnTo>
                    <a:pt x="197002" y="75323"/>
                  </a:lnTo>
                  <a:lnTo>
                    <a:pt x="189585" y="71424"/>
                  </a:lnTo>
                  <a:lnTo>
                    <a:pt x="181686" y="71424"/>
                  </a:lnTo>
                  <a:lnTo>
                    <a:pt x="173494" y="72351"/>
                  </a:lnTo>
                  <a:lnTo>
                    <a:pt x="166230" y="75628"/>
                  </a:lnTo>
                  <a:lnTo>
                    <a:pt x="160273" y="80810"/>
                  </a:lnTo>
                  <a:lnTo>
                    <a:pt x="155968" y="87985"/>
                  </a:lnTo>
                  <a:lnTo>
                    <a:pt x="147104" y="80860"/>
                  </a:lnTo>
                  <a:lnTo>
                    <a:pt x="137553" y="77812"/>
                  </a:lnTo>
                  <a:lnTo>
                    <a:pt x="127457" y="78524"/>
                  </a:lnTo>
                  <a:lnTo>
                    <a:pt x="117906" y="83121"/>
                  </a:lnTo>
                  <a:lnTo>
                    <a:pt x="113322" y="87604"/>
                  </a:lnTo>
                  <a:lnTo>
                    <a:pt x="110121" y="93472"/>
                  </a:lnTo>
                  <a:lnTo>
                    <a:pt x="108584" y="100253"/>
                  </a:lnTo>
                  <a:lnTo>
                    <a:pt x="109004" y="107975"/>
                  </a:lnTo>
                  <a:lnTo>
                    <a:pt x="108508" y="107975"/>
                  </a:lnTo>
                  <a:lnTo>
                    <a:pt x="66001" y="13906"/>
                  </a:lnTo>
                  <a:lnTo>
                    <a:pt x="60871" y="6591"/>
                  </a:lnTo>
                  <a:lnTo>
                    <a:pt x="53581" y="1790"/>
                  </a:lnTo>
                  <a:lnTo>
                    <a:pt x="45072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39" y="5794247"/>
              <a:ext cx="4383024" cy="106374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73607" y="6376415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32841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328416" y="457200"/>
                  </a:lnTo>
                  <a:lnTo>
                    <a:pt x="3328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3607" y="6376415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457200"/>
                  </a:moveTo>
                  <a:lnTo>
                    <a:pt x="3328416" y="457200"/>
                  </a:lnTo>
                  <a:lnTo>
                    <a:pt x="332841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479930" y="6429247"/>
            <a:ext cx="169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7D7D7D"/>
                </a:solidFill>
                <a:latin typeface="Calibri"/>
                <a:cs typeface="Calibri"/>
              </a:rPr>
              <a:t>W</a:t>
            </a:r>
            <a:r>
              <a:rPr sz="1800" spc="-25" dirty="0">
                <a:solidFill>
                  <a:srgbClr val="7D7D7D"/>
                </a:solidFill>
                <a:latin typeface="Calibri"/>
                <a:cs typeface="Calibri"/>
              </a:rPr>
              <a:t>a</a:t>
            </a:r>
            <a:r>
              <a:rPr sz="1800" spc="-60" dirty="0">
                <a:solidFill>
                  <a:srgbClr val="7D7D7D"/>
                </a:solidFill>
                <a:latin typeface="Calibri"/>
                <a:cs typeface="Calibri"/>
              </a:rPr>
              <a:t>s</a:t>
            </a:r>
            <a:r>
              <a:rPr sz="1800" spc="-55" dirty="0">
                <a:solidFill>
                  <a:srgbClr val="7D7D7D"/>
                </a:solidFill>
                <a:latin typeface="Calibri"/>
                <a:cs typeface="Calibri"/>
              </a:rPr>
              <a:t>t</a:t>
            </a:r>
            <a:r>
              <a:rPr sz="1800" spc="-35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d</a:t>
            </a:r>
            <a:r>
              <a:rPr sz="1800" spc="-35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es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u</a:t>
            </a:r>
            <a:r>
              <a:rPr sz="1800" spc="-3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13816" y="768095"/>
            <a:ext cx="7836534" cy="6090285"/>
            <a:chOff x="813816" y="768095"/>
            <a:chExt cx="7836534" cy="6090285"/>
          </a:xfrm>
        </p:grpSpPr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6759" y="768095"/>
              <a:ext cx="283464" cy="24079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6759" y="1987295"/>
              <a:ext cx="283464" cy="2407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6759" y="3358895"/>
              <a:ext cx="283464" cy="2407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66759" y="4565904"/>
              <a:ext cx="283464" cy="24079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66759" y="5721095"/>
              <a:ext cx="283464" cy="24079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13816" y="6400799"/>
              <a:ext cx="332105" cy="393065"/>
            </a:xfrm>
            <a:custGeom>
              <a:avLst/>
              <a:gdLst/>
              <a:ahLst/>
              <a:cxnLst/>
              <a:rect l="l" t="t" r="r" b="b"/>
              <a:pathLst>
                <a:path w="332105" h="393065">
                  <a:moveTo>
                    <a:pt x="302577" y="117817"/>
                  </a:moveTo>
                  <a:lnTo>
                    <a:pt x="258648" y="117817"/>
                  </a:lnTo>
                  <a:lnTo>
                    <a:pt x="258648" y="147269"/>
                  </a:lnTo>
                  <a:lnTo>
                    <a:pt x="258648" y="363296"/>
                  </a:lnTo>
                  <a:lnTo>
                    <a:pt x="229374" y="363296"/>
                  </a:lnTo>
                  <a:lnTo>
                    <a:pt x="229374" y="147269"/>
                  </a:lnTo>
                  <a:lnTo>
                    <a:pt x="258648" y="147269"/>
                  </a:lnTo>
                  <a:lnTo>
                    <a:pt x="258648" y="117817"/>
                  </a:lnTo>
                  <a:lnTo>
                    <a:pt x="180568" y="117817"/>
                  </a:lnTo>
                  <a:lnTo>
                    <a:pt x="180568" y="147269"/>
                  </a:lnTo>
                  <a:lnTo>
                    <a:pt x="180568" y="363296"/>
                  </a:lnTo>
                  <a:lnTo>
                    <a:pt x="151282" y="363296"/>
                  </a:lnTo>
                  <a:lnTo>
                    <a:pt x="151282" y="147269"/>
                  </a:lnTo>
                  <a:lnTo>
                    <a:pt x="180568" y="147269"/>
                  </a:lnTo>
                  <a:lnTo>
                    <a:pt x="180568" y="117817"/>
                  </a:lnTo>
                  <a:lnTo>
                    <a:pt x="102476" y="117817"/>
                  </a:lnTo>
                  <a:lnTo>
                    <a:pt x="102476" y="147269"/>
                  </a:lnTo>
                  <a:lnTo>
                    <a:pt x="102476" y="363296"/>
                  </a:lnTo>
                  <a:lnTo>
                    <a:pt x="73202" y="363296"/>
                  </a:lnTo>
                  <a:lnTo>
                    <a:pt x="73202" y="147269"/>
                  </a:lnTo>
                  <a:lnTo>
                    <a:pt x="102476" y="147269"/>
                  </a:lnTo>
                  <a:lnTo>
                    <a:pt x="102476" y="117817"/>
                  </a:lnTo>
                  <a:lnTo>
                    <a:pt x="29286" y="117817"/>
                  </a:lnTo>
                  <a:lnTo>
                    <a:pt x="29286" y="373100"/>
                  </a:lnTo>
                  <a:lnTo>
                    <a:pt x="30822" y="380733"/>
                  </a:lnTo>
                  <a:lnTo>
                    <a:pt x="35013" y="386969"/>
                  </a:lnTo>
                  <a:lnTo>
                    <a:pt x="41224" y="391198"/>
                  </a:lnTo>
                  <a:lnTo>
                    <a:pt x="48806" y="392734"/>
                  </a:lnTo>
                  <a:lnTo>
                    <a:pt x="283044" y="392734"/>
                  </a:lnTo>
                  <a:lnTo>
                    <a:pt x="290626" y="391198"/>
                  </a:lnTo>
                  <a:lnTo>
                    <a:pt x="296849" y="386969"/>
                  </a:lnTo>
                  <a:lnTo>
                    <a:pt x="301028" y="380733"/>
                  </a:lnTo>
                  <a:lnTo>
                    <a:pt x="302577" y="373100"/>
                  </a:lnTo>
                  <a:lnTo>
                    <a:pt x="302577" y="363296"/>
                  </a:lnTo>
                  <a:lnTo>
                    <a:pt x="302577" y="117817"/>
                  </a:lnTo>
                  <a:close/>
                </a:path>
                <a:path w="332105" h="393065">
                  <a:moveTo>
                    <a:pt x="331851" y="78549"/>
                  </a:moveTo>
                  <a:lnTo>
                    <a:pt x="330314" y="70929"/>
                  </a:lnTo>
                  <a:lnTo>
                    <a:pt x="326123" y="64681"/>
                  </a:lnTo>
                  <a:lnTo>
                    <a:pt x="319913" y="60452"/>
                  </a:lnTo>
                  <a:lnTo>
                    <a:pt x="312331" y="58902"/>
                  </a:lnTo>
                  <a:lnTo>
                    <a:pt x="229374" y="58902"/>
                  </a:lnTo>
                  <a:lnTo>
                    <a:pt x="229374" y="34353"/>
                  </a:lnTo>
                  <a:lnTo>
                    <a:pt x="226720" y="20916"/>
                  </a:lnTo>
                  <a:lnTo>
                    <a:pt x="219417" y="9994"/>
                  </a:lnTo>
                  <a:lnTo>
                    <a:pt x="208572" y="2667"/>
                  </a:lnTo>
                  <a:lnTo>
                    <a:pt x="200088" y="977"/>
                  </a:lnTo>
                  <a:lnTo>
                    <a:pt x="200088" y="31419"/>
                  </a:lnTo>
                  <a:lnTo>
                    <a:pt x="200088" y="58902"/>
                  </a:lnTo>
                  <a:lnTo>
                    <a:pt x="131762" y="58902"/>
                  </a:lnTo>
                  <a:lnTo>
                    <a:pt x="131762" y="31419"/>
                  </a:lnTo>
                  <a:lnTo>
                    <a:pt x="133718" y="29451"/>
                  </a:lnTo>
                  <a:lnTo>
                    <a:pt x="198132" y="29451"/>
                  </a:lnTo>
                  <a:lnTo>
                    <a:pt x="200088" y="31419"/>
                  </a:lnTo>
                  <a:lnTo>
                    <a:pt x="200088" y="977"/>
                  </a:lnTo>
                  <a:lnTo>
                    <a:pt x="195211" y="0"/>
                  </a:lnTo>
                  <a:lnTo>
                    <a:pt x="136652" y="0"/>
                  </a:lnTo>
                  <a:lnTo>
                    <a:pt x="123278" y="2667"/>
                  </a:lnTo>
                  <a:lnTo>
                    <a:pt x="112433" y="9994"/>
                  </a:lnTo>
                  <a:lnTo>
                    <a:pt x="105143" y="20916"/>
                  </a:lnTo>
                  <a:lnTo>
                    <a:pt x="102476" y="34353"/>
                  </a:lnTo>
                  <a:lnTo>
                    <a:pt x="102476" y="58902"/>
                  </a:lnTo>
                  <a:lnTo>
                    <a:pt x="19519" y="58902"/>
                  </a:lnTo>
                  <a:lnTo>
                    <a:pt x="11925" y="60452"/>
                  </a:lnTo>
                  <a:lnTo>
                    <a:pt x="5727" y="64681"/>
                  </a:lnTo>
                  <a:lnTo>
                    <a:pt x="1549" y="70929"/>
                  </a:lnTo>
                  <a:lnTo>
                    <a:pt x="0" y="78549"/>
                  </a:lnTo>
                  <a:lnTo>
                    <a:pt x="0" y="98183"/>
                  </a:lnTo>
                  <a:lnTo>
                    <a:pt x="331851" y="98183"/>
                  </a:lnTo>
                  <a:lnTo>
                    <a:pt x="331851" y="78549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17392" y="5273039"/>
              <a:ext cx="3828288" cy="158495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096512" y="5858255"/>
              <a:ext cx="2719070" cy="457200"/>
            </a:xfrm>
            <a:custGeom>
              <a:avLst/>
              <a:gdLst/>
              <a:ahLst/>
              <a:cxnLst/>
              <a:rect l="l" t="t" r="r" b="b"/>
              <a:pathLst>
                <a:path w="2719070" h="457200">
                  <a:moveTo>
                    <a:pt x="2718689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718689" y="457200"/>
                  </a:lnTo>
                  <a:lnTo>
                    <a:pt x="2718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9037066" y="3288538"/>
            <a:ext cx="2990850" cy="3350260"/>
            <a:chOff x="9037066" y="3288538"/>
            <a:chExt cx="2990850" cy="3350260"/>
          </a:xfrm>
        </p:grpSpPr>
        <p:sp>
          <p:nvSpPr>
            <p:cNvPr id="87" name="object 87"/>
            <p:cNvSpPr/>
            <p:nvPr/>
          </p:nvSpPr>
          <p:spPr>
            <a:xfrm>
              <a:off x="9756648" y="487984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52" y="0"/>
                  </a:moveTo>
                  <a:lnTo>
                    <a:pt x="0" y="0"/>
                  </a:lnTo>
                  <a:lnTo>
                    <a:pt x="0" y="30352"/>
                  </a:lnTo>
                  <a:lnTo>
                    <a:pt x="30352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753600" y="48767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39497" y="0"/>
                  </a:moveTo>
                  <a:lnTo>
                    <a:pt x="0" y="0"/>
                  </a:lnTo>
                  <a:lnTo>
                    <a:pt x="0" y="39497"/>
                  </a:lnTo>
                  <a:lnTo>
                    <a:pt x="6985" y="32512"/>
                  </a:lnTo>
                  <a:lnTo>
                    <a:pt x="6985" y="6985"/>
                  </a:lnTo>
                  <a:lnTo>
                    <a:pt x="32512" y="6985"/>
                  </a:lnTo>
                  <a:lnTo>
                    <a:pt x="36068" y="3556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81032" y="4401312"/>
              <a:ext cx="451103" cy="39928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582912" y="5129783"/>
              <a:ext cx="917575" cy="356235"/>
            </a:xfrm>
            <a:custGeom>
              <a:avLst/>
              <a:gdLst/>
              <a:ahLst/>
              <a:cxnLst/>
              <a:rect l="l" t="t" r="r" b="b"/>
              <a:pathLst>
                <a:path w="917575" h="356235">
                  <a:moveTo>
                    <a:pt x="0" y="34290"/>
                  </a:moveTo>
                  <a:lnTo>
                    <a:pt x="2667" y="20955"/>
                  </a:lnTo>
                  <a:lnTo>
                    <a:pt x="10033" y="10033"/>
                  </a:lnTo>
                  <a:lnTo>
                    <a:pt x="20828" y="2667"/>
                  </a:lnTo>
                  <a:lnTo>
                    <a:pt x="34163" y="0"/>
                  </a:lnTo>
                  <a:lnTo>
                    <a:pt x="882904" y="0"/>
                  </a:lnTo>
                  <a:lnTo>
                    <a:pt x="896239" y="2667"/>
                  </a:lnTo>
                  <a:lnTo>
                    <a:pt x="907034" y="10033"/>
                  </a:lnTo>
                  <a:lnTo>
                    <a:pt x="914400" y="20955"/>
                  </a:lnTo>
                  <a:lnTo>
                    <a:pt x="917067" y="34290"/>
                  </a:lnTo>
                  <a:lnTo>
                    <a:pt x="917067" y="321818"/>
                  </a:lnTo>
                  <a:lnTo>
                    <a:pt x="914400" y="335153"/>
                  </a:lnTo>
                  <a:lnTo>
                    <a:pt x="907034" y="346075"/>
                  </a:lnTo>
                  <a:lnTo>
                    <a:pt x="896239" y="353441"/>
                  </a:lnTo>
                  <a:lnTo>
                    <a:pt x="882904" y="356108"/>
                  </a:lnTo>
                  <a:lnTo>
                    <a:pt x="34163" y="356108"/>
                  </a:lnTo>
                  <a:lnTo>
                    <a:pt x="20828" y="353441"/>
                  </a:lnTo>
                  <a:lnTo>
                    <a:pt x="10033" y="346075"/>
                  </a:lnTo>
                  <a:lnTo>
                    <a:pt x="2667" y="335153"/>
                  </a:lnTo>
                  <a:lnTo>
                    <a:pt x="0" y="321818"/>
                  </a:lnTo>
                  <a:lnTo>
                    <a:pt x="0" y="34290"/>
                  </a:lnTo>
                  <a:close/>
                </a:path>
              </a:pathLst>
            </a:custGeom>
            <a:ln w="24384">
              <a:solidFill>
                <a:srgbClr val="4452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59112" y="5218176"/>
              <a:ext cx="91440" cy="15849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9808464" y="5181600"/>
              <a:ext cx="533400" cy="231775"/>
            </a:xfrm>
            <a:custGeom>
              <a:avLst/>
              <a:gdLst/>
              <a:ahLst/>
              <a:cxnLst/>
              <a:rect l="l" t="t" r="r" b="b"/>
              <a:pathLst>
                <a:path w="533400" h="231775">
                  <a:moveTo>
                    <a:pt x="140588" y="13843"/>
                  </a:moveTo>
                  <a:lnTo>
                    <a:pt x="140588" y="7874"/>
                  </a:lnTo>
                  <a:lnTo>
                    <a:pt x="145414" y="3048"/>
                  </a:lnTo>
                  <a:lnTo>
                    <a:pt x="151383" y="3048"/>
                  </a:lnTo>
                  <a:lnTo>
                    <a:pt x="242824" y="3048"/>
                  </a:lnTo>
                  <a:lnTo>
                    <a:pt x="248792" y="3048"/>
                  </a:lnTo>
                  <a:lnTo>
                    <a:pt x="253618" y="7874"/>
                  </a:lnTo>
                  <a:lnTo>
                    <a:pt x="253618" y="13843"/>
                  </a:lnTo>
                  <a:lnTo>
                    <a:pt x="253618" y="220725"/>
                  </a:lnTo>
                  <a:lnTo>
                    <a:pt x="253618" y="226694"/>
                  </a:lnTo>
                  <a:lnTo>
                    <a:pt x="248792" y="231521"/>
                  </a:lnTo>
                  <a:lnTo>
                    <a:pt x="242824" y="231521"/>
                  </a:lnTo>
                  <a:lnTo>
                    <a:pt x="151383" y="231521"/>
                  </a:lnTo>
                  <a:lnTo>
                    <a:pt x="145414" y="231521"/>
                  </a:lnTo>
                  <a:lnTo>
                    <a:pt x="140588" y="226694"/>
                  </a:lnTo>
                  <a:lnTo>
                    <a:pt x="140588" y="220725"/>
                  </a:lnTo>
                  <a:lnTo>
                    <a:pt x="140588" y="13843"/>
                  </a:lnTo>
                  <a:close/>
                </a:path>
                <a:path w="533400" h="231775">
                  <a:moveTo>
                    <a:pt x="281050" y="13843"/>
                  </a:moveTo>
                  <a:lnTo>
                    <a:pt x="281050" y="7874"/>
                  </a:lnTo>
                  <a:lnTo>
                    <a:pt x="285876" y="3048"/>
                  </a:lnTo>
                  <a:lnTo>
                    <a:pt x="291845" y="3048"/>
                  </a:lnTo>
                  <a:lnTo>
                    <a:pt x="383285" y="3048"/>
                  </a:lnTo>
                  <a:lnTo>
                    <a:pt x="389254" y="3048"/>
                  </a:lnTo>
                  <a:lnTo>
                    <a:pt x="394080" y="7874"/>
                  </a:lnTo>
                  <a:lnTo>
                    <a:pt x="394080" y="13843"/>
                  </a:lnTo>
                  <a:lnTo>
                    <a:pt x="394080" y="220725"/>
                  </a:lnTo>
                  <a:lnTo>
                    <a:pt x="394080" y="226694"/>
                  </a:lnTo>
                  <a:lnTo>
                    <a:pt x="389254" y="231521"/>
                  </a:lnTo>
                  <a:lnTo>
                    <a:pt x="383285" y="231521"/>
                  </a:lnTo>
                  <a:lnTo>
                    <a:pt x="291845" y="231521"/>
                  </a:lnTo>
                  <a:lnTo>
                    <a:pt x="285876" y="231521"/>
                  </a:lnTo>
                  <a:lnTo>
                    <a:pt x="281050" y="226694"/>
                  </a:lnTo>
                  <a:lnTo>
                    <a:pt x="281050" y="220725"/>
                  </a:lnTo>
                  <a:lnTo>
                    <a:pt x="281050" y="13843"/>
                  </a:lnTo>
                  <a:close/>
                </a:path>
                <a:path w="533400" h="231775">
                  <a:moveTo>
                    <a:pt x="421639" y="13716"/>
                  </a:moveTo>
                  <a:lnTo>
                    <a:pt x="421639" y="7874"/>
                  </a:lnTo>
                  <a:lnTo>
                    <a:pt x="426465" y="3048"/>
                  </a:lnTo>
                  <a:lnTo>
                    <a:pt x="432307" y="3048"/>
                  </a:lnTo>
                  <a:lnTo>
                    <a:pt x="522477" y="3048"/>
                  </a:lnTo>
                  <a:lnTo>
                    <a:pt x="528319" y="3048"/>
                  </a:lnTo>
                  <a:lnTo>
                    <a:pt x="533145" y="7874"/>
                  </a:lnTo>
                  <a:lnTo>
                    <a:pt x="533145" y="13716"/>
                  </a:lnTo>
                  <a:lnTo>
                    <a:pt x="533145" y="220853"/>
                  </a:lnTo>
                  <a:lnTo>
                    <a:pt x="533145" y="226694"/>
                  </a:lnTo>
                  <a:lnTo>
                    <a:pt x="528319" y="231521"/>
                  </a:lnTo>
                  <a:lnTo>
                    <a:pt x="522477" y="231521"/>
                  </a:lnTo>
                  <a:lnTo>
                    <a:pt x="432307" y="231521"/>
                  </a:lnTo>
                  <a:lnTo>
                    <a:pt x="426465" y="231521"/>
                  </a:lnTo>
                  <a:lnTo>
                    <a:pt x="421639" y="226694"/>
                  </a:lnTo>
                  <a:lnTo>
                    <a:pt x="421639" y="220853"/>
                  </a:lnTo>
                  <a:lnTo>
                    <a:pt x="421639" y="13716"/>
                  </a:lnTo>
                  <a:close/>
                </a:path>
                <a:path w="533400" h="231775">
                  <a:moveTo>
                    <a:pt x="0" y="10668"/>
                  </a:moveTo>
                  <a:lnTo>
                    <a:pt x="0" y="4825"/>
                  </a:lnTo>
                  <a:lnTo>
                    <a:pt x="4825" y="0"/>
                  </a:lnTo>
                  <a:lnTo>
                    <a:pt x="10667" y="0"/>
                  </a:lnTo>
                  <a:lnTo>
                    <a:pt x="100837" y="0"/>
                  </a:lnTo>
                  <a:lnTo>
                    <a:pt x="106679" y="0"/>
                  </a:lnTo>
                  <a:lnTo>
                    <a:pt x="111505" y="4825"/>
                  </a:lnTo>
                  <a:lnTo>
                    <a:pt x="111505" y="10668"/>
                  </a:lnTo>
                  <a:lnTo>
                    <a:pt x="111505" y="216281"/>
                  </a:lnTo>
                  <a:lnTo>
                    <a:pt x="111505" y="222122"/>
                  </a:lnTo>
                  <a:lnTo>
                    <a:pt x="106679" y="226949"/>
                  </a:lnTo>
                  <a:lnTo>
                    <a:pt x="100837" y="226949"/>
                  </a:lnTo>
                  <a:lnTo>
                    <a:pt x="10667" y="226949"/>
                  </a:lnTo>
                  <a:lnTo>
                    <a:pt x="4825" y="226949"/>
                  </a:lnTo>
                  <a:lnTo>
                    <a:pt x="0" y="222122"/>
                  </a:lnTo>
                  <a:lnTo>
                    <a:pt x="0" y="216281"/>
                  </a:lnTo>
                  <a:lnTo>
                    <a:pt x="0" y="10668"/>
                  </a:lnTo>
                  <a:close/>
                </a:path>
              </a:pathLst>
            </a:custGeom>
            <a:ln w="24384">
              <a:solidFill>
                <a:srgbClr val="A3A3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488168" y="4288536"/>
              <a:ext cx="1069975" cy="573405"/>
            </a:xfrm>
            <a:custGeom>
              <a:avLst/>
              <a:gdLst/>
              <a:ahLst/>
              <a:cxnLst/>
              <a:rect l="l" t="t" r="r" b="b"/>
              <a:pathLst>
                <a:path w="1069975" h="573404">
                  <a:moveTo>
                    <a:pt x="0" y="55118"/>
                  </a:moveTo>
                  <a:lnTo>
                    <a:pt x="4317" y="33655"/>
                  </a:lnTo>
                  <a:lnTo>
                    <a:pt x="16255" y="16128"/>
                  </a:lnTo>
                  <a:lnTo>
                    <a:pt x="33781" y="4318"/>
                  </a:lnTo>
                  <a:lnTo>
                    <a:pt x="55245" y="0"/>
                  </a:lnTo>
                  <a:lnTo>
                    <a:pt x="1014222" y="0"/>
                  </a:lnTo>
                  <a:lnTo>
                    <a:pt x="1035684" y="4318"/>
                  </a:lnTo>
                  <a:lnTo>
                    <a:pt x="1053210" y="16128"/>
                  </a:lnTo>
                  <a:lnTo>
                    <a:pt x="1065149" y="33655"/>
                  </a:lnTo>
                  <a:lnTo>
                    <a:pt x="1069466" y="55118"/>
                  </a:lnTo>
                  <a:lnTo>
                    <a:pt x="1069466" y="517778"/>
                  </a:lnTo>
                  <a:lnTo>
                    <a:pt x="1065149" y="539241"/>
                  </a:lnTo>
                  <a:lnTo>
                    <a:pt x="1053210" y="556768"/>
                  </a:lnTo>
                  <a:lnTo>
                    <a:pt x="1035684" y="568578"/>
                  </a:lnTo>
                  <a:lnTo>
                    <a:pt x="1014222" y="572896"/>
                  </a:lnTo>
                  <a:lnTo>
                    <a:pt x="55245" y="572896"/>
                  </a:lnTo>
                  <a:lnTo>
                    <a:pt x="33781" y="568578"/>
                  </a:lnTo>
                  <a:lnTo>
                    <a:pt x="16255" y="556768"/>
                  </a:lnTo>
                  <a:lnTo>
                    <a:pt x="4317" y="539241"/>
                  </a:lnTo>
                  <a:lnTo>
                    <a:pt x="0" y="517778"/>
                  </a:lnTo>
                  <a:lnTo>
                    <a:pt x="0" y="55118"/>
                  </a:lnTo>
                  <a:close/>
                </a:path>
              </a:pathLst>
            </a:custGeom>
            <a:ln w="2438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610088" y="4431791"/>
              <a:ext cx="832103" cy="28346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0568940" y="4351020"/>
              <a:ext cx="911225" cy="450850"/>
            </a:xfrm>
            <a:custGeom>
              <a:avLst/>
              <a:gdLst/>
              <a:ahLst/>
              <a:cxnLst/>
              <a:rect l="l" t="t" r="r" b="b"/>
              <a:pathLst>
                <a:path w="911225" h="450850">
                  <a:moveTo>
                    <a:pt x="0" y="450849"/>
                  </a:moveTo>
                  <a:lnTo>
                    <a:pt x="910971" y="450849"/>
                  </a:lnTo>
                  <a:lnTo>
                    <a:pt x="910971" y="0"/>
                  </a:lnTo>
                  <a:lnTo>
                    <a:pt x="0" y="0"/>
                  </a:lnTo>
                  <a:lnTo>
                    <a:pt x="0" y="450849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741152" y="5120650"/>
              <a:ext cx="475615" cy="48895"/>
            </a:xfrm>
            <a:custGeom>
              <a:avLst/>
              <a:gdLst/>
              <a:ahLst/>
              <a:cxnLst/>
              <a:rect l="l" t="t" r="r" b="b"/>
              <a:pathLst>
                <a:path w="475615" h="48895">
                  <a:moveTo>
                    <a:pt x="0" y="48770"/>
                  </a:moveTo>
                  <a:lnTo>
                    <a:pt x="475360" y="48770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48770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742676" y="5122174"/>
              <a:ext cx="475615" cy="51435"/>
            </a:xfrm>
            <a:custGeom>
              <a:avLst/>
              <a:gdLst/>
              <a:ahLst/>
              <a:cxnLst/>
              <a:rect l="l" t="t" r="r" b="b"/>
              <a:pathLst>
                <a:path w="475615" h="51435">
                  <a:moveTo>
                    <a:pt x="0" y="51297"/>
                  </a:moveTo>
                  <a:lnTo>
                    <a:pt x="475360" y="51297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5129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704576" y="4968239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551560" y="0"/>
                  </a:moveTo>
                  <a:lnTo>
                    <a:pt x="0" y="0"/>
                  </a:lnTo>
                  <a:lnTo>
                    <a:pt x="0" y="152145"/>
                  </a:lnTo>
                  <a:lnTo>
                    <a:pt x="551560" y="152145"/>
                  </a:lnTo>
                  <a:lnTo>
                    <a:pt x="551560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706100" y="4969764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0" y="152145"/>
                  </a:moveTo>
                  <a:lnTo>
                    <a:pt x="551560" y="152145"/>
                  </a:lnTo>
                  <a:lnTo>
                    <a:pt x="551560" y="0"/>
                  </a:lnTo>
                  <a:lnTo>
                    <a:pt x="0" y="0"/>
                  </a:lnTo>
                  <a:lnTo>
                    <a:pt x="0" y="152145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701528" y="4962144"/>
              <a:ext cx="558165" cy="161925"/>
            </a:xfrm>
            <a:custGeom>
              <a:avLst/>
              <a:gdLst/>
              <a:ahLst/>
              <a:cxnLst/>
              <a:rect l="l" t="t" r="r" b="b"/>
              <a:pathLst>
                <a:path w="558165" h="161925">
                  <a:moveTo>
                    <a:pt x="557657" y="2159"/>
                  </a:moveTo>
                  <a:lnTo>
                    <a:pt x="555117" y="0"/>
                  </a:lnTo>
                  <a:lnTo>
                    <a:pt x="548259" y="0"/>
                  </a:lnTo>
                  <a:lnTo>
                    <a:pt x="548259" y="10033"/>
                  </a:lnTo>
                  <a:lnTo>
                    <a:pt x="548259" y="151511"/>
                  </a:lnTo>
                  <a:lnTo>
                    <a:pt x="8763" y="151511"/>
                  </a:lnTo>
                  <a:lnTo>
                    <a:pt x="8763" y="10033"/>
                  </a:lnTo>
                  <a:lnTo>
                    <a:pt x="548259" y="10033"/>
                  </a:lnTo>
                  <a:lnTo>
                    <a:pt x="548259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9385"/>
                  </a:lnTo>
                  <a:lnTo>
                    <a:pt x="1905" y="161544"/>
                  </a:lnTo>
                  <a:lnTo>
                    <a:pt x="555117" y="161544"/>
                  </a:lnTo>
                  <a:lnTo>
                    <a:pt x="557657" y="159385"/>
                  </a:lnTo>
                  <a:lnTo>
                    <a:pt x="557657" y="151511"/>
                  </a:lnTo>
                  <a:lnTo>
                    <a:pt x="557618" y="10033"/>
                  </a:lnTo>
                  <a:lnTo>
                    <a:pt x="557657" y="2159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703052" y="4963667"/>
              <a:ext cx="558165" cy="161925"/>
            </a:xfrm>
            <a:custGeom>
              <a:avLst/>
              <a:gdLst/>
              <a:ahLst/>
              <a:cxnLst/>
              <a:rect l="l" t="t" r="r" b="b"/>
              <a:pathLst>
                <a:path w="558165" h="161925">
                  <a:moveTo>
                    <a:pt x="552576" y="161543"/>
                  </a:moveTo>
                  <a:lnTo>
                    <a:pt x="1904" y="161543"/>
                  </a:lnTo>
                  <a:lnTo>
                    <a:pt x="0" y="159384"/>
                  </a:lnTo>
                  <a:lnTo>
                    <a:pt x="0" y="2158"/>
                  </a:lnTo>
                  <a:lnTo>
                    <a:pt x="1904" y="0"/>
                  </a:lnTo>
                  <a:lnTo>
                    <a:pt x="555117" y="0"/>
                  </a:lnTo>
                  <a:lnTo>
                    <a:pt x="557656" y="2158"/>
                  </a:lnTo>
                  <a:lnTo>
                    <a:pt x="557656" y="159384"/>
                  </a:lnTo>
                  <a:lnTo>
                    <a:pt x="555117" y="161543"/>
                  </a:lnTo>
                  <a:lnTo>
                    <a:pt x="552576" y="161543"/>
                  </a:lnTo>
                  <a:close/>
                </a:path>
                <a:path w="558165" h="161925">
                  <a:moveTo>
                    <a:pt x="8763" y="151510"/>
                  </a:moveTo>
                  <a:lnTo>
                    <a:pt x="320675" y="151510"/>
                  </a:lnTo>
                  <a:lnTo>
                    <a:pt x="480822" y="151510"/>
                  </a:lnTo>
                  <a:lnTo>
                    <a:pt x="539876" y="151510"/>
                  </a:lnTo>
                  <a:lnTo>
                    <a:pt x="548258" y="151510"/>
                  </a:lnTo>
                  <a:lnTo>
                    <a:pt x="548258" y="69722"/>
                  </a:lnTo>
                  <a:lnTo>
                    <a:pt x="548258" y="27685"/>
                  </a:lnTo>
                  <a:lnTo>
                    <a:pt x="548258" y="12191"/>
                  </a:lnTo>
                  <a:lnTo>
                    <a:pt x="548258" y="10032"/>
                  </a:lnTo>
                  <a:lnTo>
                    <a:pt x="236347" y="10032"/>
                  </a:lnTo>
                  <a:lnTo>
                    <a:pt x="76200" y="10032"/>
                  </a:lnTo>
                  <a:lnTo>
                    <a:pt x="17145" y="10032"/>
                  </a:lnTo>
                  <a:lnTo>
                    <a:pt x="8763" y="10032"/>
                  </a:lnTo>
                  <a:lnTo>
                    <a:pt x="8763" y="15151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738104" y="5321300"/>
              <a:ext cx="475615" cy="49530"/>
            </a:xfrm>
            <a:custGeom>
              <a:avLst/>
              <a:gdLst/>
              <a:ahLst/>
              <a:cxnLst/>
              <a:rect l="l" t="t" r="r" b="b"/>
              <a:pathLst>
                <a:path w="475615" h="49529">
                  <a:moveTo>
                    <a:pt x="0" y="49275"/>
                  </a:moveTo>
                  <a:lnTo>
                    <a:pt x="475360" y="49275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49275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739628" y="5320299"/>
              <a:ext cx="475615" cy="54610"/>
            </a:xfrm>
            <a:custGeom>
              <a:avLst/>
              <a:gdLst/>
              <a:ahLst/>
              <a:cxnLst/>
              <a:rect l="l" t="t" r="r" b="b"/>
              <a:pathLst>
                <a:path w="475615" h="54610">
                  <a:moveTo>
                    <a:pt x="0" y="54594"/>
                  </a:moveTo>
                  <a:lnTo>
                    <a:pt x="475360" y="54594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54594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701528" y="5169420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551306" y="0"/>
                  </a:moveTo>
                  <a:lnTo>
                    <a:pt x="0" y="0"/>
                  </a:lnTo>
                  <a:lnTo>
                    <a:pt x="0" y="151879"/>
                  </a:lnTo>
                  <a:lnTo>
                    <a:pt x="551306" y="151879"/>
                  </a:lnTo>
                  <a:lnTo>
                    <a:pt x="551306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703052" y="5170944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0" y="151879"/>
                  </a:moveTo>
                  <a:lnTo>
                    <a:pt x="551306" y="151879"/>
                  </a:lnTo>
                  <a:lnTo>
                    <a:pt x="551306" y="0"/>
                  </a:lnTo>
                  <a:lnTo>
                    <a:pt x="0" y="0"/>
                  </a:lnTo>
                  <a:lnTo>
                    <a:pt x="0" y="151879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698480" y="5166360"/>
              <a:ext cx="558165" cy="158750"/>
            </a:xfrm>
            <a:custGeom>
              <a:avLst/>
              <a:gdLst/>
              <a:ahLst/>
              <a:cxnLst/>
              <a:rect l="l" t="t" r="r" b="b"/>
              <a:pathLst>
                <a:path w="558165" h="158750">
                  <a:moveTo>
                    <a:pt x="557657" y="2159"/>
                  </a:moveTo>
                  <a:lnTo>
                    <a:pt x="555752" y="0"/>
                  </a:lnTo>
                  <a:lnTo>
                    <a:pt x="548894" y="0"/>
                  </a:lnTo>
                  <a:lnTo>
                    <a:pt x="548894" y="10668"/>
                  </a:lnTo>
                  <a:lnTo>
                    <a:pt x="548894" y="148336"/>
                  </a:lnTo>
                  <a:lnTo>
                    <a:pt x="8763" y="148336"/>
                  </a:lnTo>
                  <a:lnTo>
                    <a:pt x="8763" y="10668"/>
                  </a:lnTo>
                  <a:lnTo>
                    <a:pt x="548894" y="10668"/>
                  </a:lnTo>
                  <a:lnTo>
                    <a:pt x="548894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6083"/>
                  </a:lnTo>
                  <a:lnTo>
                    <a:pt x="1905" y="158242"/>
                  </a:lnTo>
                  <a:lnTo>
                    <a:pt x="555752" y="158242"/>
                  </a:lnTo>
                  <a:lnTo>
                    <a:pt x="557657" y="156083"/>
                  </a:lnTo>
                  <a:lnTo>
                    <a:pt x="557657" y="148336"/>
                  </a:lnTo>
                  <a:lnTo>
                    <a:pt x="557618" y="10668"/>
                  </a:lnTo>
                  <a:lnTo>
                    <a:pt x="557657" y="2159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700004" y="5167883"/>
              <a:ext cx="558165" cy="158750"/>
            </a:xfrm>
            <a:custGeom>
              <a:avLst/>
              <a:gdLst/>
              <a:ahLst/>
              <a:cxnLst/>
              <a:rect l="l" t="t" r="r" b="b"/>
              <a:pathLst>
                <a:path w="558165" h="158750">
                  <a:moveTo>
                    <a:pt x="553212" y="158242"/>
                  </a:moveTo>
                  <a:lnTo>
                    <a:pt x="1904" y="158242"/>
                  </a:lnTo>
                  <a:lnTo>
                    <a:pt x="0" y="156083"/>
                  </a:lnTo>
                  <a:lnTo>
                    <a:pt x="0" y="2159"/>
                  </a:lnTo>
                  <a:lnTo>
                    <a:pt x="1904" y="0"/>
                  </a:lnTo>
                  <a:lnTo>
                    <a:pt x="555751" y="0"/>
                  </a:lnTo>
                  <a:lnTo>
                    <a:pt x="557656" y="2159"/>
                  </a:lnTo>
                  <a:lnTo>
                    <a:pt x="557656" y="156083"/>
                  </a:lnTo>
                  <a:lnTo>
                    <a:pt x="555751" y="158242"/>
                  </a:lnTo>
                  <a:lnTo>
                    <a:pt x="553212" y="158242"/>
                  </a:lnTo>
                  <a:close/>
                </a:path>
                <a:path w="558165" h="158750">
                  <a:moveTo>
                    <a:pt x="8763" y="148336"/>
                  </a:moveTo>
                  <a:lnTo>
                    <a:pt x="321055" y="148336"/>
                  </a:lnTo>
                  <a:lnTo>
                    <a:pt x="481456" y="148336"/>
                  </a:lnTo>
                  <a:lnTo>
                    <a:pt x="540512" y="148336"/>
                  </a:lnTo>
                  <a:lnTo>
                    <a:pt x="548894" y="148336"/>
                  </a:lnTo>
                  <a:lnTo>
                    <a:pt x="548894" y="68707"/>
                  </a:lnTo>
                  <a:lnTo>
                    <a:pt x="548894" y="27813"/>
                  </a:lnTo>
                  <a:lnTo>
                    <a:pt x="548894" y="12827"/>
                  </a:lnTo>
                  <a:lnTo>
                    <a:pt x="548894" y="10668"/>
                  </a:lnTo>
                  <a:lnTo>
                    <a:pt x="236600" y="10668"/>
                  </a:lnTo>
                  <a:lnTo>
                    <a:pt x="76200" y="10668"/>
                  </a:lnTo>
                  <a:lnTo>
                    <a:pt x="17145" y="10668"/>
                  </a:lnTo>
                  <a:lnTo>
                    <a:pt x="8763" y="10668"/>
                  </a:lnTo>
                  <a:lnTo>
                    <a:pt x="8763" y="14833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735056" y="5519926"/>
              <a:ext cx="475615" cy="52069"/>
            </a:xfrm>
            <a:custGeom>
              <a:avLst/>
              <a:gdLst/>
              <a:ahLst/>
              <a:cxnLst/>
              <a:rect l="l" t="t" r="r" b="b"/>
              <a:pathLst>
                <a:path w="475615" h="52070">
                  <a:moveTo>
                    <a:pt x="475106" y="0"/>
                  </a:moveTo>
                  <a:lnTo>
                    <a:pt x="0" y="0"/>
                  </a:lnTo>
                  <a:lnTo>
                    <a:pt x="0" y="51817"/>
                  </a:lnTo>
                  <a:lnTo>
                    <a:pt x="475106" y="51817"/>
                  </a:lnTo>
                  <a:lnTo>
                    <a:pt x="475106" y="0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736580" y="5521450"/>
              <a:ext cx="475615" cy="52069"/>
            </a:xfrm>
            <a:custGeom>
              <a:avLst/>
              <a:gdLst/>
              <a:ahLst/>
              <a:cxnLst/>
              <a:rect l="l" t="t" r="r" b="b"/>
              <a:pathLst>
                <a:path w="475615" h="52070">
                  <a:moveTo>
                    <a:pt x="0" y="51817"/>
                  </a:moveTo>
                  <a:lnTo>
                    <a:pt x="475106" y="51817"/>
                  </a:lnTo>
                  <a:lnTo>
                    <a:pt x="475106" y="0"/>
                  </a:lnTo>
                  <a:lnTo>
                    <a:pt x="0" y="0"/>
                  </a:lnTo>
                  <a:lnTo>
                    <a:pt x="0" y="5181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701528" y="5370576"/>
              <a:ext cx="548640" cy="149225"/>
            </a:xfrm>
            <a:custGeom>
              <a:avLst/>
              <a:gdLst/>
              <a:ahLst/>
              <a:cxnLst/>
              <a:rect l="l" t="t" r="r" b="b"/>
              <a:pathLst>
                <a:path w="548640" h="149225">
                  <a:moveTo>
                    <a:pt x="548258" y="0"/>
                  </a:moveTo>
                  <a:lnTo>
                    <a:pt x="0" y="0"/>
                  </a:lnTo>
                  <a:lnTo>
                    <a:pt x="0" y="149225"/>
                  </a:lnTo>
                  <a:lnTo>
                    <a:pt x="548258" y="149225"/>
                  </a:lnTo>
                  <a:lnTo>
                    <a:pt x="548258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703052" y="5372100"/>
              <a:ext cx="548640" cy="149225"/>
            </a:xfrm>
            <a:custGeom>
              <a:avLst/>
              <a:gdLst/>
              <a:ahLst/>
              <a:cxnLst/>
              <a:rect l="l" t="t" r="r" b="b"/>
              <a:pathLst>
                <a:path w="548640" h="149225">
                  <a:moveTo>
                    <a:pt x="0" y="149225"/>
                  </a:moveTo>
                  <a:lnTo>
                    <a:pt x="548258" y="149225"/>
                  </a:lnTo>
                  <a:lnTo>
                    <a:pt x="548258" y="0"/>
                  </a:lnTo>
                  <a:lnTo>
                    <a:pt x="0" y="0"/>
                  </a:lnTo>
                  <a:lnTo>
                    <a:pt x="0" y="14922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695432" y="5367527"/>
              <a:ext cx="561340" cy="158750"/>
            </a:xfrm>
            <a:custGeom>
              <a:avLst/>
              <a:gdLst/>
              <a:ahLst/>
              <a:cxnLst/>
              <a:rect l="l" t="t" r="r" b="b"/>
              <a:pathLst>
                <a:path w="561340" h="158750">
                  <a:moveTo>
                    <a:pt x="560717" y="9867"/>
                  </a:moveTo>
                  <a:lnTo>
                    <a:pt x="560705" y="2159"/>
                  </a:lnTo>
                  <a:lnTo>
                    <a:pt x="558800" y="0"/>
                  </a:lnTo>
                  <a:lnTo>
                    <a:pt x="551942" y="0"/>
                  </a:lnTo>
                  <a:lnTo>
                    <a:pt x="551942" y="9906"/>
                  </a:lnTo>
                  <a:lnTo>
                    <a:pt x="551942" y="148336"/>
                  </a:lnTo>
                  <a:lnTo>
                    <a:pt x="8763" y="148336"/>
                  </a:lnTo>
                  <a:lnTo>
                    <a:pt x="8763" y="9906"/>
                  </a:lnTo>
                  <a:lnTo>
                    <a:pt x="551942" y="9906"/>
                  </a:lnTo>
                  <a:lnTo>
                    <a:pt x="551942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6083"/>
                  </a:lnTo>
                  <a:lnTo>
                    <a:pt x="1905" y="158242"/>
                  </a:lnTo>
                  <a:lnTo>
                    <a:pt x="558800" y="158242"/>
                  </a:lnTo>
                  <a:lnTo>
                    <a:pt x="560705" y="156083"/>
                  </a:lnTo>
                  <a:lnTo>
                    <a:pt x="560705" y="148336"/>
                  </a:lnTo>
                  <a:lnTo>
                    <a:pt x="560717" y="9867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696956" y="5369052"/>
              <a:ext cx="560705" cy="158750"/>
            </a:xfrm>
            <a:custGeom>
              <a:avLst/>
              <a:gdLst/>
              <a:ahLst/>
              <a:cxnLst/>
              <a:rect l="l" t="t" r="r" b="b"/>
              <a:pathLst>
                <a:path w="560704" h="158750">
                  <a:moveTo>
                    <a:pt x="556260" y="158242"/>
                  </a:moveTo>
                  <a:lnTo>
                    <a:pt x="1904" y="158242"/>
                  </a:lnTo>
                  <a:lnTo>
                    <a:pt x="0" y="156083"/>
                  </a:lnTo>
                  <a:lnTo>
                    <a:pt x="0" y="2159"/>
                  </a:lnTo>
                  <a:lnTo>
                    <a:pt x="1904" y="0"/>
                  </a:lnTo>
                  <a:lnTo>
                    <a:pt x="558800" y="0"/>
                  </a:lnTo>
                  <a:lnTo>
                    <a:pt x="560704" y="2159"/>
                  </a:lnTo>
                  <a:lnTo>
                    <a:pt x="560704" y="156083"/>
                  </a:lnTo>
                  <a:lnTo>
                    <a:pt x="558800" y="158242"/>
                  </a:lnTo>
                  <a:lnTo>
                    <a:pt x="556260" y="158242"/>
                  </a:lnTo>
                  <a:close/>
                </a:path>
                <a:path w="560704" h="158750">
                  <a:moveTo>
                    <a:pt x="8763" y="148336"/>
                  </a:moveTo>
                  <a:lnTo>
                    <a:pt x="322834" y="148336"/>
                  </a:lnTo>
                  <a:lnTo>
                    <a:pt x="483997" y="148336"/>
                  </a:lnTo>
                  <a:lnTo>
                    <a:pt x="543433" y="148336"/>
                  </a:lnTo>
                  <a:lnTo>
                    <a:pt x="551942" y="148336"/>
                  </a:lnTo>
                  <a:lnTo>
                    <a:pt x="551942" y="68326"/>
                  </a:lnTo>
                  <a:lnTo>
                    <a:pt x="551942" y="27178"/>
                  </a:lnTo>
                  <a:lnTo>
                    <a:pt x="551942" y="12065"/>
                  </a:lnTo>
                  <a:lnTo>
                    <a:pt x="551942" y="9906"/>
                  </a:lnTo>
                  <a:lnTo>
                    <a:pt x="237871" y="9906"/>
                  </a:lnTo>
                  <a:lnTo>
                    <a:pt x="76708" y="9906"/>
                  </a:lnTo>
                  <a:lnTo>
                    <a:pt x="17272" y="9906"/>
                  </a:lnTo>
                  <a:lnTo>
                    <a:pt x="8763" y="9906"/>
                  </a:lnTo>
                  <a:lnTo>
                    <a:pt x="8763" y="14833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674096" y="5565665"/>
              <a:ext cx="609600" cy="12065"/>
            </a:xfrm>
            <a:custGeom>
              <a:avLst/>
              <a:gdLst/>
              <a:ahLst/>
              <a:cxnLst/>
              <a:rect l="l" t="t" r="r" b="b"/>
              <a:pathLst>
                <a:path w="609600" h="12064">
                  <a:moveTo>
                    <a:pt x="609346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609346" y="12047"/>
                  </a:lnTo>
                  <a:lnTo>
                    <a:pt x="60934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675620" y="5000203"/>
              <a:ext cx="609600" cy="579120"/>
            </a:xfrm>
            <a:custGeom>
              <a:avLst/>
              <a:gdLst/>
              <a:ahLst/>
              <a:cxnLst/>
              <a:rect l="l" t="t" r="r" b="b"/>
              <a:pathLst>
                <a:path w="609600" h="579120">
                  <a:moveTo>
                    <a:pt x="0" y="578906"/>
                  </a:moveTo>
                  <a:lnTo>
                    <a:pt x="609346" y="578906"/>
                  </a:lnTo>
                  <a:lnTo>
                    <a:pt x="609346" y="568215"/>
                  </a:lnTo>
                  <a:lnTo>
                    <a:pt x="0" y="568215"/>
                  </a:lnTo>
                  <a:lnTo>
                    <a:pt x="0" y="578906"/>
                  </a:lnTo>
                  <a:close/>
                </a:path>
                <a:path w="609600" h="579120">
                  <a:moveTo>
                    <a:pt x="62610" y="76367"/>
                  </a:moveTo>
                  <a:lnTo>
                    <a:pt x="71774" y="76367"/>
                  </a:lnTo>
                  <a:lnTo>
                    <a:pt x="71774" y="0"/>
                  </a:lnTo>
                  <a:lnTo>
                    <a:pt x="62610" y="0"/>
                  </a:lnTo>
                  <a:lnTo>
                    <a:pt x="62610" y="76367"/>
                  </a:lnTo>
                  <a:close/>
                </a:path>
                <a:path w="609600" h="579120">
                  <a:moveTo>
                    <a:pt x="91566" y="76367"/>
                  </a:moveTo>
                  <a:lnTo>
                    <a:pt x="100730" y="76367"/>
                  </a:lnTo>
                  <a:lnTo>
                    <a:pt x="100730" y="0"/>
                  </a:lnTo>
                  <a:lnTo>
                    <a:pt x="91566" y="0"/>
                  </a:lnTo>
                  <a:lnTo>
                    <a:pt x="91566" y="76367"/>
                  </a:lnTo>
                  <a:close/>
                </a:path>
                <a:path w="609600" h="579120">
                  <a:moveTo>
                    <a:pt x="119125" y="76367"/>
                  </a:moveTo>
                  <a:lnTo>
                    <a:pt x="128287" y="76367"/>
                  </a:lnTo>
                  <a:lnTo>
                    <a:pt x="128287" y="0"/>
                  </a:lnTo>
                  <a:lnTo>
                    <a:pt x="119125" y="0"/>
                  </a:lnTo>
                  <a:lnTo>
                    <a:pt x="119125" y="76367"/>
                  </a:lnTo>
                  <a:close/>
                </a:path>
                <a:path w="609600" h="579120">
                  <a:moveTo>
                    <a:pt x="149605" y="76367"/>
                  </a:moveTo>
                  <a:lnTo>
                    <a:pt x="158769" y="76367"/>
                  </a:lnTo>
                  <a:lnTo>
                    <a:pt x="158769" y="0"/>
                  </a:lnTo>
                  <a:lnTo>
                    <a:pt x="149605" y="0"/>
                  </a:lnTo>
                  <a:lnTo>
                    <a:pt x="149605" y="76367"/>
                  </a:lnTo>
                  <a:close/>
                </a:path>
                <a:path w="609600" h="579120">
                  <a:moveTo>
                    <a:pt x="178688" y="76367"/>
                  </a:moveTo>
                  <a:lnTo>
                    <a:pt x="187852" y="76367"/>
                  </a:lnTo>
                  <a:lnTo>
                    <a:pt x="187852" y="0"/>
                  </a:lnTo>
                  <a:lnTo>
                    <a:pt x="178688" y="0"/>
                  </a:lnTo>
                  <a:lnTo>
                    <a:pt x="178688" y="7636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887456" y="4998744"/>
              <a:ext cx="328930" cy="42545"/>
            </a:xfrm>
            <a:custGeom>
              <a:avLst/>
              <a:gdLst/>
              <a:ahLst/>
              <a:cxnLst/>
              <a:rect l="l" t="t" r="r" b="b"/>
              <a:pathLst>
                <a:path w="328929" h="42545">
                  <a:moveTo>
                    <a:pt x="328802" y="0"/>
                  </a:moveTo>
                  <a:lnTo>
                    <a:pt x="0" y="0"/>
                  </a:lnTo>
                  <a:lnTo>
                    <a:pt x="0" y="42266"/>
                  </a:lnTo>
                  <a:lnTo>
                    <a:pt x="328802" y="42266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888980" y="5000268"/>
              <a:ext cx="328930" cy="42545"/>
            </a:xfrm>
            <a:custGeom>
              <a:avLst/>
              <a:gdLst/>
              <a:ahLst/>
              <a:cxnLst/>
              <a:rect l="l" t="t" r="r" b="b"/>
              <a:pathLst>
                <a:path w="328929" h="42545">
                  <a:moveTo>
                    <a:pt x="0" y="42266"/>
                  </a:moveTo>
                  <a:lnTo>
                    <a:pt x="328802" y="42266"/>
                  </a:lnTo>
                  <a:lnTo>
                    <a:pt x="328802" y="0"/>
                  </a:lnTo>
                  <a:lnTo>
                    <a:pt x="0" y="0"/>
                  </a:lnTo>
                  <a:lnTo>
                    <a:pt x="0" y="4226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122152" y="5010911"/>
              <a:ext cx="70485" cy="76200"/>
            </a:xfrm>
            <a:custGeom>
              <a:avLst/>
              <a:gdLst/>
              <a:ahLst/>
              <a:cxnLst/>
              <a:rect l="l" t="t" r="r" b="b"/>
              <a:pathLst>
                <a:path w="70484" h="76200">
                  <a:moveTo>
                    <a:pt x="35051" y="0"/>
                  </a:moveTo>
                  <a:lnTo>
                    <a:pt x="21463" y="3048"/>
                  </a:lnTo>
                  <a:lnTo>
                    <a:pt x="10287" y="11175"/>
                  </a:lnTo>
                  <a:lnTo>
                    <a:pt x="2794" y="23240"/>
                  </a:lnTo>
                  <a:lnTo>
                    <a:pt x="0" y="38100"/>
                  </a:lnTo>
                  <a:lnTo>
                    <a:pt x="2794" y="52958"/>
                  </a:lnTo>
                  <a:lnTo>
                    <a:pt x="10287" y="65024"/>
                  </a:lnTo>
                  <a:lnTo>
                    <a:pt x="21463" y="73151"/>
                  </a:lnTo>
                  <a:lnTo>
                    <a:pt x="35051" y="76200"/>
                  </a:lnTo>
                  <a:lnTo>
                    <a:pt x="48641" y="73151"/>
                  </a:lnTo>
                  <a:lnTo>
                    <a:pt x="59817" y="65024"/>
                  </a:lnTo>
                  <a:lnTo>
                    <a:pt x="67309" y="52958"/>
                  </a:lnTo>
                  <a:lnTo>
                    <a:pt x="70103" y="38100"/>
                  </a:lnTo>
                  <a:lnTo>
                    <a:pt x="67309" y="23240"/>
                  </a:lnTo>
                  <a:lnTo>
                    <a:pt x="59817" y="11175"/>
                  </a:lnTo>
                  <a:lnTo>
                    <a:pt x="48641" y="3048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123676" y="5012436"/>
              <a:ext cx="70485" cy="76200"/>
            </a:xfrm>
            <a:custGeom>
              <a:avLst/>
              <a:gdLst/>
              <a:ahLst/>
              <a:cxnLst/>
              <a:rect l="l" t="t" r="r" b="b"/>
              <a:pathLst>
                <a:path w="70484" h="76200">
                  <a:moveTo>
                    <a:pt x="0" y="38100"/>
                  </a:moveTo>
                  <a:lnTo>
                    <a:pt x="2794" y="23240"/>
                  </a:lnTo>
                  <a:lnTo>
                    <a:pt x="10287" y="11175"/>
                  </a:lnTo>
                  <a:lnTo>
                    <a:pt x="21463" y="3047"/>
                  </a:lnTo>
                  <a:lnTo>
                    <a:pt x="35051" y="0"/>
                  </a:lnTo>
                  <a:lnTo>
                    <a:pt x="48641" y="3047"/>
                  </a:lnTo>
                  <a:lnTo>
                    <a:pt x="59817" y="11175"/>
                  </a:lnTo>
                  <a:lnTo>
                    <a:pt x="67309" y="23240"/>
                  </a:lnTo>
                  <a:lnTo>
                    <a:pt x="70103" y="38100"/>
                  </a:lnTo>
                  <a:lnTo>
                    <a:pt x="67309" y="52958"/>
                  </a:lnTo>
                  <a:lnTo>
                    <a:pt x="59817" y="65024"/>
                  </a:lnTo>
                  <a:lnTo>
                    <a:pt x="48641" y="73151"/>
                  </a:lnTo>
                  <a:lnTo>
                    <a:pt x="35051" y="76200"/>
                  </a:lnTo>
                  <a:lnTo>
                    <a:pt x="21463" y="73151"/>
                  </a:lnTo>
                  <a:lnTo>
                    <a:pt x="10287" y="65024"/>
                  </a:lnTo>
                  <a:lnTo>
                    <a:pt x="2794" y="52958"/>
                  </a:lnTo>
                  <a:lnTo>
                    <a:pt x="0" y="381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146536" y="5044456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24383" y="0"/>
                  </a:moveTo>
                  <a:lnTo>
                    <a:pt x="0" y="0"/>
                  </a:lnTo>
                  <a:lnTo>
                    <a:pt x="0" y="12048"/>
                  </a:lnTo>
                  <a:lnTo>
                    <a:pt x="24383" y="12048"/>
                  </a:lnTo>
                  <a:lnTo>
                    <a:pt x="24383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148060" y="5045980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0" y="12048"/>
                  </a:moveTo>
                  <a:lnTo>
                    <a:pt x="24383" y="12048"/>
                  </a:lnTo>
                  <a:lnTo>
                    <a:pt x="24383" y="0"/>
                  </a:lnTo>
                  <a:lnTo>
                    <a:pt x="0" y="0"/>
                  </a:lnTo>
                  <a:lnTo>
                    <a:pt x="0" y="1204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35056" y="5199888"/>
              <a:ext cx="79248" cy="8839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44784" y="5199888"/>
              <a:ext cx="79248" cy="8839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51464" y="5199888"/>
              <a:ext cx="76198" cy="8839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0887456" y="5059660"/>
              <a:ext cx="173990" cy="12065"/>
            </a:xfrm>
            <a:custGeom>
              <a:avLst/>
              <a:gdLst/>
              <a:ahLst/>
              <a:cxnLst/>
              <a:rect l="l" t="t" r="r" b="b"/>
              <a:pathLst>
                <a:path w="173990" h="12064">
                  <a:moveTo>
                    <a:pt x="173735" y="0"/>
                  </a:moveTo>
                  <a:lnTo>
                    <a:pt x="0" y="0"/>
                  </a:lnTo>
                  <a:lnTo>
                    <a:pt x="0" y="11703"/>
                  </a:lnTo>
                  <a:lnTo>
                    <a:pt x="173735" y="11703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888980" y="5061184"/>
              <a:ext cx="173990" cy="12065"/>
            </a:xfrm>
            <a:custGeom>
              <a:avLst/>
              <a:gdLst/>
              <a:ahLst/>
              <a:cxnLst/>
              <a:rect l="l" t="t" r="r" b="b"/>
              <a:pathLst>
                <a:path w="173990" h="12064">
                  <a:moveTo>
                    <a:pt x="0" y="11703"/>
                  </a:moveTo>
                  <a:lnTo>
                    <a:pt x="173735" y="11703"/>
                  </a:lnTo>
                  <a:lnTo>
                    <a:pt x="173735" y="0"/>
                  </a:lnTo>
                  <a:lnTo>
                    <a:pt x="0" y="0"/>
                  </a:lnTo>
                  <a:lnTo>
                    <a:pt x="0" y="1170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076432" y="5059660"/>
              <a:ext cx="24130" cy="12065"/>
            </a:xfrm>
            <a:custGeom>
              <a:avLst/>
              <a:gdLst/>
              <a:ahLst/>
              <a:cxnLst/>
              <a:rect l="l" t="t" r="r" b="b"/>
              <a:pathLst>
                <a:path w="24129" h="12064">
                  <a:moveTo>
                    <a:pt x="24008" y="0"/>
                  </a:moveTo>
                  <a:lnTo>
                    <a:pt x="0" y="0"/>
                  </a:lnTo>
                  <a:lnTo>
                    <a:pt x="0" y="11703"/>
                  </a:lnTo>
                  <a:lnTo>
                    <a:pt x="24008" y="11703"/>
                  </a:lnTo>
                  <a:lnTo>
                    <a:pt x="24008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077956" y="5061184"/>
              <a:ext cx="24130" cy="12065"/>
            </a:xfrm>
            <a:custGeom>
              <a:avLst/>
              <a:gdLst/>
              <a:ahLst/>
              <a:cxnLst/>
              <a:rect l="l" t="t" r="r" b="b"/>
              <a:pathLst>
                <a:path w="24129" h="12064">
                  <a:moveTo>
                    <a:pt x="0" y="11703"/>
                  </a:moveTo>
                  <a:lnTo>
                    <a:pt x="24008" y="11703"/>
                  </a:lnTo>
                  <a:lnTo>
                    <a:pt x="24008" y="0"/>
                  </a:lnTo>
                  <a:lnTo>
                    <a:pt x="0" y="0"/>
                  </a:lnTo>
                  <a:lnTo>
                    <a:pt x="0" y="1170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896600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898124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917936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919460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939272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940796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963656" y="5007857"/>
              <a:ext cx="9525" cy="24130"/>
            </a:xfrm>
            <a:custGeom>
              <a:avLst/>
              <a:gdLst/>
              <a:ahLst/>
              <a:cxnLst/>
              <a:rect l="l" t="t" r="r" b="b"/>
              <a:pathLst>
                <a:path w="9525" h="24129">
                  <a:moveTo>
                    <a:pt x="903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9036" y="24009"/>
                  </a:lnTo>
                  <a:lnTo>
                    <a:pt x="903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965180" y="5009381"/>
              <a:ext cx="9525" cy="24130"/>
            </a:xfrm>
            <a:custGeom>
              <a:avLst/>
              <a:gdLst/>
              <a:ahLst/>
              <a:cxnLst/>
              <a:rect l="l" t="t" r="r" b="b"/>
              <a:pathLst>
                <a:path w="9525" h="24129">
                  <a:moveTo>
                    <a:pt x="0" y="24009"/>
                  </a:moveTo>
                  <a:lnTo>
                    <a:pt x="9036" y="24009"/>
                  </a:lnTo>
                  <a:lnTo>
                    <a:pt x="903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984992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986516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009376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010900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030712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1032236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052048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053572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073384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074908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100816" y="500785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102340" y="5009381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058144" y="5224636"/>
              <a:ext cx="24765" cy="27305"/>
            </a:xfrm>
            <a:custGeom>
              <a:avLst/>
              <a:gdLst/>
              <a:ahLst/>
              <a:cxnLst/>
              <a:rect l="l" t="t" r="r" b="b"/>
              <a:pathLst>
                <a:path w="24765" h="27304">
                  <a:moveTo>
                    <a:pt x="0" y="27067"/>
                  </a:moveTo>
                  <a:lnTo>
                    <a:pt x="24256" y="27067"/>
                  </a:lnTo>
                  <a:lnTo>
                    <a:pt x="24256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103864" y="5224636"/>
              <a:ext cx="24765" cy="27305"/>
            </a:xfrm>
            <a:custGeom>
              <a:avLst/>
              <a:gdLst/>
              <a:ahLst/>
              <a:cxnLst/>
              <a:rect l="l" t="t" r="r" b="b"/>
              <a:pathLst>
                <a:path w="24765" h="27304">
                  <a:moveTo>
                    <a:pt x="0" y="27067"/>
                  </a:moveTo>
                  <a:lnTo>
                    <a:pt x="24256" y="27067"/>
                  </a:lnTo>
                  <a:lnTo>
                    <a:pt x="24256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146536" y="5224636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27067"/>
                  </a:moveTo>
                  <a:lnTo>
                    <a:pt x="27305" y="27067"/>
                  </a:lnTo>
                  <a:lnTo>
                    <a:pt x="27305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192256" y="5224636"/>
              <a:ext cx="24765" cy="27305"/>
            </a:xfrm>
            <a:custGeom>
              <a:avLst/>
              <a:gdLst/>
              <a:ahLst/>
              <a:cxnLst/>
              <a:rect l="l" t="t" r="r" b="b"/>
              <a:pathLst>
                <a:path w="24765" h="27304">
                  <a:moveTo>
                    <a:pt x="0" y="27067"/>
                  </a:moveTo>
                  <a:lnTo>
                    <a:pt x="24257" y="27067"/>
                  </a:lnTo>
                  <a:lnTo>
                    <a:pt x="24257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055096" y="5202923"/>
              <a:ext cx="167520" cy="85102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11030712" y="5404104"/>
              <a:ext cx="182880" cy="79375"/>
            </a:xfrm>
            <a:custGeom>
              <a:avLst/>
              <a:gdLst/>
              <a:ahLst/>
              <a:cxnLst/>
              <a:rect l="l" t="t" r="r" b="b"/>
              <a:pathLst>
                <a:path w="182879" h="79375">
                  <a:moveTo>
                    <a:pt x="182879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182879" y="79121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032236" y="5405627"/>
              <a:ext cx="182880" cy="79375"/>
            </a:xfrm>
            <a:custGeom>
              <a:avLst/>
              <a:gdLst/>
              <a:ahLst/>
              <a:cxnLst/>
              <a:rect l="l" t="t" r="r" b="b"/>
              <a:pathLst>
                <a:path w="182879" h="79375">
                  <a:moveTo>
                    <a:pt x="0" y="79121"/>
                  </a:moveTo>
                  <a:lnTo>
                    <a:pt x="182879" y="79121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732008" y="5401055"/>
              <a:ext cx="76198" cy="88391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1055096" y="5404104"/>
              <a:ext cx="9525" cy="79375"/>
            </a:xfrm>
            <a:custGeom>
              <a:avLst/>
              <a:gdLst/>
              <a:ahLst/>
              <a:cxnLst/>
              <a:rect l="l" t="t" r="r" b="b"/>
              <a:pathLst>
                <a:path w="9525" h="79375">
                  <a:moveTo>
                    <a:pt x="9142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9142" y="79121"/>
                  </a:lnTo>
                  <a:lnTo>
                    <a:pt x="9142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056620" y="5405627"/>
              <a:ext cx="9525" cy="79375"/>
            </a:xfrm>
            <a:custGeom>
              <a:avLst/>
              <a:gdLst/>
              <a:ahLst/>
              <a:cxnLst/>
              <a:rect l="l" t="t" r="r" b="b"/>
              <a:pathLst>
                <a:path w="9525" h="79375">
                  <a:moveTo>
                    <a:pt x="0" y="79121"/>
                  </a:moveTo>
                  <a:lnTo>
                    <a:pt x="9142" y="79121"/>
                  </a:lnTo>
                  <a:lnTo>
                    <a:pt x="9142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045952" y="5397988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24264" y="0"/>
                  </a:moveTo>
                  <a:lnTo>
                    <a:pt x="0" y="0"/>
                  </a:lnTo>
                  <a:lnTo>
                    <a:pt x="0" y="11703"/>
                  </a:lnTo>
                  <a:lnTo>
                    <a:pt x="24264" y="11703"/>
                  </a:lnTo>
                  <a:lnTo>
                    <a:pt x="24264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047476" y="5399512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0" y="11703"/>
                  </a:moveTo>
                  <a:lnTo>
                    <a:pt x="24264" y="11703"/>
                  </a:lnTo>
                  <a:lnTo>
                    <a:pt x="24264" y="0"/>
                  </a:lnTo>
                  <a:lnTo>
                    <a:pt x="0" y="0"/>
                  </a:lnTo>
                  <a:lnTo>
                    <a:pt x="0" y="1170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1091672" y="5404104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8776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8776" y="79121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1093196" y="5405627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0" y="79121"/>
                  </a:moveTo>
                  <a:lnTo>
                    <a:pt x="8776" y="79121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082528" y="5477273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30215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30215" y="12047"/>
                  </a:lnTo>
                  <a:lnTo>
                    <a:pt x="3021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084052" y="5478797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0" y="12047"/>
                  </a:moveTo>
                  <a:lnTo>
                    <a:pt x="30215" y="12047"/>
                  </a:lnTo>
                  <a:lnTo>
                    <a:pt x="30215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143488" y="5404104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8776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8776" y="79121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145012" y="5405627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0" y="79121"/>
                  </a:moveTo>
                  <a:lnTo>
                    <a:pt x="8776" y="79121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134344" y="5397988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30215" y="0"/>
                  </a:moveTo>
                  <a:lnTo>
                    <a:pt x="0" y="0"/>
                  </a:lnTo>
                  <a:lnTo>
                    <a:pt x="0" y="11703"/>
                  </a:lnTo>
                  <a:lnTo>
                    <a:pt x="30215" y="11703"/>
                  </a:lnTo>
                  <a:lnTo>
                    <a:pt x="3021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135868" y="5399512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0" y="11703"/>
                  </a:moveTo>
                  <a:lnTo>
                    <a:pt x="30215" y="11703"/>
                  </a:lnTo>
                  <a:lnTo>
                    <a:pt x="30215" y="0"/>
                  </a:lnTo>
                  <a:lnTo>
                    <a:pt x="0" y="0"/>
                  </a:lnTo>
                  <a:lnTo>
                    <a:pt x="0" y="1170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183112" y="5404104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8776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8776" y="79121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184636" y="5405627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0" y="79121"/>
                  </a:moveTo>
                  <a:lnTo>
                    <a:pt x="8776" y="79121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173968" y="5477273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26932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26932" y="12047"/>
                  </a:lnTo>
                  <a:lnTo>
                    <a:pt x="26932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175492" y="5478797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0" y="12047"/>
                  </a:moveTo>
                  <a:lnTo>
                    <a:pt x="26932" y="12047"/>
                  </a:lnTo>
                  <a:lnTo>
                    <a:pt x="26932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835640" y="5413265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170560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170560" y="12047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837164" y="5414789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0" y="12047"/>
                  </a:moveTo>
                  <a:lnTo>
                    <a:pt x="170560" y="12047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835640" y="5437649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170560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170560" y="12047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837164" y="5439173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0" y="12047"/>
                  </a:moveTo>
                  <a:lnTo>
                    <a:pt x="170560" y="12047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835640" y="5465080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170560" y="0"/>
                  </a:moveTo>
                  <a:lnTo>
                    <a:pt x="0" y="0"/>
                  </a:lnTo>
                  <a:lnTo>
                    <a:pt x="0" y="12048"/>
                  </a:lnTo>
                  <a:lnTo>
                    <a:pt x="170560" y="12048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837164" y="5466604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0" y="12048"/>
                  </a:moveTo>
                  <a:lnTo>
                    <a:pt x="170560" y="12048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1204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305032" y="5565665"/>
              <a:ext cx="54610" cy="12065"/>
            </a:xfrm>
            <a:custGeom>
              <a:avLst/>
              <a:gdLst/>
              <a:ahLst/>
              <a:cxnLst/>
              <a:rect l="l" t="t" r="r" b="b"/>
              <a:pathLst>
                <a:path w="54609" h="12064">
                  <a:moveTo>
                    <a:pt x="54485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54485" y="12047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306556" y="5567189"/>
              <a:ext cx="54610" cy="12065"/>
            </a:xfrm>
            <a:custGeom>
              <a:avLst/>
              <a:gdLst/>
              <a:ahLst/>
              <a:cxnLst/>
              <a:rect l="l" t="t" r="r" b="b"/>
              <a:pathLst>
                <a:path w="54609" h="12064">
                  <a:moveTo>
                    <a:pt x="0" y="12047"/>
                  </a:moveTo>
                  <a:lnTo>
                    <a:pt x="54485" y="12047"/>
                  </a:lnTo>
                  <a:lnTo>
                    <a:pt x="54485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628376" y="5565665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27298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27298" y="12047"/>
                  </a:lnTo>
                  <a:lnTo>
                    <a:pt x="27298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629900" y="5567189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0" y="12047"/>
                  </a:moveTo>
                  <a:lnTo>
                    <a:pt x="27298" y="12047"/>
                  </a:lnTo>
                  <a:lnTo>
                    <a:pt x="27298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043416" y="3294888"/>
              <a:ext cx="2978150" cy="3337560"/>
            </a:xfrm>
            <a:custGeom>
              <a:avLst/>
              <a:gdLst/>
              <a:ahLst/>
              <a:cxnLst/>
              <a:rect l="l" t="t" r="r" b="b"/>
              <a:pathLst>
                <a:path w="2978150" h="3337559">
                  <a:moveTo>
                    <a:pt x="0" y="1668780"/>
                  </a:moveTo>
                  <a:lnTo>
                    <a:pt x="744474" y="0"/>
                  </a:lnTo>
                  <a:lnTo>
                    <a:pt x="2233422" y="0"/>
                  </a:lnTo>
                  <a:lnTo>
                    <a:pt x="2977895" y="1668780"/>
                  </a:lnTo>
                  <a:lnTo>
                    <a:pt x="2233422" y="3337560"/>
                  </a:lnTo>
                  <a:lnTo>
                    <a:pt x="744474" y="3337560"/>
                  </a:lnTo>
                  <a:lnTo>
                    <a:pt x="0" y="1668780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10091166" y="6326530"/>
            <a:ext cx="8642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45" dirty="0">
                <a:latin typeface="Calibri"/>
                <a:cs typeface="Calibri"/>
              </a:rPr>
              <a:t>n</a:t>
            </a:r>
            <a:r>
              <a:rPr sz="1400" spc="-4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5" name="object 18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155935" y="3499103"/>
            <a:ext cx="588264" cy="573024"/>
          </a:xfrm>
          <a:prstGeom prst="rect">
            <a:avLst/>
          </a:prstGeom>
        </p:spPr>
      </p:pic>
      <p:pic>
        <p:nvPicPr>
          <p:cNvPr id="186" name="object 18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9412223" y="1682495"/>
            <a:ext cx="710183" cy="423672"/>
          </a:xfrm>
          <a:prstGeom prst="rect">
            <a:avLst/>
          </a:prstGeom>
        </p:spPr>
      </p:pic>
      <p:grpSp>
        <p:nvGrpSpPr>
          <p:cNvPr id="187" name="object 187"/>
          <p:cNvGrpSpPr/>
          <p:nvPr/>
        </p:nvGrpSpPr>
        <p:grpSpPr>
          <a:xfrm>
            <a:off x="10094976" y="984503"/>
            <a:ext cx="1527175" cy="1767839"/>
            <a:chOff x="10094976" y="984503"/>
            <a:chExt cx="1527175" cy="1767839"/>
          </a:xfrm>
        </p:grpSpPr>
        <p:pic>
          <p:nvPicPr>
            <p:cNvPr id="188" name="object 1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94976" y="984503"/>
              <a:ext cx="615696" cy="475488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52760" y="1005839"/>
              <a:ext cx="969263" cy="1746503"/>
            </a:xfrm>
            <a:prstGeom prst="rect">
              <a:avLst/>
            </a:prstGeom>
          </p:spPr>
        </p:pic>
      </p:grpSp>
      <p:sp>
        <p:nvSpPr>
          <p:cNvPr id="190" name="object 190"/>
          <p:cNvSpPr txBox="1"/>
          <p:nvPr/>
        </p:nvSpPr>
        <p:spPr>
          <a:xfrm>
            <a:off x="4096511" y="5858255"/>
            <a:ext cx="2719070" cy="45720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500"/>
              </a:spcBef>
            </a:pP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Inconsistency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294632" y="5910071"/>
            <a:ext cx="277495" cy="274320"/>
          </a:xfrm>
          <a:custGeom>
            <a:avLst/>
            <a:gdLst/>
            <a:ahLst/>
            <a:cxnLst/>
            <a:rect l="l" t="t" r="r" b="b"/>
            <a:pathLst>
              <a:path w="277495" h="274320">
                <a:moveTo>
                  <a:pt x="54432" y="102755"/>
                </a:moveTo>
                <a:lnTo>
                  <a:pt x="0" y="102755"/>
                </a:lnTo>
                <a:lnTo>
                  <a:pt x="0" y="274027"/>
                </a:lnTo>
                <a:lnTo>
                  <a:pt x="54432" y="274027"/>
                </a:lnTo>
                <a:lnTo>
                  <a:pt x="54432" y="102755"/>
                </a:lnTo>
                <a:close/>
              </a:path>
              <a:path w="277495" h="274320">
                <a:moveTo>
                  <a:pt x="128727" y="0"/>
                </a:moveTo>
                <a:lnTo>
                  <a:pt x="74295" y="0"/>
                </a:lnTo>
                <a:lnTo>
                  <a:pt x="74295" y="274027"/>
                </a:lnTo>
                <a:lnTo>
                  <a:pt x="128727" y="274027"/>
                </a:lnTo>
                <a:lnTo>
                  <a:pt x="128727" y="0"/>
                </a:lnTo>
                <a:close/>
              </a:path>
              <a:path w="277495" h="274320">
                <a:moveTo>
                  <a:pt x="202895" y="102755"/>
                </a:moveTo>
                <a:lnTo>
                  <a:pt x="148463" y="102755"/>
                </a:lnTo>
                <a:lnTo>
                  <a:pt x="148463" y="274027"/>
                </a:lnTo>
                <a:lnTo>
                  <a:pt x="202895" y="274027"/>
                </a:lnTo>
                <a:lnTo>
                  <a:pt x="202895" y="102755"/>
                </a:lnTo>
                <a:close/>
              </a:path>
              <a:path w="277495" h="274320">
                <a:moveTo>
                  <a:pt x="277190" y="185953"/>
                </a:moveTo>
                <a:lnTo>
                  <a:pt x="222758" y="185953"/>
                </a:lnTo>
                <a:lnTo>
                  <a:pt x="222758" y="274027"/>
                </a:lnTo>
                <a:lnTo>
                  <a:pt x="277190" y="274027"/>
                </a:lnTo>
                <a:lnTo>
                  <a:pt x="277190" y="185953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0503" y="3121101"/>
              <a:ext cx="4713478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9103" y="3730701"/>
              <a:ext cx="3655822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7865" marR="5080" indent="-228600">
              <a:lnSpc>
                <a:spcPct val="100000"/>
              </a:lnSpc>
              <a:spcBef>
                <a:spcPts val="110"/>
              </a:spcBef>
            </a:pPr>
            <a:r>
              <a:rPr sz="4000" spc="-10" dirty="0"/>
              <a:t>Understanding</a:t>
            </a:r>
            <a:r>
              <a:rPr sz="4000" spc="-80" dirty="0"/>
              <a:t> </a:t>
            </a:r>
            <a:r>
              <a:rPr sz="4000" dirty="0"/>
              <a:t>the </a:t>
            </a:r>
            <a:r>
              <a:rPr sz="4000" spc="-890" dirty="0"/>
              <a:t> </a:t>
            </a:r>
            <a:r>
              <a:rPr sz="4000" spc="-30" dirty="0"/>
              <a:t>Variable</a:t>
            </a:r>
            <a:r>
              <a:rPr sz="4000" spc="-25" dirty="0"/>
              <a:t> </a:t>
            </a:r>
            <a:r>
              <a:rPr sz="4000" dirty="0"/>
              <a:t>Block</a:t>
            </a:r>
            <a:endParaRPr sz="4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5535" y="484631"/>
            <a:ext cx="6306820" cy="5041900"/>
            <a:chOff x="3145535" y="484631"/>
            <a:chExt cx="6306820" cy="5041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535" y="487679"/>
              <a:ext cx="6306312" cy="5038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3823" y="493775"/>
              <a:ext cx="6221095" cy="4965065"/>
            </a:xfrm>
            <a:custGeom>
              <a:avLst/>
              <a:gdLst/>
              <a:ahLst/>
              <a:cxnLst/>
              <a:rect l="l" t="t" r="r" b="b"/>
              <a:pathLst>
                <a:path w="6221095" h="4965065">
                  <a:moveTo>
                    <a:pt x="5832856" y="0"/>
                  </a:moveTo>
                  <a:lnTo>
                    <a:pt x="387730" y="0"/>
                  </a:lnTo>
                  <a:lnTo>
                    <a:pt x="339089" y="3048"/>
                  </a:lnTo>
                  <a:lnTo>
                    <a:pt x="292226" y="11811"/>
                  </a:lnTo>
                  <a:lnTo>
                    <a:pt x="247650" y="26162"/>
                  </a:lnTo>
                  <a:lnTo>
                    <a:pt x="205486" y="45465"/>
                  </a:lnTo>
                  <a:lnTo>
                    <a:pt x="166242" y="69469"/>
                  </a:lnTo>
                  <a:lnTo>
                    <a:pt x="130175" y="97916"/>
                  </a:lnTo>
                  <a:lnTo>
                    <a:pt x="97916" y="130301"/>
                  </a:lnTo>
                  <a:lnTo>
                    <a:pt x="69468" y="166243"/>
                  </a:lnTo>
                  <a:lnTo>
                    <a:pt x="45465" y="205486"/>
                  </a:lnTo>
                  <a:lnTo>
                    <a:pt x="26162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162" y="4717415"/>
                  </a:lnTo>
                  <a:lnTo>
                    <a:pt x="45465" y="4759579"/>
                  </a:lnTo>
                  <a:lnTo>
                    <a:pt x="69468" y="4798822"/>
                  </a:lnTo>
                  <a:lnTo>
                    <a:pt x="97916" y="4834763"/>
                  </a:lnTo>
                  <a:lnTo>
                    <a:pt x="130175" y="4867148"/>
                  </a:lnTo>
                  <a:lnTo>
                    <a:pt x="166242" y="4895596"/>
                  </a:lnTo>
                  <a:lnTo>
                    <a:pt x="205486" y="4919599"/>
                  </a:lnTo>
                  <a:lnTo>
                    <a:pt x="247650" y="4938903"/>
                  </a:lnTo>
                  <a:lnTo>
                    <a:pt x="292226" y="4953254"/>
                  </a:lnTo>
                  <a:lnTo>
                    <a:pt x="339089" y="4962017"/>
                  </a:lnTo>
                  <a:lnTo>
                    <a:pt x="387730" y="4965065"/>
                  </a:lnTo>
                  <a:lnTo>
                    <a:pt x="5832856" y="4965065"/>
                  </a:lnTo>
                  <a:lnTo>
                    <a:pt x="5881497" y="4962017"/>
                  </a:lnTo>
                  <a:lnTo>
                    <a:pt x="5928359" y="4953254"/>
                  </a:lnTo>
                  <a:lnTo>
                    <a:pt x="5972936" y="4938903"/>
                  </a:lnTo>
                  <a:lnTo>
                    <a:pt x="6015101" y="4919599"/>
                  </a:lnTo>
                  <a:lnTo>
                    <a:pt x="6054344" y="4895596"/>
                  </a:lnTo>
                  <a:lnTo>
                    <a:pt x="6090411" y="4867148"/>
                  </a:lnTo>
                  <a:lnTo>
                    <a:pt x="6122670" y="4834763"/>
                  </a:lnTo>
                  <a:lnTo>
                    <a:pt x="6151118" y="4798822"/>
                  </a:lnTo>
                  <a:lnTo>
                    <a:pt x="6175121" y="4759579"/>
                  </a:lnTo>
                  <a:lnTo>
                    <a:pt x="6194425" y="4717415"/>
                  </a:lnTo>
                  <a:lnTo>
                    <a:pt x="6208776" y="4672838"/>
                  </a:lnTo>
                  <a:lnTo>
                    <a:pt x="6217539" y="4625975"/>
                  </a:lnTo>
                  <a:lnTo>
                    <a:pt x="6220586" y="4577334"/>
                  </a:lnTo>
                  <a:lnTo>
                    <a:pt x="6220586" y="387731"/>
                  </a:lnTo>
                  <a:lnTo>
                    <a:pt x="6217539" y="339089"/>
                  </a:lnTo>
                  <a:lnTo>
                    <a:pt x="6208776" y="292226"/>
                  </a:lnTo>
                  <a:lnTo>
                    <a:pt x="6194425" y="247650"/>
                  </a:lnTo>
                  <a:lnTo>
                    <a:pt x="6175121" y="205486"/>
                  </a:lnTo>
                  <a:lnTo>
                    <a:pt x="6151118" y="166243"/>
                  </a:lnTo>
                  <a:lnTo>
                    <a:pt x="6122670" y="130301"/>
                  </a:lnTo>
                  <a:lnTo>
                    <a:pt x="6090411" y="97916"/>
                  </a:lnTo>
                  <a:lnTo>
                    <a:pt x="6054344" y="69469"/>
                  </a:lnTo>
                  <a:lnTo>
                    <a:pt x="6015101" y="45465"/>
                  </a:lnTo>
                  <a:lnTo>
                    <a:pt x="5972936" y="26162"/>
                  </a:lnTo>
                  <a:lnTo>
                    <a:pt x="5928359" y="11811"/>
                  </a:lnTo>
                  <a:lnTo>
                    <a:pt x="5881497" y="3048"/>
                  </a:lnTo>
                  <a:lnTo>
                    <a:pt x="583285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3823" y="484631"/>
              <a:ext cx="6221095" cy="402590"/>
            </a:xfrm>
            <a:custGeom>
              <a:avLst/>
              <a:gdLst/>
              <a:ahLst/>
              <a:cxnLst/>
              <a:rect l="l" t="t" r="r" b="b"/>
              <a:pathLst>
                <a:path w="6221095" h="402590">
                  <a:moveTo>
                    <a:pt x="622058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220587" y="402209"/>
                  </a:lnTo>
                  <a:lnTo>
                    <a:pt x="62205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3823" y="484631"/>
            <a:ext cx="622109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1615">
              <a:lnSpc>
                <a:spcPct val="100000"/>
              </a:lnSpc>
              <a:spcBef>
                <a:spcPts val="15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16223" y="582168"/>
            <a:ext cx="4900930" cy="4636135"/>
            <a:chOff x="3316223" y="582168"/>
            <a:chExt cx="4900930" cy="46361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223" y="582168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8895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004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004" y="4248531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38905" y="977900"/>
            <a:ext cx="3643629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62380" algn="l"/>
                <a:tab pos="276225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	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387350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114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512445" marR="883919" indent="-5003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5535" y="484631"/>
            <a:ext cx="6306820" cy="6373495"/>
            <a:chOff x="3145535" y="484631"/>
            <a:chExt cx="6306820" cy="6373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5535" y="487678"/>
              <a:ext cx="6306312" cy="6370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3823" y="493775"/>
              <a:ext cx="6221095" cy="6364605"/>
            </a:xfrm>
            <a:custGeom>
              <a:avLst/>
              <a:gdLst/>
              <a:ahLst/>
              <a:cxnLst/>
              <a:rect l="l" t="t" r="r" b="b"/>
              <a:pathLst>
                <a:path w="6221095" h="6364605">
                  <a:moveTo>
                    <a:pt x="6111367" y="0"/>
                  </a:moveTo>
                  <a:lnTo>
                    <a:pt x="109220" y="0"/>
                  </a:lnTo>
                  <a:lnTo>
                    <a:pt x="66675" y="8636"/>
                  </a:lnTo>
                  <a:lnTo>
                    <a:pt x="32003" y="32003"/>
                  </a:lnTo>
                  <a:lnTo>
                    <a:pt x="8636" y="66675"/>
                  </a:lnTo>
                  <a:lnTo>
                    <a:pt x="0" y="109220"/>
                  </a:lnTo>
                  <a:lnTo>
                    <a:pt x="0" y="6364219"/>
                  </a:lnTo>
                  <a:lnTo>
                    <a:pt x="6220586" y="6364219"/>
                  </a:lnTo>
                  <a:lnTo>
                    <a:pt x="6220586" y="109220"/>
                  </a:lnTo>
                  <a:lnTo>
                    <a:pt x="6211951" y="66675"/>
                  </a:lnTo>
                  <a:lnTo>
                    <a:pt x="6188583" y="32003"/>
                  </a:lnTo>
                  <a:lnTo>
                    <a:pt x="6153911" y="8636"/>
                  </a:lnTo>
                  <a:lnTo>
                    <a:pt x="61113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63823" y="484631"/>
              <a:ext cx="6221095" cy="402590"/>
            </a:xfrm>
            <a:custGeom>
              <a:avLst/>
              <a:gdLst/>
              <a:ahLst/>
              <a:cxnLst/>
              <a:rect l="l" t="t" r="r" b="b"/>
              <a:pathLst>
                <a:path w="6221095" h="402590">
                  <a:moveTo>
                    <a:pt x="622058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220587" y="402209"/>
                  </a:lnTo>
                  <a:lnTo>
                    <a:pt x="62205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63823" y="484631"/>
            <a:ext cx="622109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1615">
              <a:lnSpc>
                <a:spcPct val="100000"/>
              </a:lnSpc>
              <a:spcBef>
                <a:spcPts val="15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16223" y="582168"/>
            <a:ext cx="5873750" cy="6276340"/>
            <a:chOff x="3316223" y="582168"/>
            <a:chExt cx="5873750" cy="62763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6223" y="582168"/>
              <a:ext cx="201167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58896" y="972819"/>
              <a:ext cx="5831205" cy="5885180"/>
            </a:xfrm>
            <a:custGeom>
              <a:avLst/>
              <a:gdLst/>
              <a:ahLst/>
              <a:cxnLst/>
              <a:rect l="l" t="t" r="r" b="b"/>
              <a:pathLst>
                <a:path w="5831205" h="5885180">
                  <a:moveTo>
                    <a:pt x="5830824" y="3896360"/>
                  </a:moveTo>
                  <a:lnTo>
                    <a:pt x="4859782" y="3896360"/>
                  </a:lnTo>
                  <a:lnTo>
                    <a:pt x="4859782" y="2882900"/>
                  </a:lnTo>
                  <a:lnTo>
                    <a:pt x="5804916" y="2882900"/>
                  </a:lnTo>
                  <a:lnTo>
                    <a:pt x="5804916" y="2239010"/>
                  </a:lnTo>
                  <a:lnTo>
                    <a:pt x="4859782" y="2239010"/>
                  </a:lnTo>
                  <a:lnTo>
                    <a:pt x="4859782" y="1200150"/>
                  </a:lnTo>
                  <a:lnTo>
                    <a:pt x="5724144" y="1200150"/>
                  </a:lnTo>
                  <a:lnTo>
                    <a:pt x="5724144" y="553720"/>
                  </a:lnTo>
                  <a:lnTo>
                    <a:pt x="4859782" y="553720"/>
                  </a:lnTo>
                  <a:lnTo>
                    <a:pt x="4859782" y="0"/>
                  </a:lnTo>
                  <a:lnTo>
                    <a:pt x="0" y="0"/>
                  </a:lnTo>
                  <a:lnTo>
                    <a:pt x="0" y="5885180"/>
                  </a:lnTo>
                  <a:lnTo>
                    <a:pt x="4859782" y="5885180"/>
                  </a:lnTo>
                  <a:lnTo>
                    <a:pt x="4859782" y="4541520"/>
                  </a:lnTo>
                  <a:lnTo>
                    <a:pt x="5830824" y="4541520"/>
                  </a:lnTo>
                  <a:lnTo>
                    <a:pt x="5830824" y="389636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38905" y="964514"/>
            <a:ext cx="5370195" cy="55454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0" marR="1731645" indent="-375285">
              <a:lnSpc>
                <a:spcPct val="101200"/>
              </a:lnSpc>
              <a:spcBef>
                <a:spcPts val="75"/>
              </a:spcBef>
              <a:tabLst>
                <a:tab pos="1262380" algn="l"/>
                <a:tab pos="276225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	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411480">
              <a:lnSpc>
                <a:spcPct val="100000"/>
              </a:lnSpc>
              <a:spcBef>
                <a:spcPts val="75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"the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path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local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file"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5120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494030">
              <a:lnSpc>
                <a:spcPct val="100000"/>
              </a:lnSpc>
              <a:spcBef>
                <a:spcPts val="409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494030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“the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content</a:t>
            </a:r>
            <a:r>
              <a:rPr sz="1800" spc="-3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file"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518159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518159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"the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prefix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to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be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set"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08064" y="2993135"/>
            <a:ext cx="5584190" cy="3865245"/>
            <a:chOff x="6608064" y="2993135"/>
            <a:chExt cx="5584190" cy="386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8064" y="2993135"/>
              <a:ext cx="5583935" cy="386486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35496" y="3020567"/>
              <a:ext cx="5556885" cy="3837304"/>
            </a:xfrm>
            <a:custGeom>
              <a:avLst/>
              <a:gdLst/>
              <a:ahLst/>
              <a:cxnLst/>
              <a:rect l="l" t="t" r="r" b="b"/>
              <a:pathLst>
                <a:path w="5556884" h="3837304">
                  <a:moveTo>
                    <a:pt x="5556377" y="0"/>
                  </a:moveTo>
                  <a:lnTo>
                    <a:pt x="109220" y="0"/>
                  </a:lnTo>
                  <a:lnTo>
                    <a:pt x="66675" y="8636"/>
                  </a:lnTo>
                  <a:lnTo>
                    <a:pt x="32003" y="32004"/>
                  </a:lnTo>
                  <a:lnTo>
                    <a:pt x="8635" y="66675"/>
                  </a:lnTo>
                  <a:lnTo>
                    <a:pt x="0" y="109220"/>
                  </a:lnTo>
                  <a:lnTo>
                    <a:pt x="0" y="3836919"/>
                  </a:lnTo>
                  <a:lnTo>
                    <a:pt x="5556377" y="3836919"/>
                  </a:lnTo>
                  <a:lnTo>
                    <a:pt x="555637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35496" y="3011423"/>
              <a:ext cx="5556885" cy="399415"/>
            </a:xfrm>
            <a:custGeom>
              <a:avLst/>
              <a:gdLst/>
              <a:ahLst/>
              <a:cxnLst/>
              <a:rect l="l" t="t" r="r" b="b"/>
              <a:pathLst>
                <a:path w="5556884" h="399414">
                  <a:moveTo>
                    <a:pt x="5556377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556377" y="399161"/>
                  </a:lnTo>
                  <a:lnTo>
                    <a:pt x="555637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12632" y="3019425"/>
            <a:ext cx="1695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84847" y="3108960"/>
            <a:ext cx="5407025" cy="2176145"/>
            <a:chOff x="6784847" y="3108960"/>
            <a:chExt cx="5407025" cy="21761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4847" y="3108960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989063" y="3810000"/>
              <a:ext cx="5203190" cy="1475105"/>
            </a:xfrm>
            <a:custGeom>
              <a:avLst/>
              <a:gdLst/>
              <a:ahLst/>
              <a:cxnLst/>
              <a:rect l="l" t="t" r="r" b="b"/>
              <a:pathLst>
                <a:path w="5203190" h="1475104">
                  <a:moveTo>
                    <a:pt x="5202682" y="0"/>
                  </a:moveTo>
                  <a:lnTo>
                    <a:pt x="0" y="0"/>
                  </a:lnTo>
                  <a:lnTo>
                    <a:pt x="0" y="1474724"/>
                  </a:lnTo>
                  <a:lnTo>
                    <a:pt x="5202682" y="1474724"/>
                  </a:lnTo>
                  <a:lnTo>
                    <a:pt x="520268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01168" y="484631"/>
            <a:ext cx="6306820" cy="6373495"/>
            <a:chOff x="201168" y="484631"/>
            <a:chExt cx="6306820" cy="63734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68" y="487678"/>
              <a:ext cx="6306312" cy="63703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9456" y="493775"/>
              <a:ext cx="6221095" cy="6364605"/>
            </a:xfrm>
            <a:custGeom>
              <a:avLst/>
              <a:gdLst/>
              <a:ahLst/>
              <a:cxnLst/>
              <a:rect l="l" t="t" r="r" b="b"/>
              <a:pathLst>
                <a:path w="6221095" h="6364605">
                  <a:moveTo>
                    <a:pt x="6111367" y="0"/>
                  </a:moveTo>
                  <a:lnTo>
                    <a:pt x="109232" y="0"/>
                  </a:lnTo>
                  <a:lnTo>
                    <a:pt x="66713" y="8636"/>
                  </a:lnTo>
                  <a:lnTo>
                    <a:pt x="31991" y="32003"/>
                  </a:lnTo>
                  <a:lnTo>
                    <a:pt x="8585" y="66675"/>
                  </a:lnTo>
                  <a:lnTo>
                    <a:pt x="0" y="109220"/>
                  </a:lnTo>
                  <a:lnTo>
                    <a:pt x="0" y="6364219"/>
                  </a:lnTo>
                  <a:lnTo>
                    <a:pt x="6220586" y="6364219"/>
                  </a:lnTo>
                  <a:lnTo>
                    <a:pt x="6220586" y="109220"/>
                  </a:lnTo>
                  <a:lnTo>
                    <a:pt x="6211951" y="66675"/>
                  </a:lnTo>
                  <a:lnTo>
                    <a:pt x="6188583" y="32003"/>
                  </a:lnTo>
                  <a:lnTo>
                    <a:pt x="6153911" y="8636"/>
                  </a:lnTo>
                  <a:lnTo>
                    <a:pt x="611136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9456" y="484631"/>
              <a:ext cx="6221095" cy="402590"/>
            </a:xfrm>
            <a:custGeom>
              <a:avLst/>
              <a:gdLst/>
              <a:ahLst/>
              <a:cxnLst/>
              <a:rect l="l" t="t" r="r" b="b"/>
              <a:pathLst>
                <a:path w="6221095" h="402590">
                  <a:moveTo>
                    <a:pt x="6220587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6220587" y="402209"/>
                  </a:lnTo>
                  <a:lnTo>
                    <a:pt x="622058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19456" y="484631"/>
            <a:ext cx="6221095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0345">
              <a:lnSpc>
                <a:spcPct val="100000"/>
              </a:lnSpc>
              <a:spcBef>
                <a:spcPts val="155"/>
              </a:spcBef>
            </a:pPr>
            <a:r>
              <a:rPr sz="2000" b="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8808" y="582168"/>
            <a:ext cx="4904105" cy="6275705"/>
            <a:chOff x="368808" y="582168"/>
            <a:chExt cx="4904105" cy="62757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08" y="582168"/>
              <a:ext cx="204215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4528" y="969260"/>
              <a:ext cx="4858385" cy="5888355"/>
            </a:xfrm>
            <a:custGeom>
              <a:avLst/>
              <a:gdLst/>
              <a:ahLst/>
              <a:cxnLst/>
              <a:rect l="l" t="t" r="r" b="b"/>
              <a:pathLst>
                <a:path w="4858385" h="5888355">
                  <a:moveTo>
                    <a:pt x="4858385" y="0"/>
                  </a:moveTo>
                  <a:lnTo>
                    <a:pt x="0" y="0"/>
                  </a:lnTo>
                  <a:lnTo>
                    <a:pt x="0" y="5888228"/>
                  </a:lnTo>
                  <a:lnTo>
                    <a:pt x="4858385" y="5888228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92963" y="5644388"/>
            <a:ext cx="27641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3880" y="1527047"/>
            <a:ext cx="5571490" cy="646430"/>
          </a:xfrm>
          <a:custGeom>
            <a:avLst/>
            <a:gdLst/>
            <a:ahLst/>
            <a:cxnLst/>
            <a:rect l="l" t="t" r="r" b="b"/>
            <a:pathLst>
              <a:path w="5571490" h="646430">
                <a:moveTo>
                  <a:pt x="5571363" y="0"/>
                </a:moveTo>
                <a:lnTo>
                  <a:pt x="0" y="0"/>
                </a:lnTo>
                <a:lnTo>
                  <a:pt x="0" y="645922"/>
                </a:lnTo>
                <a:lnTo>
                  <a:pt x="5571363" y="645922"/>
                </a:lnTo>
                <a:lnTo>
                  <a:pt x="557136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92963" y="964514"/>
            <a:ext cx="5163820" cy="1139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7350" marR="1530350" indent="-375285">
              <a:lnSpc>
                <a:spcPct val="101200"/>
              </a:lnSpc>
              <a:spcBef>
                <a:spcPts val="75"/>
              </a:spcBef>
              <a:tabLst>
                <a:tab pos="1262380" algn="l"/>
                <a:tab pos="276225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	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41148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"the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path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8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local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file"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3127" y="3209544"/>
            <a:ext cx="5574665" cy="645795"/>
          </a:xfrm>
          <a:custGeom>
            <a:avLst/>
            <a:gdLst/>
            <a:ahLst/>
            <a:cxnLst/>
            <a:rect l="l" t="t" r="r" b="b"/>
            <a:pathLst>
              <a:path w="5574665" h="645795">
                <a:moveTo>
                  <a:pt x="5574411" y="0"/>
                </a:moveTo>
                <a:lnTo>
                  <a:pt x="0" y="0"/>
                </a:lnTo>
                <a:lnTo>
                  <a:pt x="0" y="645667"/>
                </a:lnTo>
                <a:lnTo>
                  <a:pt x="5574411" y="645667"/>
                </a:lnTo>
                <a:lnTo>
                  <a:pt x="557441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92963" y="2350389"/>
            <a:ext cx="5368290" cy="144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469900" marR="1903730" indent="-457200">
              <a:lnSpc>
                <a:spcPct val="100000"/>
              </a:lnSpc>
              <a:tabLst>
                <a:tab pos="2512060" algn="l"/>
              </a:tabLst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"I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492759">
              <a:lnSpc>
                <a:spcPct val="100000"/>
              </a:lnSpc>
              <a:spcBef>
                <a:spcPts val="36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492759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“the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content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the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file"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0559" y="4867655"/>
            <a:ext cx="5574665" cy="645795"/>
          </a:xfrm>
          <a:custGeom>
            <a:avLst/>
            <a:gdLst/>
            <a:ahLst/>
            <a:cxnLst/>
            <a:rect l="l" t="t" r="r" b="b"/>
            <a:pathLst>
              <a:path w="5574665" h="645795">
                <a:moveTo>
                  <a:pt x="5574411" y="0"/>
                </a:moveTo>
                <a:lnTo>
                  <a:pt x="0" y="0"/>
                </a:lnTo>
                <a:lnTo>
                  <a:pt x="0" y="645668"/>
                </a:lnTo>
                <a:lnTo>
                  <a:pt x="5574411" y="645668"/>
                </a:lnTo>
                <a:lnTo>
                  <a:pt x="557441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92963" y="3996893"/>
            <a:ext cx="5015230" cy="145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519430">
              <a:lnSpc>
                <a:spcPct val="100000"/>
              </a:lnSpc>
              <a:spcBef>
                <a:spcPts val="459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  <a:p>
            <a:pPr marL="51943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"the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prefix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to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be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set"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69328" y="3818331"/>
            <a:ext cx="501142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2626995" indent="-2501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"2"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type</a:t>
            </a:r>
            <a:r>
              <a:rPr sz="1800" spc="-50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AE50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number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description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"length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of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the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name"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89064" y="5553455"/>
            <a:ext cx="5203190" cy="1200785"/>
          </a:xfrm>
          <a:custGeom>
            <a:avLst/>
            <a:gdLst/>
            <a:ahLst/>
            <a:cxnLst/>
            <a:rect l="l" t="t" r="r" b="b"/>
            <a:pathLst>
              <a:path w="5203190" h="1200784">
                <a:moveTo>
                  <a:pt x="5202682" y="0"/>
                </a:moveTo>
                <a:lnTo>
                  <a:pt x="0" y="0"/>
                </a:lnTo>
                <a:lnTo>
                  <a:pt x="0" y="1200785"/>
                </a:lnTo>
                <a:lnTo>
                  <a:pt x="5202682" y="1200785"/>
                </a:lnTo>
                <a:lnTo>
                  <a:pt x="520268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69328" y="5565444"/>
            <a:ext cx="35109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password_change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"true"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00AE50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bool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8172386" y="404177"/>
          <a:ext cx="3269614" cy="2438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Type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Example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"/root/pets.txt"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bool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true/false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6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400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32363" y="404177"/>
          <a:ext cx="3270250" cy="503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Type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Example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"/root/pets.txt"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55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bool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true/false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any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6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400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3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-4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744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list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["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t"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-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g"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12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 marR="493395" indent="2730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pet1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= 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cat </a:t>
                      </a:r>
                      <a:r>
                        <a:rPr sz="1400" spc="-30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pet2</a:t>
                      </a:r>
                      <a:r>
                        <a:rPr sz="1400" spc="-6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1400" spc="-7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dog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ex</a:t>
                      </a:r>
                      <a:r>
                        <a:rPr sz="1400" spc="-5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tuple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spc="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ex</a:t>
                      </a:r>
                      <a:r>
                        <a:rPr sz="1400" spc="-5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Structure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4" y="935736"/>
            <a:ext cx="5748655" cy="2752725"/>
            <a:chOff x="54864" y="935736"/>
            <a:chExt cx="5748655" cy="2752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935736"/>
              <a:ext cx="5748528" cy="27523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104" y="944880"/>
              <a:ext cx="5666105" cy="2676525"/>
            </a:xfrm>
            <a:custGeom>
              <a:avLst/>
              <a:gdLst/>
              <a:ahLst/>
              <a:cxnLst/>
              <a:rect l="l" t="t" r="r" b="b"/>
              <a:pathLst>
                <a:path w="5666105" h="2676525">
                  <a:moveTo>
                    <a:pt x="5619115" y="0"/>
                  </a:moveTo>
                  <a:lnTo>
                    <a:pt x="46976" y="0"/>
                  </a:lnTo>
                  <a:lnTo>
                    <a:pt x="28690" y="3683"/>
                  </a:lnTo>
                  <a:lnTo>
                    <a:pt x="13757" y="13843"/>
                  </a:lnTo>
                  <a:lnTo>
                    <a:pt x="3690" y="28702"/>
                  </a:lnTo>
                  <a:lnTo>
                    <a:pt x="0" y="46990"/>
                  </a:lnTo>
                  <a:lnTo>
                    <a:pt x="0" y="2629154"/>
                  </a:lnTo>
                  <a:lnTo>
                    <a:pt x="3690" y="2647442"/>
                  </a:lnTo>
                  <a:lnTo>
                    <a:pt x="13757" y="2662301"/>
                  </a:lnTo>
                  <a:lnTo>
                    <a:pt x="28690" y="2672461"/>
                  </a:lnTo>
                  <a:lnTo>
                    <a:pt x="46976" y="2676144"/>
                  </a:lnTo>
                  <a:lnTo>
                    <a:pt x="5619115" y="2676144"/>
                  </a:lnTo>
                  <a:lnTo>
                    <a:pt x="5637403" y="2672461"/>
                  </a:lnTo>
                  <a:lnTo>
                    <a:pt x="5652262" y="2662301"/>
                  </a:lnTo>
                  <a:lnTo>
                    <a:pt x="5662422" y="2647442"/>
                  </a:lnTo>
                  <a:lnTo>
                    <a:pt x="5666105" y="2629154"/>
                  </a:lnTo>
                  <a:lnTo>
                    <a:pt x="5666105" y="46990"/>
                  </a:lnTo>
                  <a:lnTo>
                    <a:pt x="5662422" y="28702"/>
                  </a:lnTo>
                  <a:lnTo>
                    <a:pt x="5652262" y="13843"/>
                  </a:lnTo>
                  <a:lnTo>
                    <a:pt x="5637403" y="3683"/>
                  </a:lnTo>
                  <a:lnTo>
                    <a:pt x="561911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04" y="938784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40">
                  <a:moveTo>
                    <a:pt x="5666105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666105" y="395859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3" y="1033272"/>
              <a:ext cx="204215" cy="2042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7368" y="1578863"/>
              <a:ext cx="4517390" cy="1198245"/>
            </a:xfrm>
            <a:custGeom>
              <a:avLst/>
              <a:gdLst/>
              <a:ahLst/>
              <a:cxnLst/>
              <a:rect l="l" t="t" r="r" b="b"/>
              <a:pathLst>
                <a:path w="4517390" h="1198245">
                  <a:moveTo>
                    <a:pt x="4517136" y="0"/>
                  </a:moveTo>
                  <a:lnTo>
                    <a:pt x="0" y="0"/>
                  </a:lnTo>
                  <a:lnTo>
                    <a:pt x="0" y="1197737"/>
                  </a:lnTo>
                  <a:lnTo>
                    <a:pt x="4517136" y="1197737"/>
                  </a:lnTo>
                  <a:lnTo>
                    <a:pt x="451713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4584" y="943101"/>
            <a:ext cx="4017645" cy="1760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8463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Consolas"/>
              <a:cs typeface="Consolas"/>
            </a:endParaRPr>
          </a:p>
          <a:p>
            <a:pPr marL="12700">
              <a:lnSpc>
                <a:spcPts val="2135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ts val="213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["Mr",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"Mrs",</a:t>
            </a:r>
            <a:r>
              <a:rPr sz="18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"Sir"]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ts val="2125"/>
              </a:lnSpc>
              <a:spcBef>
                <a:spcPts val="50"/>
              </a:spcBef>
              <a:tabLst>
                <a:tab pos="1859914" algn="l"/>
                <a:tab pos="2637155" algn="l"/>
                <a:tab pos="3536950" algn="l"/>
              </a:tabLst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type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list	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0	1	2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00827" y="323215"/>
            <a:ext cx="508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ist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37376" y="935736"/>
            <a:ext cx="5755005" cy="2752725"/>
            <a:chOff x="6437376" y="935736"/>
            <a:chExt cx="5755005" cy="27527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7376" y="935736"/>
              <a:ext cx="5754624" cy="2752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55664" y="944880"/>
              <a:ext cx="5736590" cy="2676525"/>
            </a:xfrm>
            <a:custGeom>
              <a:avLst/>
              <a:gdLst/>
              <a:ahLst/>
              <a:cxnLst/>
              <a:rect l="l" t="t" r="r" b="b"/>
              <a:pathLst>
                <a:path w="5736590" h="2676525">
                  <a:moveTo>
                    <a:pt x="5689092" y="0"/>
                  </a:moveTo>
                  <a:lnTo>
                    <a:pt x="46989" y="0"/>
                  </a:lnTo>
                  <a:lnTo>
                    <a:pt x="28701" y="3683"/>
                  </a:lnTo>
                  <a:lnTo>
                    <a:pt x="13715" y="13843"/>
                  </a:lnTo>
                  <a:lnTo>
                    <a:pt x="3683" y="28702"/>
                  </a:lnTo>
                  <a:lnTo>
                    <a:pt x="0" y="46990"/>
                  </a:lnTo>
                  <a:lnTo>
                    <a:pt x="0" y="2629154"/>
                  </a:lnTo>
                  <a:lnTo>
                    <a:pt x="3683" y="2647442"/>
                  </a:lnTo>
                  <a:lnTo>
                    <a:pt x="13715" y="2662301"/>
                  </a:lnTo>
                  <a:lnTo>
                    <a:pt x="28701" y="2672461"/>
                  </a:lnTo>
                  <a:lnTo>
                    <a:pt x="46989" y="2676144"/>
                  </a:lnTo>
                  <a:lnTo>
                    <a:pt x="5689092" y="2676144"/>
                  </a:lnTo>
                  <a:lnTo>
                    <a:pt x="5707380" y="2672461"/>
                  </a:lnTo>
                  <a:lnTo>
                    <a:pt x="5722239" y="2662301"/>
                  </a:lnTo>
                  <a:lnTo>
                    <a:pt x="5732399" y="2647442"/>
                  </a:lnTo>
                  <a:lnTo>
                    <a:pt x="5736082" y="2629154"/>
                  </a:lnTo>
                  <a:lnTo>
                    <a:pt x="5736082" y="46990"/>
                  </a:lnTo>
                  <a:lnTo>
                    <a:pt x="5732399" y="28702"/>
                  </a:lnTo>
                  <a:lnTo>
                    <a:pt x="5722239" y="13843"/>
                  </a:lnTo>
                  <a:lnTo>
                    <a:pt x="5707380" y="3683"/>
                  </a:lnTo>
                  <a:lnTo>
                    <a:pt x="568909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55664" y="938784"/>
              <a:ext cx="5736590" cy="396240"/>
            </a:xfrm>
            <a:custGeom>
              <a:avLst/>
              <a:gdLst/>
              <a:ahLst/>
              <a:cxnLst/>
              <a:rect l="l" t="t" r="r" b="b"/>
              <a:pathLst>
                <a:path w="5736590" h="396240">
                  <a:moveTo>
                    <a:pt x="5736082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736082" y="395859"/>
                  </a:lnTo>
                  <a:lnTo>
                    <a:pt x="573608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8064" y="1033272"/>
              <a:ext cx="201168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12864" y="1591055"/>
              <a:ext cx="4401185" cy="920750"/>
            </a:xfrm>
            <a:custGeom>
              <a:avLst/>
              <a:gdLst/>
              <a:ahLst/>
              <a:cxnLst/>
              <a:rect l="l" t="t" r="r" b="b"/>
              <a:pathLst>
                <a:path w="4401184" h="920750">
                  <a:moveTo>
                    <a:pt x="4400804" y="0"/>
                  </a:moveTo>
                  <a:lnTo>
                    <a:pt x="0" y="0"/>
                  </a:lnTo>
                  <a:lnTo>
                    <a:pt x="0" y="920496"/>
                  </a:lnTo>
                  <a:lnTo>
                    <a:pt x="4400804" y="920496"/>
                  </a:lnTo>
                  <a:lnTo>
                    <a:pt x="44008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993381" y="943101"/>
            <a:ext cx="4014470" cy="1236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0175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maint.tf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tabLst>
                <a:tab pos="1518285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prefix[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0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93381" y="214807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CDCFC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3921188" y="4216209"/>
          <a:ext cx="4645025" cy="19507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7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Index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1006475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Value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76325" algn="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718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R="1042669" algn="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Mrs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Sir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4" y="935736"/>
            <a:ext cx="5748655" cy="2807335"/>
            <a:chOff x="54864" y="935736"/>
            <a:chExt cx="5748655" cy="28073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935736"/>
              <a:ext cx="5748528" cy="2807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104" y="944880"/>
              <a:ext cx="5666105" cy="2731135"/>
            </a:xfrm>
            <a:custGeom>
              <a:avLst/>
              <a:gdLst/>
              <a:ahLst/>
              <a:cxnLst/>
              <a:rect l="l" t="t" r="r" b="b"/>
              <a:pathLst>
                <a:path w="5666105" h="2731135">
                  <a:moveTo>
                    <a:pt x="5618226" y="0"/>
                  </a:moveTo>
                  <a:lnTo>
                    <a:pt x="47942" y="0"/>
                  </a:lnTo>
                  <a:lnTo>
                    <a:pt x="29281" y="3810"/>
                  </a:lnTo>
                  <a:lnTo>
                    <a:pt x="14041" y="14097"/>
                  </a:lnTo>
                  <a:lnTo>
                    <a:pt x="3766" y="29210"/>
                  </a:lnTo>
                  <a:lnTo>
                    <a:pt x="0" y="47879"/>
                  </a:lnTo>
                  <a:lnTo>
                    <a:pt x="0" y="2682748"/>
                  </a:lnTo>
                  <a:lnTo>
                    <a:pt x="3766" y="2701417"/>
                  </a:lnTo>
                  <a:lnTo>
                    <a:pt x="14041" y="2716530"/>
                  </a:lnTo>
                  <a:lnTo>
                    <a:pt x="29281" y="2726817"/>
                  </a:lnTo>
                  <a:lnTo>
                    <a:pt x="47942" y="2730627"/>
                  </a:lnTo>
                  <a:lnTo>
                    <a:pt x="5618226" y="2730627"/>
                  </a:lnTo>
                  <a:lnTo>
                    <a:pt x="5636895" y="2726817"/>
                  </a:lnTo>
                  <a:lnTo>
                    <a:pt x="5652008" y="2716530"/>
                  </a:lnTo>
                  <a:lnTo>
                    <a:pt x="5662295" y="2701417"/>
                  </a:lnTo>
                  <a:lnTo>
                    <a:pt x="5666105" y="2682748"/>
                  </a:lnTo>
                  <a:lnTo>
                    <a:pt x="5666105" y="47879"/>
                  </a:lnTo>
                  <a:lnTo>
                    <a:pt x="5662295" y="29210"/>
                  </a:lnTo>
                  <a:lnTo>
                    <a:pt x="5652008" y="14097"/>
                  </a:lnTo>
                  <a:lnTo>
                    <a:pt x="5636895" y="3810"/>
                  </a:lnTo>
                  <a:lnTo>
                    <a:pt x="56182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04" y="938784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40">
                  <a:moveTo>
                    <a:pt x="5666105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666105" y="395859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27402" y="943101"/>
            <a:ext cx="1695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8015" y="1033272"/>
            <a:ext cx="5294630" cy="2484120"/>
            <a:chOff x="128015" y="1033272"/>
            <a:chExt cx="5294630" cy="24841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3" y="10332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015" y="1487423"/>
              <a:ext cx="5294630" cy="2030095"/>
            </a:xfrm>
            <a:custGeom>
              <a:avLst/>
              <a:gdLst/>
              <a:ahLst/>
              <a:cxnLst/>
              <a:rect l="l" t="t" r="r" b="b"/>
              <a:pathLst>
                <a:path w="5294630" h="2030095">
                  <a:moveTo>
                    <a:pt x="5294249" y="0"/>
                  </a:moveTo>
                  <a:lnTo>
                    <a:pt x="0" y="0"/>
                  </a:lnTo>
                  <a:lnTo>
                    <a:pt x="0" y="2029840"/>
                  </a:lnTo>
                  <a:lnTo>
                    <a:pt x="5294249" y="2029840"/>
                  </a:lnTo>
                  <a:lnTo>
                    <a:pt x="529424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437376" y="935736"/>
            <a:ext cx="5755005" cy="2807335"/>
            <a:chOff x="6437376" y="935736"/>
            <a:chExt cx="5755005" cy="28073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7376" y="935736"/>
              <a:ext cx="5754624" cy="280720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55664" y="944880"/>
              <a:ext cx="5736590" cy="2731135"/>
            </a:xfrm>
            <a:custGeom>
              <a:avLst/>
              <a:gdLst/>
              <a:ahLst/>
              <a:cxnLst/>
              <a:rect l="l" t="t" r="r" b="b"/>
              <a:pathLst>
                <a:path w="5736590" h="2731135">
                  <a:moveTo>
                    <a:pt x="5688203" y="0"/>
                  </a:moveTo>
                  <a:lnTo>
                    <a:pt x="47879" y="0"/>
                  </a:lnTo>
                  <a:lnTo>
                    <a:pt x="29210" y="3810"/>
                  </a:lnTo>
                  <a:lnTo>
                    <a:pt x="13970" y="14097"/>
                  </a:lnTo>
                  <a:lnTo>
                    <a:pt x="3810" y="29210"/>
                  </a:lnTo>
                  <a:lnTo>
                    <a:pt x="0" y="47879"/>
                  </a:lnTo>
                  <a:lnTo>
                    <a:pt x="0" y="2682748"/>
                  </a:lnTo>
                  <a:lnTo>
                    <a:pt x="3810" y="2701417"/>
                  </a:lnTo>
                  <a:lnTo>
                    <a:pt x="13970" y="2716530"/>
                  </a:lnTo>
                  <a:lnTo>
                    <a:pt x="29210" y="2726817"/>
                  </a:lnTo>
                  <a:lnTo>
                    <a:pt x="47879" y="2730627"/>
                  </a:lnTo>
                  <a:lnTo>
                    <a:pt x="5688203" y="2730627"/>
                  </a:lnTo>
                  <a:lnTo>
                    <a:pt x="5706871" y="2726817"/>
                  </a:lnTo>
                  <a:lnTo>
                    <a:pt x="5721985" y="2716530"/>
                  </a:lnTo>
                  <a:lnTo>
                    <a:pt x="5732271" y="2701417"/>
                  </a:lnTo>
                  <a:lnTo>
                    <a:pt x="5736082" y="2682748"/>
                  </a:lnTo>
                  <a:lnTo>
                    <a:pt x="5736082" y="47879"/>
                  </a:lnTo>
                  <a:lnTo>
                    <a:pt x="5732271" y="29210"/>
                  </a:lnTo>
                  <a:lnTo>
                    <a:pt x="5721985" y="14097"/>
                  </a:lnTo>
                  <a:lnTo>
                    <a:pt x="5706871" y="3810"/>
                  </a:lnTo>
                  <a:lnTo>
                    <a:pt x="5688203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55664" y="938784"/>
              <a:ext cx="5736590" cy="396240"/>
            </a:xfrm>
            <a:custGeom>
              <a:avLst/>
              <a:gdLst/>
              <a:ahLst/>
              <a:cxnLst/>
              <a:rect l="l" t="t" r="r" b="b"/>
              <a:pathLst>
                <a:path w="5736590" h="396240">
                  <a:moveTo>
                    <a:pt x="5736082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736082" y="395859"/>
                  </a:lnTo>
                  <a:lnTo>
                    <a:pt x="573608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94521" y="943101"/>
            <a:ext cx="11385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maint.tf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70903" y="1033272"/>
            <a:ext cx="5721350" cy="1743075"/>
            <a:chOff x="6470903" y="1033272"/>
            <a:chExt cx="5721350" cy="174307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5015" y="1033272"/>
              <a:ext cx="204216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70903" y="1578863"/>
              <a:ext cx="5721350" cy="1197610"/>
            </a:xfrm>
            <a:custGeom>
              <a:avLst/>
              <a:gdLst/>
              <a:ahLst/>
              <a:cxnLst/>
              <a:rect l="l" t="t" r="r" b="b"/>
              <a:pathLst>
                <a:path w="5721350" h="1197610">
                  <a:moveTo>
                    <a:pt x="5720842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5720842" y="1197483"/>
                  </a:lnTo>
                  <a:lnTo>
                    <a:pt x="572084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7670" y="1493011"/>
            <a:ext cx="288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file-content</a:t>
            </a:r>
            <a:r>
              <a:rPr sz="1800" spc="-7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606" y="1767662"/>
            <a:ext cx="900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2404" y="1767662"/>
            <a:ext cx="638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map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42391" y="2392322"/>
          <a:ext cx="4889498" cy="776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2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3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584">
                <a:tc>
                  <a:txBody>
                    <a:bodyPr/>
                    <a:lstStyle/>
                    <a:p>
                      <a:pPr marR="48895" algn="r">
                        <a:lnSpc>
                          <a:spcPts val="1695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"statement1"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695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"We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695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love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695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pets!"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00">
                <a:tc>
                  <a:txBody>
                    <a:bodyPr/>
                    <a:lstStyle/>
                    <a:p>
                      <a:pPr marR="48260" algn="r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"statement2"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ts val="1870"/>
                        </a:lnSpc>
                      </a:pP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“We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love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ts val="1870"/>
                        </a:lnSpc>
                      </a:pPr>
                      <a:r>
                        <a:rPr sz="18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animals!"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1">
                <a:tc>
                  <a:txBody>
                    <a:bodyPr/>
                    <a:lstStyle/>
                    <a:p>
                      <a:pPr marL="127000">
                        <a:lnSpc>
                          <a:spcPts val="1880"/>
                        </a:lnSpc>
                      </a:pPr>
                      <a:r>
                        <a:rPr sz="1800" dirty="0">
                          <a:solidFill>
                            <a:srgbClr val="D2D2D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32638" y="3139516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601148" y="4317555"/>
          <a:ext cx="4926330" cy="1463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Key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Value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81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statement1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5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2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!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9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statement2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2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5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im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!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6551803" y="1584452"/>
            <a:ext cx="3768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local_file</a:t>
            </a:r>
            <a:r>
              <a:rPr sz="1800" spc="-8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my-pet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tabLst>
                <a:tab pos="1518285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51803" y="2408046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01739" y="2133727"/>
            <a:ext cx="5059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2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file-content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"statement2"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68721" y="240538"/>
            <a:ext cx="625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40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spc="17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8567" y="4005070"/>
            <a:ext cx="5880100" cy="2832100"/>
            <a:chOff x="6068567" y="4005070"/>
            <a:chExt cx="5880100" cy="2832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8567" y="4005070"/>
              <a:ext cx="5766816" cy="2831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5999" y="4032503"/>
              <a:ext cx="5662930" cy="2727960"/>
            </a:xfrm>
            <a:custGeom>
              <a:avLst/>
              <a:gdLst/>
              <a:ahLst/>
              <a:cxnLst/>
              <a:rect l="l" t="t" r="r" b="b"/>
              <a:pathLst>
                <a:path w="5662930" h="2727959">
                  <a:moveTo>
                    <a:pt x="5575427" y="0"/>
                  </a:moveTo>
                  <a:lnTo>
                    <a:pt x="87375" y="0"/>
                  </a:lnTo>
                  <a:lnTo>
                    <a:pt x="53339" y="6858"/>
                  </a:lnTo>
                  <a:lnTo>
                    <a:pt x="25526" y="25527"/>
                  </a:lnTo>
                  <a:lnTo>
                    <a:pt x="6858" y="53340"/>
                  </a:lnTo>
                  <a:lnTo>
                    <a:pt x="0" y="87376"/>
                  </a:lnTo>
                  <a:lnTo>
                    <a:pt x="0" y="2640215"/>
                  </a:lnTo>
                  <a:lnTo>
                    <a:pt x="6858" y="2674213"/>
                  </a:lnTo>
                  <a:lnTo>
                    <a:pt x="25526" y="2701988"/>
                  </a:lnTo>
                  <a:lnTo>
                    <a:pt x="53339" y="2720712"/>
                  </a:lnTo>
                  <a:lnTo>
                    <a:pt x="87375" y="2727577"/>
                  </a:lnTo>
                  <a:lnTo>
                    <a:pt x="5575427" y="2727577"/>
                  </a:lnTo>
                  <a:lnTo>
                    <a:pt x="5609463" y="2720712"/>
                  </a:lnTo>
                  <a:lnTo>
                    <a:pt x="5637276" y="2701988"/>
                  </a:lnTo>
                  <a:lnTo>
                    <a:pt x="5655945" y="2674213"/>
                  </a:lnTo>
                  <a:lnTo>
                    <a:pt x="5662803" y="2640215"/>
                  </a:lnTo>
                  <a:lnTo>
                    <a:pt x="5662803" y="87376"/>
                  </a:lnTo>
                  <a:lnTo>
                    <a:pt x="5655945" y="53340"/>
                  </a:lnTo>
                  <a:lnTo>
                    <a:pt x="5637276" y="25527"/>
                  </a:lnTo>
                  <a:lnTo>
                    <a:pt x="5609463" y="6858"/>
                  </a:lnTo>
                  <a:lnTo>
                    <a:pt x="557542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99" y="4026407"/>
              <a:ext cx="5662930" cy="396240"/>
            </a:xfrm>
            <a:custGeom>
              <a:avLst/>
              <a:gdLst/>
              <a:ahLst/>
              <a:cxnLst/>
              <a:rect l="l" t="t" r="r" b="b"/>
              <a:pathLst>
                <a:path w="5662930" h="396239">
                  <a:moveTo>
                    <a:pt x="5662803" y="0"/>
                  </a:moveTo>
                  <a:lnTo>
                    <a:pt x="0" y="0"/>
                  </a:lnTo>
                  <a:lnTo>
                    <a:pt x="0" y="395858"/>
                  </a:lnTo>
                  <a:lnTo>
                    <a:pt x="5662803" y="395858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96000" y="4032630"/>
            <a:ext cx="56629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77711" y="932688"/>
            <a:ext cx="5748655" cy="2804160"/>
            <a:chOff x="6077711" y="932688"/>
            <a:chExt cx="5748655" cy="28041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7711" y="932688"/>
              <a:ext cx="5748528" cy="2804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5999" y="941832"/>
              <a:ext cx="5662930" cy="2727960"/>
            </a:xfrm>
            <a:custGeom>
              <a:avLst/>
              <a:gdLst/>
              <a:ahLst/>
              <a:cxnLst/>
              <a:rect l="l" t="t" r="r" b="b"/>
              <a:pathLst>
                <a:path w="5662930" h="2727960">
                  <a:moveTo>
                    <a:pt x="5614924" y="0"/>
                  </a:moveTo>
                  <a:lnTo>
                    <a:pt x="47878" y="0"/>
                  </a:lnTo>
                  <a:lnTo>
                    <a:pt x="29210" y="3809"/>
                  </a:lnTo>
                  <a:lnTo>
                    <a:pt x="13970" y="13969"/>
                  </a:lnTo>
                  <a:lnTo>
                    <a:pt x="3810" y="29209"/>
                  </a:lnTo>
                  <a:lnTo>
                    <a:pt x="0" y="47878"/>
                  </a:lnTo>
                  <a:lnTo>
                    <a:pt x="0" y="2679699"/>
                  </a:lnTo>
                  <a:lnTo>
                    <a:pt x="3810" y="2698368"/>
                  </a:lnTo>
                  <a:lnTo>
                    <a:pt x="13970" y="2713609"/>
                  </a:lnTo>
                  <a:lnTo>
                    <a:pt x="29210" y="2723768"/>
                  </a:lnTo>
                  <a:lnTo>
                    <a:pt x="47878" y="2727579"/>
                  </a:lnTo>
                  <a:lnTo>
                    <a:pt x="5614924" y="2727579"/>
                  </a:lnTo>
                  <a:lnTo>
                    <a:pt x="5633593" y="2723768"/>
                  </a:lnTo>
                  <a:lnTo>
                    <a:pt x="5648706" y="2713609"/>
                  </a:lnTo>
                  <a:lnTo>
                    <a:pt x="5658993" y="2698368"/>
                  </a:lnTo>
                  <a:lnTo>
                    <a:pt x="5662803" y="2679699"/>
                  </a:lnTo>
                  <a:lnTo>
                    <a:pt x="5662803" y="47878"/>
                  </a:lnTo>
                  <a:lnTo>
                    <a:pt x="5658993" y="29209"/>
                  </a:lnTo>
                  <a:lnTo>
                    <a:pt x="5648706" y="13969"/>
                  </a:lnTo>
                  <a:lnTo>
                    <a:pt x="5633593" y="3809"/>
                  </a:lnTo>
                  <a:lnTo>
                    <a:pt x="56149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5999" y="932688"/>
              <a:ext cx="5662930" cy="399415"/>
            </a:xfrm>
            <a:custGeom>
              <a:avLst/>
              <a:gdLst/>
              <a:ahLst/>
              <a:cxnLst/>
              <a:rect l="l" t="t" r="r" b="b"/>
              <a:pathLst>
                <a:path w="5662930" h="399415">
                  <a:moveTo>
                    <a:pt x="5662803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662803" y="398907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932688"/>
            <a:ext cx="566293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628775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48400" y="1030224"/>
            <a:ext cx="4959350" cy="1795145"/>
            <a:chOff x="6248400" y="1030224"/>
            <a:chExt cx="4959350" cy="17951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1030224"/>
              <a:ext cx="201167" cy="204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48984" y="1624584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4" h="1200785">
                  <a:moveTo>
                    <a:pt x="4858385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4858385" y="1200785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864" y="4023358"/>
            <a:ext cx="5748655" cy="2807335"/>
            <a:chOff x="54864" y="4023358"/>
            <a:chExt cx="5748655" cy="280733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" y="4023358"/>
              <a:ext cx="5748528" cy="28072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0104" y="4032503"/>
              <a:ext cx="5666105" cy="2731135"/>
            </a:xfrm>
            <a:custGeom>
              <a:avLst/>
              <a:gdLst/>
              <a:ahLst/>
              <a:cxnLst/>
              <a:rect l="l" t="t" r="r" b="b"/>
              <a:pathLst>
                <a:path w="5666105" h="2731134">
                  <a:moveTo>
                    <a:pt x="5618226" y="0"/>
                  </a:moveTo>
                  <a:lnTo>
                    <a:pt x="47942" y="0"/>
                  </a:lnTo>
                  <a:lnTo>
                    <a:pt x="29281" y="3810"/>
                  </a:lnTo>
                  <a:lnTo>
                    <a:pt x="14041" y="14097"/>
                  </a:lnTo>
                  <a:lnTo>
                    <a:pt x="3766" y="29210"/>
                  </a:lnTo>
                  <a:lnTo>
                    <a:pt x="0" y="47879"/>
                  </a:lnTo>
                  <a:lnTo>
                    <a:pt x="0" y="2682671"/>
                  </a:lnTo>
                  <a:lnTo>
                    <a:pt x="3766" y="2701339"/>
                  </a:lnTo>
                  <a:lnTo>
                    <a:pt x="14041" y="2716580"/>
                  </a:lnTo>
                  <a:lnTo>
                    <a:pt x="29281" y="2726857"/>
                  </a:lnTo>
                  <a:lnTo>
                    <a:pt x="47942" y="2730624"/>
                  </a:lnTo>
                  <a:lnTo>
                    <a:pt x="5618226" y="2730624"/>
                  </a:lnTo>
                  <a:lnTo>
                    <a:pt x="5636895" y="2726857"/>
                  </a:lnTo>
                  <a:lnTo>
                    <a:pt x="5652008" y="2716580"/>
                  </a:lnTo>
                  <a:lnTo>
                    <a:pt x="5662295" y="2701339"/>
                  </a:lnTo>
                  <a:lnTo>
                    <a:pt x="5666105" y="2682671"/>
                  </a:lnTo>
                  <a:lnTo>
                    <a:pt x="5666105" y="47879"/>
                  </a:lnTo>
                  <a:lnTo>
                    <a:pt x="5662295" y="29210"/>
                  </a:lnTo>
                  <a:lnTo>
                    <a:pt x="5652008" y="14097"/>
                  </a:lnTo>
                  <a:lnTo>
                    <a:pt x="5636895" y="3810"/>
                  </a:lnTo>
                  <a:lnTo>
                    <a:pt x="56182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104" y="4023359"/>
              <a:ext cx="5666105" cy="399415"/>
            </a:xfrm>
            <a:custGeom>
              <a:avLst/>
              <a:gdLst/>
              <a:ahLst/>
              <a:cxnLst/>
              <a:rect l="l" t="t" r="r" b="b"/>
              <a:pathLst>
                <a:path w="5666105" h="399414">
                  <a:moveTo>
                    <a:pt x="5666105" y="0"/>
                  </a:moveTo>
                  <a:lnTo>
                    <a:pt x="0" y="0"/>
                  </a:lnTo>
                  <a:lnTo>
                    <a:pt x="0" y="398906"/>
                  </a:lnTo>
                  <a:lnTo>
                    <a:pt x="5666105" y="398906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503" y="4120895"/>
              <a:ext cx="204215" cy="2042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4255" y="4840223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5" h="1200785">
                  <a:moveTo>
                    <a:pt x="4858385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4858385" y="1200785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2386" y="4032630"/>
            <a:ext cx="3391535" cy="1949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825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262255" marR="5080" indent="-250190">
              <a:lnSpc>
                <a:spcPct val="100000"/>
              </a:lnSpc>
              <a:spcBef>
                <a:spcPts val="177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9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969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["1",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"2",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"3"]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list(number)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864" y="935736"/>
            <a:ext cx="5748655" cy="2807335"/>
            <a:chOff x="54864" y="935736"/>
            <a:chExt cx="5748655" cy="280733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4" y="935736"/>
              <a:ext cx="5748528" cy="28072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0104" y="944880"/>
              <a:ext cx="5666105" cy="2731135"/>
            </a:xfrm>
            <a:custGeom>
              <a:avLst/>
              <a:gdLst/>
              <a:ahLst/>
              <a:cxnLst/>
              <a:rect l="l" t="t" r="r" b="b"/>
              <a:pathLst>
                <a:path w="5666105" h="2731135">
                  <a:moveTo>
                    <a:pt x="5618226" y="0"/>
                  </a:moveTo>
                  <a:lnTo>
                    <a:pt x="47942" y="0"/>
                  </a:lnTo>
                  <a:lnTo>
                    <a:pt x="29281" y="3810"/>
                  </a:lnTo>
                  <a:lnTo>
                    <a:pt x="14041" y="14097"/>
                  </a:lnTo>
                  <a:lnTo>
                    <a:pt x="3766" y="29210"/>
                  </a:lnTo>
                  <a:lnTo>
                    <a:pt x="0" y="47879"/>
                  </a:lnTo>
                  <a:lnTo>
                    <a:pt x="0" y="2682748"/>
                  </a:lnTo>
                  <a:lnTo>
                    <a:pt x="3766" y="2701417"/>
                  </a:lnTo>
                  <a:lnTo>
                    <a:pt x="14041" y="2716530"/>
                  </a:lnTo>
                  <a:lnTo>
                    <a:pt x="29281" y="2726817"/>
                  </a:lnTo>
                  <a:lnTo>
                    <a:pt x="47942" y="2730627"/>
                  </a:lnTo>
                  <a:lnTo>
                    <a:pt x="5618226" y="2730627"/>
                  </a:lnTo>
                  <a:lnTo>
                    <a:pt x="5636895" y="2726817"/>
                  </a:lnTo>
                  <a:lnTo>
                    <a:pt x="5652008" y="2716530"/>
                  </a:lnTo>
                  <a:lnTo>
                    <a:pt x="5662295" y="2701417"/>
                  </a:lnTo>
                  <a:lnTo>
                    <a:pt x="5666105" y="2682748"/>
                  </a:lnTo>
                  <a:lnTo>
                    <a:pt x="5666105" y="47879"/>
                  </a:lnTo>
                  <a:lnTo>
                    <a:pt x="5662295" y="29210"/>
                  </a:lnTo>
                  <a:lnTo>
                    <a:pt x="5652008" y="14097"/>
                  </a:lnTo>
                  <a:lnTo>
                    <a:pt x="5636895" y="3810"/>
                  </a:lnTo>
                  <a:lnTo>
                    <a:pt x="561822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104" y="938784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40">
                  <a:moveTo>
                    <a:pt x="5666105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666105" y="395859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503" y="1033272"/>
              <a:ext cx="204215" cy="2042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4255" y="1624584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5" h="1200785">
                  <a:moveTo>
                    <a:pt x="4858385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4858385" y="1200785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2386" y="943101"/>
            <a:ext cx="4017645" cy="18154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3825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["Mr",</a:t>
            </a:r>
            <a:r>
              <a:rPr sz="18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"Mrs",</a:t>
            </a:r>
            <a:r>
              <a:rPr sz="1800" spc="-4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"Sir"]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list(string)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29502" y="1632584"/>
            <a:ext cx="40176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onsolas"/>
                <a:cs typeface="Consolas"/>
              </a:rPr>
              <a:t>["Mr",</a:t>
            </a:r>
            <a:r>
              <a:rPr sz="1800" spc="-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"Mrs",</a:t>
            </a:r>
            <a:r>
              <a:rPr sz="1800" spc="-4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Consolas"/>
                <a:cs typeface="Consolas"/>
              </a:rPr>
              <a:t>"Sir"]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list(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number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45352" y="4483100"/>
            <a:ext cx="5248910" cy="1917700"/>
          </a:xfrm>
          <a:custGeom>
            <a:avLst/>
            <a:gdLst/>
            <a:ahLst/>
            <a:cxnLst/>
            <a:rect l="l" t="t" r="r" b="b"/>
            <a:pathLst>
              <a:path w="5248909" h="1917700">
                <a:moveTo>
                  <a:pt x="5248402" y="320040"/>
                </a:moveTo>
                <a:lnTo>
                  <a:pt x="4887214" y="320040"/>
                </a:lnTo>
                <a:lnTo>
                  <a:pt x="4887214" y="0"/>
                </a:lnTo>
                <a:lnTo>
                  <a:pt x="0" y="0"/>
                </a:lnTo>
                <a:lnTo>
                  <a:pt x="0" y="320040"/>
                </a:lnTo>
                <a:lnTo>
                  <a:pt x="0" y="1917700"/>
                </a:lnTo>
                <a:lnTo>
                  <a:pt x="5248402" y="1917700"/>
                </a:lnTo>
                <a:lnTo>
                  <a:pt x="5248402" y="32004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24980" y="4422240"/>
            <a:ext cx="4232275" cy="127889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Error: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Invalid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value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variables.tf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3,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  <a:p>
            <a:pPr marL="197929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4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["Mr",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"Mrs",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21018" y="5462727"/>
            <a:ext cx="1205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"prefix":</a:t>
            </a:r>
            <a:r>
              <a:rPr sz="14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"Sir"]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24980" y="6103111"/>
            <a:ext cx="4847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This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default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is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not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compatible</a:t>
            </a:r>
            <a:r>
              <a:rPr sz="1400" spc="5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with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variable's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constraint: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sz="14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number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0000"/>
                </a:solidFill>
                <a:latin typeface="Consolas"/>
                <a:cs typeface="Consolas"/>
              </a:rPr>
              <a:t>is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 required.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941189" y="240538"/>
            <a:ext cx="1870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575757"/>
                </a:solidFill>
                <a:latin typeface="Trebuchet MS"/>
                <a:cs typeface="Trebuchet MS"/>
              </a:rPr>
              <a:t>List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sz="2400" b="0" spc="-17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14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4" y="935736"/>
            <a:ext cx="5748655" cy="3023870"/>
            <a:chOff x="54864" y="935736"/>
            <a:chExt cx="5748655" cy="30238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935736"/>
              <a:ext cx="5748528" cy="30236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104" y="944880"/>
              <a:ext cx="5666105" cy="2947670"/>
            </a:xfrm>
            <a:custGeom>
              <a:avLst/>
              <a:gdLst/>
              <a:ahLst/>
              <a:cxnLst/>
              <a:rect l="l" t="t" r="r" b="b"/>
              <a:pathLst>
                <a:path w="5666105" h="2947670">
                  <a:moveTo>
                    <a:pt x="5614289" y="0"/>
                  </a:moveTo>
                  <a:lnTo>
                    <a:pt x="51770" y="0"/>
                  </a:lnTo>
                  <a:lnTo>
                    <a:pt x="31619" y="4064"/>
                  </a:lnTo>
                  <a:lnTo>
                    <a:pt x="15162" y="15112"/>
                  </a:lnTo>
                  <a:lnTo>
                    <a:pt x="4067" y="31623"/>
                  </a:lnTo>
                  <a:lnTo>
                    <a:pt x="0" y="51816"/>
                  </a:lnTo>
                  <a:lnTo>
                    <a:pt x="0" y="2895346"/>
                  </a:lnTo>
                  <a:lnTo>
                    <a:pt x="4067" y="2915539"/>
                  </a:lnTo>
                  <a:lnTo>
                    <a:pt x="15162" y="2932049"/>
                  </a:lnTo>
                  <a:lnTo>
                    <a:pt x="31619" y="2943098"/>
                  </a:lnTo>
                  <a:lnTo>
                    <a:pt x="51770" y="2947162"/>
                  </a:lnTo>
                  <a:lnTo>
                    <a:pt x="5614289" y="2947162"/>
                  </a:lnTo>
                  <a:lnTo>
                    <a:pt x="5634482" y="2943098"/>
                  </a:lnTo>
                  <a:lnTo>
                    <a:pt x="5650992" y="2932049"/>
                  </a:lnTo>
                  <a:lnTo>
                    <a:pt x="5662041" y="2915539"/>
                  </a:lnTo>
                  <a:lnTo>
                    <a:pt x="5666105" y="2895346"/>
                  </a:lnTo>
                  <a:lnTo>
                    <a:pt x="5666105" y="51816"/>
                  </a:lnTo>
                  <a:lnTo>
                    <a:pt x="5662041" y="31623"/>
                  </a:lnTo>
                  <a:lnTo>
                    <a:pt x="5650992" y="15112"/>
                  </a:lnTo>
                  <a:lnTo>
                    <a:pt x="5634482" y="4064"/>
                  </a:lnTo>
                  <a:lnTo>
                    <a:pt x="561428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104" y="935736"/>
              <a:ext cx="5666105" cy="399415"/>
            </a:xfrm>
            <a:custGeom>
              <a:avLst/>
              <a:gdLst/>
              <a:ahLst/>
              <a:cxnLst/>
              <a:rect l="l" t="t" r="r" b="b"/>
              <a:pathLst>
                <a:path w="5666105" h="399415">
                  <a:moveTo>
                    <a:pt x="5666105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5666105" y="398907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03" y="1033272"/>
              <a:ext cx="204215" cy="2042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1648" y="1463040"/>
              <a:ext cx="4757420" cy="2030095"/>
            </a:xfrm>
            <a:custGeom>
              <a:avLst/>
              <a:gdLst/>
              <a:ahLst/>
              <a:cxnLst/>
              <a:rect l="l" t="t" r="r" b="b"/>
              <a:pathLst>
                <a:path w="4757420" h="2030095">
                  <a:moveTo>
                    <a:pt x="4757420" y="0"/>
                  </a:moveTo>
                  <a:lnTo>
                    <a:pt x="0" y="0"/>
                  </a:lnTo>
                  <a:lnTo>
                    <a:pt x="0" y="2029841"/>
                  </a:lnTo>
                  <a:lnTo>
                    <a:pt x="4757420" y="2029841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9473" y="943101"/>
            <a:ext cx="3353435" cy="2480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70685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cats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 marR="720090" indent="-25019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9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{ </a:t>
            </a:r>
            <a:r>
              <a:rPr sz="18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"color"</a:t>
            </a:r>
            <a:r>
              <a:rPr sz="18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"brown" </a:t>
            </a:r>
            <a:r>
              <a:rPr sz="1800" spc="-9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"name"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"bella"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map(string)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35040" y="944880"/>
            <a:ext cx="5748655" cy="3014980"/>
            <a:chOff x="6035040" y="944880"/>
            <a:chExt cx="5748655" cy="30149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0" y="944880"/>
              <a:ext cx="5748527" cy="30144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53328" y="954024"/>
              <a:ext cx="5662930" cy="2938145"/>
            </a:xfrm>
            <a:custGeom>
              <a:avLst/>
              <a:gdLst/>
              <a:ahLst/>
              <a:cxnLst/>
              <a:rect l="l" t="t" r="r" b="b"/>
              <a:pathLst>
                <a:path w="5662930" h="2938145">
                  <a:moveTo>
                    <a:pt x="5611241" y="0"/>
                  </a:moveTo>
                  <a:lnTo>
                    <a:pt x="51562" y="0"/>
                  </a:lnTo>
                  <a:lnTo>
                    <a:pt x="31496" y="4063"/>
                  </a:lnTo>
                  <a:lnTo>
                    <a:pt x="15112" y="15112"/>
                  </a:lnTo>
                  <a:lnTo>
                    <a:pt x="4063" y="31496"/>
                  </a:lnTo>
                  <a:lnTo>
                    <a:pt x="0" y="51562"/>
                  </a:lnTo>
                  <a:lnTo>
                    <a:pt x="0" y="2886456"/>
                  </a:lnTo>
                  <a:lnTo>
                    <a:pt x="4063" y="2906522"/>
                  </a:lnTo>
                  <a:lnTo>
                    <a:pt x="15112" y="2922905"/>
                  </a:lnTo>
                  <a:lnTo>
                    <a:pt x="31496" y="2933954"/>
                  </a:lnTo>
                  <a:lnTo>
                    <a:pt x="51562" y="2938018"/>
                  </a:lnTo>
                  <a:lnTo>
                    <a:pt x="5611241" y="2938018"/>
                  </a:lnTo>
                  <a:lnTo>
                    <a:pt x="5631307" y="2933954"/>
                  </a:lnTo>
                  <a:lnTo>
                    <a:pt x="5647690" y="2922905"/>
                  </a:lnTo>
                  <a:lnTo>
                    <a:pt x="5658739" y="2906522"/>
                  </a:lnTo>
                  <a:lnTo>
                    <a:pt x="5662803" y="2886456"/>
                  </a:lnTo>
                  <a:lnTo>
                    <a:pt x="5662803" y="51562"/>
                  </a:lnTo>
                  <a:lnTo>
                    <a:pt x="5658739" y="31496"/>
                  </a:lnTo>
                  <a:lnTo>
                    <a:pt x="5647690" y="15112"/>
                  </a:lnTo>
                  <a:lnTo>
                    <a:pt x="5631307" y="4063"/>
                  </a:lnTo>
                  <a:lnTo>
                    <a:pt x="561124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3328" y="944880"/>
              <a:ext cx="5662930" cy="399415"/>
            </a:xfrm>
            <a:custGeom>
              <a:avLst/>
              <a:gdLst/>
              <a:ahLst/>
              <a:cxnLst/>
              <a:rect l="l" t="t" r="r" b="b"/>
              <a:pathLst>
                <a:path w="5662930" h="399415">
                  <a:moveTo>
                    <a:pt x="566280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2803" y="399161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53328" y="944880"/>
            <a:ext cx="5662930" cy="3994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432434" algn="ctr">
              <a:lnSpc>
                <a:spcPct val="100000"/>
              </a:lnSpc>
              <a:spcBef>
                <a:spcPts val="14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2679" y="1042416"/>
            <a:ext cx="5281930" cy="2727960"/>
            <a:chOff x="6202679" y="1042416"/>
            <a:chExt cx="5281930" cy="272796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2679" y="1042416"/>
              <a:ext cx="204215" cy="2042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06311" y="1463040"/>
              <a:ext cx="5178425" cy="2307590"/>
            </a:xfrm>
            <a:custGeom>
              <a:avLst/>
              <a:gdLst/>
              <a:ahLst/>
              <a:cxnLst/>
              <a:rect l="l" t="t" r="r" b="b"/>
              <a:pathLst>
                <a:path w="5178425" h="2307590">
                  <a:moveTo>
                    <a:pt x="5178044" y="0"/>
                  </a:moveTo>
                  <a:lnTo>
                    <a:pt x="0" y="0"/>
                  </a:lnTo>
                  <a:lnTo>
                    <a:pt x="0" y="2307081"/>
                  </a:lnTo>
                  <a:lnTo>
                    <a:pt x="5178044" y="2307081"/>
                  </a:lnTo>
                  <a:lnTo>
                    <a:pt x="517804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86829" y="1470736"/>
            <a:ext cx="276415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pet_count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8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"dogs"</a:t>
            </a:r>
            <a:r>
              <a:rPr sz="1800" spc="-9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"3"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"cats"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"1"</a:t>
            </a:r>
            <a:endParaRPr sz="1800">
              <a:latin typeface="Consolas"/>
              <a:cs typeface="Consolas"/>
            </a:endParaRPr>
          </a:p>
          <a:p>
            <a:pPr marL="512445">
              <a:lnSpc>
                <a:spcPct val="100000"/>
              </a:lnSpc>
            </a:pP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"goldfish"</a:t>
            </a:r>
            <a:r>
              <a:rPr sz="18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"2"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map(number)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41189" y="240538"/>
            <a:ext cx="200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30" dirty="0">
                <a:solidFill>
                  <a:srgbClr val="575757"/>
                </a:solidFill>
                <a:latin typeface="Trebuchet MS"/>
                <a:cs typeface="Trebuchet MS"/>
              </a:rPr>
              <a:t>Map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of</a:t>
            </a:r>
            <a:r>
              <a:rPr sz="2400" b="0" spc="-17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114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Type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888" y="4992623"/>
            <a:ext cx="5748655" cy="1865630"/>
            <a:chOff x="246888" y="4992623"/>
            <a:chExt cx="5748655" cy="1865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888" y="4992623"/>
              <a:ext cx="5748528" cy="18653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2128" y="5001767"/>
              <a:ext cx="5666105" cy="1825625"/>
            </a:xfrm>
            <a:custGeom>
              <a:avLst/>
              <a:gdLst/>
              <a:ahLst/>
              <a:cxnLst/>
              <a:rect l="l" t="t" r="r" b="b"/>
              <a:pathLst>
                <a:path w="5666105" h="1825625">
                  <a:moveTo>
                    <a:pt x="5433822" y="0"/>
                  </a:moveTo>
                  <a:lnTo>
                    <a:pt x="232359" y="0"/>
                  </a:lnTo>
                  <a:lnTo>
                    <a:pt x="185534" y="4698"/>
                  </a:lnTo>
                  <a:lnTo>
                    <a:pt x="141922" y="18287"/>
                  </a:lnTo>
                  <a:lnTo>
                    <a:pt x="102450" y="39623"/>
                  </a:lnTo>
                  <a:lnTo>
                    <a:pt x="68059" y="68071"/>
                  </a:lnTo>
                  <a:lnTo>
                    <a:pt x="39687" y="102361"/>
                  </a:lnTo>
                  <a:lnTo>
                    <a:pt x="18262" y="141858"/>
                  </a:lnTo>
                  <a:lnTo>
                    <a:pt x="4724" y="185419"/>
                  </a:lnTo>
                  <a:lnTo>
                    <a:pt x="0" y="232155"/>
                  </a:lnTo>
                  <a:lnTo>
                    <a:pt x="0" y="1592999"/>
                  </a:lnTo>
                  <a:lnTo>
                    <a:pt x="4724" y="1639798"/>
                  </a:lnTo>
                  <a:lnTo>
                    <a:pt x="18262" y="1683397"/>
                  </a:lnTo>
                  <a:lnTo>
                    <a:pt x="39687" y="1722843"/>
                  </a:lnTo>
                  <a:lnTo>
                    <a:pt x="68059" y="1757218"/>
                  </a:lnTo>
                  <a:lnTo>
                    <a:pt x="102450" y="1785579"/>
                  </a:lnTo>
                  <a:lnTo>
                    <a:pt x="141922" y="1806992"/>
                  </a:lnTo>
                  <a:lnTo>
                    <a:pt x="185534" y="1820525"/>
                  </a:lnTo>
                  <a:lnTo>
                    <a:pt x="232359" y="1825242"/>
                  </a:lnTo>
                  <a:lnTo>
                    <a:pt x="5433822" y="1825242"/>
                  </a:lnTo>
                  <a:lnTo>
                    <a:pt x="5480558" y="1820525"/>
                  </a:lnTo>
                  <a:lnTo>
                    <a:pt x="5524246" y="1806992"/>
                  </a:lnTo>
                  <a:lnTo>
                    <a:pt x="5563616" y="1785579"/>
                  </a:lnTo>
                  <a:lnTo>
                    <a:pt x="5598033" y="1757218"/>
                  </a:lnTo>
                  <a:lnTo>
                    <a:pt x="5626481" y="1722843"/>
                  </a:lnTo>
                  <a:lnTo>
                    <a:pt x="5647817" y="1683397"/>
                  </a:lnTo>
                  <a:lnTo>
                    <a:pt x="5661406" y="1639798"/>
                  </a:lnTo>
                  <a:lnTo>
                    <a:pt x="5666105" y="1592999"/>
                  </a:lnTo>
                  <a:lnTo>
                    <a:pt x="5666105" y="232155"/>
                  </a:lnTo>
                  <a:lnTo>
                    <a:pt x="5661406" y="185419"/>
                  </a:lnTo>
                  <a:lnTo>
                    <a:pt x="5647817" y="141858"/>
                  </a:lnTo>
                  <a:lnTo>
                    <a:pt x="5626481" y="102361"/>
                  </a:lnTo>
                  <a:lnTo>
                    <a:pt x="5598033" y="68071"/>
                  </a:lnTo>
                  <a:lnTo>
                    <a:pt x="5563616" y="39623"/>
                  </a:lnTo>
                  <a:lnTo>
                    <a:pt x="5524246" y="18287"/>
                  </a:lnTo>
                  <a:lnTo>
                    <a:pt x="5480558" y="4698"/>
                  </a:lnTo>
                  <a:lnTo>
                    <a:pt x="54338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128" y="4995671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39">
                  <a:moveTo>
                    <a:pt x="5666105" y="0"/>
                  </a:moveTo>
                  <a:lnTo>
                    <a:pt x="0" y="0"/>
                  </a:lnTo>
                  <a:lnTo>
                    <a:pt x="0" y="395858"/>
                  </a:lnTo>
                  <a:lnTo>
                    <a:pt x="5666105" y="395858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2127" y="4995671"/>
            <a:ext cx="5666105" cy="3962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155575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527" y="5093208"/>
            <a:ext cx="5175885" cy="1618615"/>
            <a:chOff x="414527" y="5093208"/>
            <a:chExt cx="5175885" cy="16186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527" y="5093208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1519" y="5510784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5" h="1200784">
                  <a:moveTo>
                    <a:pt x="4858385" y="0"/>
                  </a:moveTo>
                  <a:lnTo>
                    <a:pt x="0" y="0"/>
                  </a:lnTo>
                  <a:lnTo>
                    <a:pt x="0" y="1200784"/>
                  </a:lnTo>
                  <a:lnTo>
                    <a:pt x="4858385" y="1200784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6888" y="947927"/>
            <a:ext cx="5748655" cy="1902460"/>
            <a:chOff x="246888" y="947927"/>
            <a:chExt cx="5748655" cy="190246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947927"/>
              <a:ext cx="5748528" cy="19019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2128" y="957071"/>
              <a:ext cx="5666105" cy="1825625"/>
            </a:xfrm>
            <a:custGeom>
              <a:avLst/>
              <a:gdLst/>
              <a:ahLst/>
              <a:cxnLst/>
              <a:rect l="l" t="t" r="r" b="b"/>
              <a:pathLst>
                <a:path w="5666105" h="1825625">
                  <a:moveTo>
                    <a:pt x="5433822" y="0"/>
                  </a:moveTo>
                  <a:lnTo>
                    <a:pt x="232359" y="0"/>
                  </a:lnTo>
                  <a:lnTo>
                    <a:pt x="185534" y="4699"/>
                  </a:lnTo>
                  <a:lnTo>
                    <a:pt x="141922" y="18287"/>
                  </a:lnTo>
                  <a:lnTo>
                    <a:pt x="102450" y="39624"/>
                  </a:lnTo>
                  <a:lnTo>
                    <a:pt x="68059" y="68072"/>
                  </a:lnTo>
                  <a:lnTo>
                    <a:pt x="39687" y="102362"/>
                  </a:lnTo>
                  <a:lnTo>
                    <a:pt x="18262" y="141858"/>
                  </a:lnTo>
                  <a:lnTo>
                    <a:pt x="4724" y="185419"/>
                  </a:lnTo>
                  <a:lnTo>
                    <a:pt x="0" y="232155"/>
                  </a:lnTo>
                  <a:lnTo>
                    <a:pt x="0" y="1593088"/>
                  </a:lnTo>
                  <a:lnTo>
                    <a:pt x="4724" y="1639824"/>
                  </a:lnTo>
                  <a:lnTo>
                    <a:pt x="18262" y="1683385"/>
                  </a:lnTo>
                  <a:lnTo>
                    <a:pt x="39687" y="1722881"/>
                  </a:lnTo>
                  <a:lnTo>
                    <a:pt x="68059" y="1757172"/>
                  </a:lnTo>
                  <a:lnTo>
                    <a:pt x="102450" y="1785619"/>
                  </a:lnTo>
                  <a:lnTo>
                    <a:pt x="141922" y="1806955"/>
                  </a:lnTo>
                  <a:lnTo>
                    <a:pt x="185534" y="1820544"/>
                  </a:lnTo>
                  <a:lnTo>
                    <a:pt x="232359" y="1825243"/>
                  </a:lnTo>
                  <a:lnTo>
                    <a:pt x="5433822" y="1825243"/>
                  </a:lnTo>
                  <a:lnTo>
                    <a:pt x="5480558" y="1820544"/>
                  </a:lnTo>
                  <a:lnTo>
                    <a:pt x="5524246" y="1806955"/>
                  </a:lnTo>
                  <a:lnTo>
                    <a:pt x="5563616" y="1785619"/>
                  </a:lnTo>
                  <a:lnTo>
                    <a:pt x="5598033" y="1757172"/>
                  </a:lnTo>
                  <a:lnTo>
                    <a:pt x="5626481" y="1722881"/>
                  </a:lnTo>
                  <a:lnTo>
                    <a:pt x="5647817" y="1683385"/>
                  </a:lnTo>
                  <a:lnTo>
                    <a:pt x="5661406" y="1639824"/>
                  </a:lnTo>
                  <a:lnTo>
                    <a:pt x="5666105" y="1593088"/>
                  </a:lnTo>
                  <a:lnTo>
                    <a:pt x="5666105" y="232155"/>
                  </a:lnTo>
                  <a:lnTo>
                    <a:pt x="5661406" y="185419"/>
                  </a:lnTo>
                  <a:lnTo>
                    <a:pt x="5647817" y="141858"/>
                  </a:lnTo>
                  <a:lnTo>
                    <a:pt x="5626481" y="102362"/>
                  </a:lnTo>
                  <a:lnTo>
                    <a:pt x="5598033" y="68072"/>
                  </a:lnTo>
                  <a:lnTo>
                    <a:pt x="5563616" y="39624"/>
                  </a:lnTo>
                  <a:lnTo>
                    <a:pt x="5524246" y="18287"/>
                  </a:lnTo>
                  <a:lnTo>
                    <a:pt x="5480558" y="4699"/>
                  </a:lnTo>
                  <a:lnTo>
                    <a:pt x="54338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2128" y="947927"/>
              <a:ext cx="5666105" cy="399415"/>
            </a:xfrm>
            <a:custGeom>
              <a:avLst/>
              <a:gdLst/>
              <a:ahLst/>
              <a:cxnLst/>
              <a:rect l="l" t="t" r="r" b="b"/>
              <a:pathLst>
                <a:path w="5666105" h="399415">
                  <a:moveTo>
                    <a:pt x="5666105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6105" y="399161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2127" y="955039"/>
            <a:ext cx="566610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55575" algn="ctr">
              <a:lnSpc>
                <a:spcPct val="100000"/>
              </a:lnSpc>
              <a:spcBef>
                <a:spcPts val="90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4527" y="1045463"/>
            <a:ext cx="5175885" cy="1564005"/>
            <a:chOff x="414527" y="1045463"/>
            <a:chExt cx="5175885" cy="156400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527" y="1045463"/>
              <a:ext cx="204215" cy="204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1519" y="1408175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5" h="1200785">
                  <a:moveTo>
                    <a:pt x="4858385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4858385" y="1200785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52540" y="162814"/>
            <a:ext cx="478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r>
              <a:rPr sz="240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1479" y="5520638"/>
            <a:ext cx="37636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age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9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["10",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"12",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"15"]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set(number)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6888" y="3005327"/>
            <a:ext cx="5748655" cy="1902460"/>
            <a:chOff x="246888" y="3005327"/>
            <a:chExt cx="5748655" cy="190246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88" y="3005327"/>
              <a:ext cx="5748528" cy="19019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2128" y="3014471"/>
              <a:ext cx="5666105" cy="1825625"/>
            </a:xfrm>
            <a:custGeom>
              <a:avLst/>
              <a:gdLst/>
              <a:ahLst/>
              <a:cxnLst/>
              <a:rect l="l" t="t" r="r" b="b"/>
              <a:pathLst>
                <a:path w="5666105" h="1825625">
                  <a:moveTo>
                    <a:pt x="5433822" y="0"/>
                  </a:moveTo>
                  <a:lnTo>
                    <a:pt x="232359" y="0"/>
                  </a:lnTo>
                  <a:lnTo>
                    <a:pt x="185534" y="4699"/>
                  </a:lnTo>
                  <a:lnTo>
                    <a:pt x="141922" y="18287"/>
                  </a:lnTo>
                  <a:lnTo>
                    <a:pt x="102450" y="39624"/>
                  </a:lnTo>
                  <a:lnTo>
                    <a:pt x="68059" y="68072"/>
                  </a:lnTo>
                  <a:lnTo>
                    <a:pt x="39687" y="102362"/>
                  </a:lnTo>
                  <a:lnTo>
                    <a:pt x="18262" y="141858"/>
                  </a:lnTo>
                  <a:lnTo>
                    <a:pt x="4724" y="185419"/>
                  </a:lnTo>
                  <a:lnTo>
                    <a:pt x="0" y="232155"/>
                  </a:lnTo>
                  <a:lnTo>
                    <a:pt x="0" y="1593088"/>
                  </a:lnTo>
                  <a:lnTo>
                    <a:pt x="4724" y="1639823"/>
                  </a:lnTo>
                  <a:lnTo>
                    <a:pt x="18262" y="1683384"/>
                  </a:lnTo>
                  <a:lnTo>
                    <a:pt x="39687" y="1722882"/>
                  </a:lnTo>
                  <a:lnTo>
                    <a:pt x="68059" y="1757171"/>
                  </a:lnTo>
                  <a:lnTo>
                    <a:pt x="102450" y="1785620"/>
                  </a:lnTo>
                  <a:lnTo>
                    <a:pt x="141922" y="1806955"/>
                  </a:lnTo>
                  <a:lnTo>
                    <a:pt x="185534" y="1820545"/>
                  </a:lnTo>
                  <a:lnTo>
                    <a:pt x="232359" y="1825244"/>
                  </a:lnTo>
                  <a:lnTo>
                    <a:pt x="5433822" y="1825244"/>
                  </a:lnTo>
                  <a:lnTo>
                    <a:pt x="5480558" y="1820545"/>
                  </a:lnTo>
                  <a:lnTo>
                    <a:pt x="5524246" y="1806955"/>
                  </a:lnTo>
                  <a:lnTo>
                    <a:pt x="5563616" y="1785620"/>
                  </a:lnTo>
                  <a:lnTo>
                    <a:pt x="5598033" y="1757171"/>
                  </a:lnTo>
                  <a:lnTo>
                    <a:pt x="5626481" y="1722882"/>
                  </a:lnTo>
                  <a:lnTo>
                    <a:pt x="5647817" y="1683384"/>
                  </a:lnTo>
                  <a:lnTo>
                    <a:pt x="5661406" y="1639823"/>
                  </a:lnTo>
                  <a:lnTo>
                    <a:pt x="5666105" y="1593088"/>
                  </a:lnTo>
                  <a:lnTo>
                    <a:pt x="5666105" y="232155"/>
                  </a:lnTo>
                  <a:lnTo>
                    <a:pt x="5661406" y="185419"/>
                  </a:lnTo>
                  <a:lnTo>
                    <a:pt x="5647817" y="141858"/>
                  </a:lnTo>
                  <a:lnTo>
                    <a:pt x="5626481" y="102362"/>
                  </a:lnTo>
                  <a:lnTo>
                    <a:pt x="5598033" y="68072"/>
                  </a:lnTo>
                  <a:lnTo>
                    <a:pt x="5563616" y="39624"/>
                  </a:lnTo>
                  <a:lnTo>
                    <a:pt x="5524246" y="18287"/>
                  </a:lnTo>
                  <a:lnTo>
                    <a:pt x="5480558" y="4699"/>
                  </a:lnTo>
                  <a:lnTo>
                    <a:pt x="543382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2128" y="3008375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39">
                  <a:moveTo>
                    <a:pt x="5666105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5666105" y="395859"/>
                  </a:lnTo>
                  <a:lnTo>
                    <a:pt x="5666105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4528" y="3102863"/>
              <a:ext cx="204215" cy="2042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1520" y="3468623"/>
              <a:ext cx="4858385" cy="1197610"/>
            </a:xfrm>
            <a:custGeom>
              <a:avLst/>
              <a:gdLst/>
              <a:ahLst/>
              <a:cxnLst/>
              <a:rect l="l" t="t" r="r" b="b"/>
              <a:pathLst>
                <a:path w="4858385" h="1197610">
                  <a:moveTo>
                    <a:pt x="4858385" y="0"/>
                  </a:moveTo>
                  <a:lnTo>
                    <a:pt x="0" y="0"/>
                  </a:lnTo>
                  <a:lnTo>
                    <a:pt x="0" y="1197483"/>
                  </a:lnTo>
                  <a:lnTo>
                    <a:pt x="4858385" y="1197483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62127" y="1416177"/>
            <a:ext cx="5666105" cy="318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26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["Mr",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"Mrs",</a:t>
            </a:r>
            <a:r>
              <a:rPr sz="1800" spc="-5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"Sir"]</a:t>
            </a:r>
            <a:endParaRPr sz="18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set(string)</a:t>
            </a:r>
            <a:endParaRPr sz="180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Consolas"/>
              <a:cs typeface="Consolas"/>
            </a:endParaRPr>
          </a:p>
          <a:p>
            <a:pPr marR="156210" algn="ctr">
              <a:lnSpc>
                <a:spcPct val="100000"/>
              </a:lnSpc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fruit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["apple",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“banana"]</a:t>
            </a:r>
            <a:endParaRPr sz="1800">
              <a:latin typeface="Consolas"/>
              <a:cs typeface="Consolas"/>
            </a:endParaRPr>
          </a:p>
          <a:p>
            <a:pPr marL="81216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set(string)</a:t>
            </a:r>
            <a:endParaRPr sz="1800">
              <a:latin typeface="Consolas"/>
              <a:cs typeface="Consolas"/>
            </a:endParaRPr>
          </a:p>
          <a:p>
            <a:pPr marL="56261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09359" y="3002279"/>
            <a:ext cx="5748655" cy="1902460"/>
            <a:chOff x="6309359" y="3002279"/>
            <a:chExt cx="5748655" cy="190246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359" y="3002279"/>
              <a:ext cx="5748528" cy="190195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27647" y="3011423"/>
              <a:ext cx="5662930" cy="1825625"/>
            </a:xfrm>
            <a:custGeom>
              <a:avLst/>
              <a:gdLst/>
              <a:ahLst/>
              <a:cxnLst/>
              <a:rect l="l" t="t" r="r" b="b"/>
              <a:pathLst>
                <a:path w="5662930" h="1825625">
                  <a:moveTo>
                    <a:pt x="5430520" y="0"/>
                  </a:moveTo>
                  <a:lnTo>
                    <a:pt x="232282" y="0"/>
                  </a:lnTo>
                  <a:lnTo>
                    <a:pt x="185420" y="4699"/>
                  </a:lnTo>
                  <a:lnTo>
                    <a:pt x="141859" y="18287"/>
                  </a:lnTo>
                  <a:lnTo>
                    <a:pt x="102362" y="39624"/>
                  </a:lnTo>
                  <a:lnTo>
                    <a:pt x="68072" y="68072"/>
                  </a:lnTo>
                  <a:lnTo>
                    <a:pt x="39624" y="102362"/>
                  </a:lnTo>
                  <a:lnTo>
                    <a:pt x="18287" y="141859"/>
                  </a:lnTo>
                  <a:lnTo>
                    <a:pt x="4699" y="185420"/>
                  </a:lnTo>
                  <a:lnTo>
                    <a:pt x="0" y="232155"/>
                  </a:lnTo>
                  <a:lnTo>
                    <a:pt x="0" y="1593088"/>
                  </a:lnTo>
                  <a:lnTo>
                    <a:pt x="4699" y="1639824"/>
                  </a:lnTo>
                  <a:lnTo>
                    <a:pt x="18287" y="1683384"/>
                  </a:lnTo>
                  <a:lnTo>
                    <a:pt x="39624" y="1722882"/>
                  </a:lnTo>
                  <a:lnTo>
                    <a:pt x="68072" y="1757171"/>
                  </a:lnTo>
                  <a:lnTo>
                    <a:pt x="102362" y="1785620"/>
                  </a:lnTo>
                  <a:lnTo>
                    <a:pt x="141859" y="1806956"/>
                  </a:lnTo>
                  <a:lnTo>
                    <a:pt x="185420" y="1820545"/>
                  </a:lnTo>
                  <a:lnTo>
                    <a:pt x="232282" y="1825244"/>
                  </a:lnTo>
                  <a:lnTo>
                    <a:pt x="5430520" y="1825244"/>
                  </a:lnTo>
                  <a:lnTo>
                    <a:pt x="5477383" y="1820545"/>
                  </a:lnTo>
                  <a:lnTo>
                    <a:pt x="5520944" y="1806956"/>
                  </a:lnTo>
                  <a:lnTo>
                    <a:pt x="5560441" y="1785620"/>
                  </a:lnTo>
                  <a:lnTo>
                    <a:pt x="5594731" y="1757171"/>
                  </a:lnTo>
                  <a:lnTo>
                    <a:pt x="5623179" y="1722882"/>
                  </a:lnTo>
                  <a:lnTo>
                    <a:pt x="5644515" y="1683384"/>
                  </a:lnTo>
                  <a:lnTo>
                    <a:pt x="5658104" y="1639824"/>
                  </a:lnTo>
                  <a:lnTo>
                    <a:pt x="5662803" y="1593088"/>
                  </a:lnTo>
                  <a:lnTo>
                    <a:pt x="5662803" y="232155"/>
                  </a:lnTo>
                  <a:lnTo>
                    <a:pt x="5658104" y="185420"/>
                  </a:lnTo>
                  <a:lnTo>
                    <a:pt x="5644515" y="141859"/>
                  </a:lnTo>
                  <a:lnTo>
                    <a:pt x="5623179" y="102362"/>
                  </a:lnTo>
                  <a:lnTo>
                    <a:pt x="5594731" y="68072"/>
                  </a:lnTo>
                  <a:lnTo>
                    <a:pt x="5560441" y="39624"/>
                  </a:lnTo>
                  <a:lnTo>
                    <a:pt x="5520944" y="18287"/>
                  </a:lnTo>
                  <a:lnTo>
                    <a:pt x="5477383" y="4699"/>
                  </a:lnTo>
                  <a:lnTo>
                    <a:pt x="54305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27647" y="3002279"/>
              <a:ext cx="5662930" cy="399415"/>
            </a:xfrm>
            <a:custGeom>
              <a:avLst/>
              <a:gdLst/>
              <a:ahLst/>
              <a:cxnLst/>
              <a:rect l="l" t="t" r="r" b="b"/>
              <a:pathLst>
                <a:path w="5662930" h="399414">
                  <a:moveTo>
                    <a:pt x="566280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2803" y="399161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999" y="3099815"/>
              <a:ext cx="204216" cy="2042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98919" y="3462527"/>
              <a:ext cx="5398135" cy="1200785"/>
            </a:xfrm>
            <a:custGeom>
              <a:avLst/>
              <a:gdLst/>
              <a:ahLst/>
              <a:cxnLst/>
              <a:rect l="l" t="t" r="r" b="b"/>
              <a:pathLst>
                <a:path w="5398134" h="1200785">
                  <a:moveTo>
                    <a:pt x="5397627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5397627" y="1200785"/>
                  </a:lnTo>
                  <a:lnTo>
                    <a:pt x="539762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300215" y="4974335"/>
            <a:ext cx="5763895" cy="1884045"/>
            <a:chOff x="6300215" y="4974335"/>
            <a:chExt cx="5763895" cy="188404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0215" y="4974335"/>
              <a:ext cx="5763768" cy="188366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24599" y="5001767"/>
              <a:ext cx="5666105" cy="1825625"/>
            </a:xfrm>
            <a:custGeom>
              <a:avLst/>
              <a:gdLst/>
              <a:ahLst/>
              <a:cxnLst/>
              <a:rect l="l" t="t" r="r" b="b"/>
              <a:pathLst>
                <a:path w="5666105" h="1825625">
                  <a:moveTo>
                    <a:pt x="5433441" y="0"/>
                  </a:moveTo>
                  <a:lnTo>
                    <a:pt x="232409" y="0"/>
                  </a:lnTo>
                  <a:lnTo>
                    <a:pt x="185547" y="4698"/>
                  </a:lnTo>
                  <a:lnTo>
                    <a:pt x="141986" y="18287"/>
                  </a:lnTo>
                  <a:lnTo>
                    <a:pt x="102488" y="39623"/>
                  </a:lnTo>
                  <a:lnTo>
                    <a:pt x="68072" y="68071"/>
                  </a:lnTo>
                  <a:lnTo>
                    <a:pt x="39750" y="102361"/>
                  </a:lnTo>
                  <a:lnTo>
                    <a:pt x="18287" y="141858"/>
                  </a:lnTo>
                  <a:lnTo>
                    <a:pt x="4699" y="185419"/>
                  </a:lnTo>
                  <a:lnTo>
                    <a:pt x="0" y="232155"/>
                  </a:lnTo>
                  <a:lnTo>
                    <a:pt x="0" y="1592999"/>
                  </a:lnTo>
                  <a:lnTo>
                    <a:pt x="4699" y="1639798"/>
                  </a:lnTo>
                  <a:lnTo>
                    <a:pt x="18287" y="1683397"/>
                  </a:lnTo>
                  <a:lnTo>
                    <a:pt x="39750" y="1722843"/>
                  </a:lnTo>
                  <a:lnTo>
                    <a:pt x="68072" y="1757218"/>
                  </a:lnTo>
                  <a:lnTo>
                    <a:pt x="102488" y="1785579"/>
                  </a:lnTo>
                  <a:lnTo>
                    <a:pt x="141986" y="1806992"/>
                  </a:lnTo>
                  <a:lnTo>
                    <a:pt x="185547" y="1820525"/>
                  </a:lnTo>
                  <a:lnTo>
                    <a:pt x="232409" y="1825242"/>
                  </a:lnTo>
                  <a:lnTo>
                    <a:pt x="5433441" y="1825242"/>
                  </a:lnTo>
                  <a:lnTo>
                    <a:pt x="5480304" y="1820525"/>
                  </a:lnTo>
                  <a:lnTo>
                    <a:pt x="5523865" y="1806992"/>
                  </a:lnTo>
                  <a:lnTo>
                    <a:pt x="5563361" y="1785579"/>
                  </a:lnTo>
                  <a:lnTo>
                    <a:pt x="5597779" y="1757218"/>
                  </a:lnTo>
                  <a:lnTo>
                    <a:pt x="5626100" y="1722843"/>
                  </a:lnTo>
                  <a:lnTo>
                    <a:pt x="5647563" y="1683397"/>
                  </a:lnTo>
                  <a:lnTo>
                    <a:pt x="5661152" y="1639798"/>
                  </a:lnTo>
                  <a:lnTo>
                    <a:pt x="5665851" y="1592999"/>
                  </a:lnTo>
                  <a:lnTo>
                    <a:pt x="5665851" y="232155"/>
                  </a:lnTo>
                  <a:lnTo>
                    <a:pt x="5661152" y="185419"/>
                  </a:lnTo>
                  <a:lnTo>
                    <a:pt x="5647563" y="141858"/>
                  </a:lnTo>
                  <a:lnTo>
                    <a:pt x="5626100" y="102361"/>
                  </a:lnTo>
                  <a:lnTo>
                    <a:pt x="5597779" y="68071"/>
                  </a:lnTo>
                  <a:lnTo>
                    <a:pt x="5563361" y="39623"/>
                  </a:lnTo>
                  <a:lnTo>
                    <a:pt x="5523865" y="18287"/>
                  </a:lnTo>
                  <a:lnTo>
                    <a:pt x="5480304" y="4698"/>
                  </a:lnTo>
                  <a:lnTo>
                    <a:pt x="543344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24599" y="4995671"/>
              <a:ext cx="5666105" cy="396240"/>
            </a:xfrm>
            <a:custGeom>
              <a:avLst/>
              <a:gdLst/>
              <a:ahLst/>
              <a:cxnLst/>
              <a:rect l="l" t="t" r="r" b="b"/>
              <a:pathLst>
                <a:path w="5666105" h="396239">
                  <a:moveTo>
                    <a:pt x="5665851" y="0"/>
                  </a:moveTo>
                  <a:lnTo>
                    <a:pt x="0" y="0"/>
                  </a:lnTo>
                  <a:lnTo>
                    <a:pt x="0" y="395858"/>
                  </a:lnTo>
                  <a:lnTo>
                    <a:pt x="5665851" y="395858"/>
                  </a:lnTo>
                  <a:lnTo>
                    <a:pt x="566585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24600" y="4995671"/>
            <a:ext cx="5666105" cy="39624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152400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477000" y="5093208"/>
            <a:ext cx="5175250" cy="1618615"/>
            <a:chOff x="6477000" y="5093208"/>
            <a:chExt cx="5175250" cy="1618615"/>
          </a:xfrm>
        </p:grpSpPr>
        <p:sp>
          <p:nvSpPr>
            <p:cNvPr id="39" name="object 39"/>
            <p:cNvSpPr/>
            <p:nvPr/>
          </p:nvSpPr>
          <p:spPr>
            <a:xfrm>
              <a:off x="6793991" y="5510784"/>
              <a:ext cx="4858385" cy="1200785"/>
            </a:xfrm>
            <a:custGeom>
              <a:avLst/>
              <a:gdLst/>
              <a:ahLst/>
              <a:cxnLst/>
              <a:rect l="l" t="t" r="r" b="b"/>
              <a:pathLst>
                <a:path w="4858384" h="1200784">
                  <a:moveTo>
                    <a:pt x="4858004" y="0"/>
                  </a:moveTo>
                  <a:lnTo>
                    <a:pt x="0" y="0"/>
                  </a:lnTo>
                  <a:lnTo>
                    <a:pt x="0" y="1200784"/>
                  </a:lnTo>
                  <a:lnTo>
                    <a:pt x="4858004" y="1200784"/>
                  </a:lnTo>
                  <a:lnTo>
                    <a:pt x="4858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7000" y="5093208"/>
              <a:ext cx="204216" cy="204215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75144" y="5520638"/>
            <a:ext cx="45142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age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["10",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"12",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"15"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,</a:t>
            </a:r>
            <a:r>
              <a:rPr sz="1800" spc="-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"10"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set(number)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09359" y="947927"/>
            <a:ext cx="5748655" cy="1902460"/>
            <a:chOff x="6309359" y="947927"/>
            <a:chExt cx="5748655" cy="1902460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359" y="947927"/>
              <a:ext cx="5748528" cy="190195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327647" y="957071"/>
              <a:ext cx="5662930" cy="1825625"/>
            </a:xfrm>
            <a:custGeom>
              <a:avLst/>
              <a:gdLst/>
              <a:ahLst/>
              <a:cxnLst/>
              <a:rect l="l" t="t" r="r" b="b"/>
              <a:pathLst>
                <a:path w="5662930" h="1825625">
                  <a:moveTo>
                    <a:pt x="5430520" y="0"/>
                  </a:moveTo>
                  <a:lnTo>
                    <a:pt x="232282" y="0"/>
                  </a:lnTo>
                  <a:lnTo>
                    <a:pt x="185420" y="4699"/>
                  </a:lnTo>
                  <a:lnTo>
                    <a:pt x="141859" y="18287"/>
                  </a:lnTo>
                  <a:lnTo>
                    <a:pt x="102362" y="39624"/>
                  </a:lnTo>
                  <a:lnTo>
                    <a:pt x="68072" y="68072"/>
                  </a:lnTo>
                  <a:lnTo>
                    <a:pt x="39624" y="102362"/>
                  </a:lnTo>
                  <a:lnTo>
                    <a:pt x="18287" y="141858"/>
                  </a:lnTo>
                  <a:lnTo>
                    <a:pt x="4699" y="185419"/>
                  </a:lnTo>
                  <a:lnTo>
                    <a:pt x="0" y="232155"/>
                  </a:lnTo>
                  <a:lnTo>
                    <a:pt x="0" y="1593088"/>
                  </a:lnTo>
                  <a:lnTo>
                    <a:pt x="4699" y="1639824"/>
                  </a:lnTo>
                  <a:lnTo>
                    <a:pt x="18287" y="1683385"/>
                  </a:lnTo>
                  <a:lnTo>
                    <a:pt x="39624" y="1722881"/>
                  </a:lnTo>
                  <a:lnTo>
                    <a:pt x="68072" y="1757172"/>
                  </a:lnTo>
                  <a:lnTo>
                    <a:pt x="102362" y="1785619"/>
                  </a:lnTo>
                  <a:lnTo>
                    <a:pt x="141859" y="1806955"/>
                  </a:lnTo>
                  <a:lnTo>
                    <a:pt x="185420" y="1820544"/>
                  </a:lnTo>
                  <a:lnTo>
                    <a:pt x="232282" y="1825243"/>
                  </a:lnTo>
                  <a:lnTo>
                    <a:pt x="5430520" y="1825243"/>
                  </a:lnTo>
                  <a:lnTo>
                    <a:pt x="5477383" y="1820544"/>
                  </a:lnTo>
                  <a:lnTo>
                    <a:pt x="5520944" y="1806955"/>
                  </a:lnTo>
                  <a:lnTo>
                    <a:pt x="5560441" y="1785619"/>
                  </a:lnTo>
                  <a:lnTo>
                    <a:pt x="5594731" y="1757172"/>
                  </a:lnTo>
                  <a:lnTo>
                    <a:pt x="5623179" y="1722881"/>
                  </a:lnTo>
                  <a:lnTo>
                    <a:pt x="5644515" y="1683385"/>
                  </a:lnTo>
                  <a:lnTo>
                    <a:pt x="5658104" y="1639824"/>
                  </a:lnTo>
                  <a:lnTo>
                    <a:pt x="5662803" y="1593088"/>
                  </a:lnTo>
                  <a:lnTo>
                    <a:pt x="5662803" y="232155"/>
                  </a:lnTo>
                  <a:lnTo>
                    <a:pt x="5658104" y="185419"/>
                  </a:lnTo>
                  <a:lnTo>
                    <a:pt x="5644515" y="141858"/>
                  </a:lnTo>
                  <a:lnTo>
                    <a:pt x="5623179" y="102362"/>
                  </a:lnTo>
                  <a:lnTo>
                    <a:pt x="5594731" y="68072"/>
                  </a:lnTo>
                  <a:lnTo>
                    <a:pt x="5560441" y="39624"/>
                  </a:lnTo>
                  <a:lnTo>
                    <a:pt x="5520944" y="18287"/>
                  </a:lnTo>
                  <a:lnTo>
                    <a:pt x="5477383" y="4699"/>
                  </a:lnTo>
                  <a:lnTo>
                    <a:pt x="543052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27647" y="947927"/>
              <a:ext cx="5662930" cy="399415"/>
            </a:xfrm>
            <a:custGeom>
              <a:avLst/>
              <a:gdLst/>
              <a:ahLst/>
              <a:cxnLst/>
              <a:rect l="l" t="t" r="r" b="b"/>
              <a:pathLst>
                <a:path w="5662930" h="399415">
                  <a:moveTo>
                    <a:pt x="566280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2803" y="399161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27647" y="955039"/>
            <a:ext cx="56629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54940" algn="ctr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477000" y="1045463"/>
            <a:ext cx="5513705" cy="1564005"/>
            <a:chOff x="6477000" y="1045463"/>
            <a:chExt cx="5513705" cy="1564005"/>
          </a:xfrm>
        </p:grpSpPr>
        <p:sp>
          <p:nvSpPr>
            <p:cNvPr id="48" name="object 48"/>
            <p:cNvSpPr/>
            <p:nvPr/>
          </p:nvSpPr>
          <p:spPr>
            <a:xfrm>
              <a:off x="6793991" y="1408175"/>
              <a:ext cx="5196840" cy="1200785"/>
            </a:xfrm>
            <a:custGeom>
              <a:avLst/>
              <a:gdLst/>
              <a:ahLst/>
              <a:cxnLst/>
              <a:rect l="l" t="t" r="r" b="b"/>
              <a:pathLst>
                <a:path w="5196840" h="1200785">
                  <a:moveTo>
                    <a:pt x="5196586" y="0"/>
                  </a:moveTo>
                  <a:lnTo>
                    <a:pt x="0" y="0"/>
                  </a:lnTo>
                  <a:lnTo>
                    <a:pt x="0" y="1200785"/>
                  </a:lnTo>
                  <a:lnTo>
                    <a:pt x="5196586" y="1200785"/>
                  </a:lnTo>
                  <a:lnTo>
                    <a:pt x="519658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7000" y="1045463"/>
              <a:ext cx="204216" cy="20421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6327647" y="1416177"/>
            <a:ext cx="5662930" cy="318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7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1089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["Mr",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"Mrs",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"Sir"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,</a:t>
            </a:r>
            <a:r>
              <a:rPr sz="1800" spc="-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"Sir"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  <a:p>
            <a:pPr marL="81089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8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set(string)</a:t>
            </a:r>
            <a:endParaRPr sz="1800">
              <a:latin typeface="Consolas"/>
              <a:cs typeface="Consolas"/>
            </a:endParaRPr>
          </a:p>
          <a:p>
            <a:pPr marL="560705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olas"/>
              <a:cs typeface="Consolas"/>
            </a:endParaRPr>
          </a:p>
          <a:p>
            <a:pPr marR="155575" algn="ctr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 marL="365125">
              <a:lnSpc>
                <a:spcPct val="100000"/>
              </a:lnSpc>
              <a:spcBef>
                <a:spcPts val="121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fruit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61277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["apple",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"banana"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,</a:t>
            </a:r>
            <a:r>
              <a:rPr sz="1800" spc="-4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"banana"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  <a:p>
            <a:pPr marL="61277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4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set(string)</a:t>
            </a:r>
            <a:endParaRPr sz="1800">
              <a:latin typeface="Consolas"/>
              <a:cs typeface="Consolas"/>
            </a:endParaRPr>
          </a:p>
          <a:p>
            <a:pPr marL="365125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773679"/>
            <a:ext cx="576072" cy="66446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16024" y="2983991"/>
            <a:ext cx="887094" cy="76200"/>
          </a:xfrm>
          <a:custGeom>
            <a:avLst/>
            <a:gdLst/>
            <a:ahLst/>
            <a:cxnLst/>
            <a:rect l="l" t="t" r="r" b="b"/>
            <a:pathLst>
              <a:path w="887094" h="76200">
                <a:moveTo>
                  <a:pt x="886968" y="38100"/>
                </a:moveTo>
                <a:lnTo>
                  <a:pt x="874268" y="31750"/>
                </a:lnTo>
                <a:lnTo>
                  <a:pt x="810895" y="0"/>
                </a:lnTo>
                <a:lnTo>
                  <a:pt x="810895" y="31750"/>
                </a:lnTo>
                <a:lnTo>
                  <a:pt x="0" y="31750"/>
                </a:lnTo>
                <a:lnTo>
                  <a:pt x="0" y="44450"/>
                </a:lnTo>
                <a:lnTo>
                  <a:pt x="810895" y="44450"/>
                </a:lnTo>
                <a:lnTo>
                  <a:pt x="810895" y="76200"/>
                </a:lnTo>
                <a:lnTo>
                  <a:pt x="874268" y="44450"/>
                </a:lnTo>
                <a:lnTo>
                  <a:pt x="886968" y="38100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1967" y="2801111"/>
            <a:ext cx="646176" cy="4602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745991" y="2983992"/>
            <a:ext cx="890269" cy="76200"/>
            <a:chOff x="3745991" y="2983992"/>
            <a:chExt cx="890269" cy="762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9680" y="2983992"/>
              <a:ext cx="63627" cy="76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45992" y="3015741"/>
              <a:ext cx="890269" cy="12700"/>
            </a:xfrm>
            <a:custGeom>
              <a:avLst/>
              <a:gdLst/>
              <a:ahLst/>
              <a:cxnLst/>
              <a:rect l="l" t="t" r="r" b="b"/>
              <a:pathLst>
                <a:path w="890270" h="12700">
                  <a:moveTo>
                    <a:pt x="8137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13714" y="12700"/>
                  </a:lnTo>
                  <a:lnTo>
                    <a:pt x="813714" y="0"/>
                  </a:lnTo>
                  <a:close/>
                </a:path>
                <a:path w="890270" h="12700">
                  <a:moveTo>
                    <a:pt x="890016" y="6350"/>
                  </a:moveTo>
                  <a:lnTo>
                    <a:pt x="877316" y="0"/>
                  </a:lnTo>
                  <a:lnTo>
                    <a:pt x="826389" y="0"/>
                  </a:lnTo>
                  <a:lnTo>
                    <a:pt x="826389" y="12700"/>
                  </a:lnTo>
                  <a:lnTo>
                    <a:pt x="877316" y="12700"/>
                  </a:lnTo>
                  <a:lnTo>
                    <a:pt x="890016" y="635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5567" y="2645664"/>
            <a:ext cx="548639" cy="61264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169408" y="1828799"/>
            <a:ext cx="76200" cy="597535"/>
          </a:xfrm>
          <a:custGeom>
            <a:avLst/>
            <a:gdLst/>
            <a:ahLst/>
            <a:cxnLst/>
            <a:rect l="l" t="t" r="r" b="b"/>
            <a:pathLst>
              <a:path w="76200" h="597535">
                <a:moveTo>
                  <a:pt x="76200" y="76327"/>
                </a:moveTo>
                <a:lnTo>
                  <a:pt x="69850" y="63500"/>
                </a:lnTo>
                <a:lnTo>
                  <a:pt x="44450" y="12700"/>
                </a:lnTo>
                <a:lnTo>
                  <a:pt x="44450" y="63500"/>
                </a:lnTo>
                <a:lnTo>
                  <a:pt x="31750" y="63550"/>
                </a:lnTo>
                <a:lnTo>
                  <a:pt x="44450" y="63500"/>
                </a:lnTo>
                <a:lnTo>
                  <a:pt x="44450" y="12700"/>
                </a:lnTo>
                <a:lnTo>
                  <a:pt x="38100" y="0"/>
                </a:lnTo>
                <a:lnTo>
                  <a:pt x="0" y="76327"/>
                </a:lnTo>
                <a:lnTo>
                  <a:pt x="31750" y="76327"/>
                </a:lnTo>
                <a:lnTo>
                  <a:pt x="31750" y="597408"/>
                </a:lnTo>
                <a:lnTo>
                  <a:pt x="44450" y="597408"/>
                </a:lnTo>
                <a:lnTo>
                  <a:pt x="44450" y="76327"/>
                </a:lnTo>
                <a:lnTo>
                  <a:pt x="76200" y="76327"/>
                </a:lnTo>
                <a:close/>
              </a:path>
            </a:pathLst>
          </a:custGeom>
          <a:solidFill>
            <a:srgbClr val="447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7655" y="938783"/>
            <a:ext cx="472439" cy="539496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15911" y="234695"/>
            <a:ext cx="1996439" cy="6419215"/>
          </a:xfrm>
          <a:custGeom>
            <a:avLst/>
            <a:gdLst/>
            <a:ahLst/>
            <a:cxnLst/>
            <a:rect l="l" t="t" r="r" b="b"/>
            <a:pathLst>
              <a:path w="1996440" h="6419215">
                <a:moveTo>
                  <a:pt x="0" y="6418707"/>
                </a:moveTo>
                <a:lnTo>
                  <a:pt x="1996186" y="6418707"/>
                </a:lnTo>
                <a:lnTo>
                  <a:pt x="1996186" y="0"/>
                </a:lnTo>
                <a:lnTo>
                  <a:pt x="0" y="0"/>
                </a:lnTo>
                <a:lnTo>
                  <a:pt x="0" y="6418707"/>
                </a:lnTo>
                <a:close/>
              </a:path>
            </a:pathLst>
          </a:custGeom>
          <a:ln w="12192">
            <a:solidFill>
              <a:srgbClr val="2D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26529" y="2565617"/>
            <a:ext cx="254000" cy="18091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-5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ru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210" dirty="0">
                <a:latin typeface="Calibri"/>
                <a:cs typeface="Calibri"/>
              </a:rPr>
              <a:t>T</a:t>
            </a:r>
            <a:r>
              <a:rPr sz="1800" spc="-55" dirty="0">
                <a:latin typeface="Calibri"/>
                <a:cs typeface="Calibri"/>
              </a:rPr>
              <a:t>e</a:t>
            </a:r>
            <a:r>
              <a:rPr sz="1800" spc="-5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03391" y="1231391"/>
            <a:ext cx="890269" cy="76200"/>
            <a:chOff x="5803391" y="1231391"/>
            <a:chExt cx="890269" cy="762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080" y="1231391"/>
              <a:ext cx="63626" cy="762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03392" y="1263141"/>
              <a:ext cx="890269" cy="12700"/>
            </a:xfrm>
            <a:custGeom>
              <a:avLst/>
              <a:gdLst/>
              <a:ahLst/>
              <a:cxnLst/>
              <a:rect l="l" t="t" r="r" b="b"/>
              <a:pathLst>
                <a:path w="890270" h="12700">
                  <a:moveTo>
                    <a:pt x="813727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13727" y="12700"/>
                  </a:lnTo>
                  <a:lnTo>
                    <a:pt x="813727" y="0"/>
                  </a:lnTo>
                  <a:close/>
                </a:path>
                <a:path w="890270" h="12700">
                  <a:moveTo>
                    <a:pt x="890016" y="6350"/>
                  </a:moveTo>
                  <a:lnTo>
                    <a:pt x="877316" y="0"/>
                  </a:lnTo>
                  <a:lnTo>
                    <a:pt x="826389" y="0"/>
                  </a:lnTo>
                  <a:lnTo>
                    <a:pt x="826389" y="12700"/>
                  </a:lnTo>
                  <a:lnTo>
                    <a:pt x="877316" y="12700"/>
                  </a:lnTo>
                  <a:lnTo>
                    <a:pt x="890016" y="635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546847" y="1539239"/>
            <a:ext cx="633730" cy="829310"/>
            <a:chOff x="7546847" y="1539239"/>
            <a:chExt cx="633730" cy="829310"/>
          </a:xfrm>
        </p:grpSpPr>
        <p:sp>
          <p:nvSpPr>
            <p:cNvPr id="17" name="object 17"/>
            <p:cNvSpPr/>
            <p:nvPr/>
          </p:nvSpPr>
          <p:spPr>
            <a:xfrm>
              <a:off x="8162543" y="1856231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5" h="18414">
                  <a:moveTo>
                    <a:pt x="18033" y="0"/>
                  </a:moveTo>
                  <a:lnTo>
                    <a:pt x="7492" y="7619"/>
                  </a:lnTo>
                  <a:lnTo>
                    <a:pt x="0" y="18033"/>
                  </a:lnTo>
                  <a:lnTo>
                    <a:pt x="18033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6847" y="1539239"/>
              <a:ext cx="530351" cy="8290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387590" y="2404999"/>
            <a:ext cx="10610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latin typeface="Calibri"/>
                <a:cs typeface="Calibri"/>
              </a:rPr>
              <a:t>System/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NW 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5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spc="-15" dirty="0">
                <a:latin typeface="Calibri"/>
                <a:cs typeface="Calibri"/>
              </a:rPr>
              <a:t>mi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i</a:t>
            </a:r>
            <a:r>
              <a:rPr sz="1400" spc="-50" dirty="0">
                <a:latin typeface="Calibri"/>
                <a:cs typeface="Calibri"/>
              </a:rPr>
              <a:t>s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spc="-60" dirty="0">
                <a:latin typeface="Calibri"/>
                <a:cs typeface="Calibri"/>
              </a:rPr>
              <a:t>r</a:t>
            </a:r>
            <a:r>
              <a:rPr sz="1400" spc="-25" dirty="0">
                <a:latin typeface="Calibri"/>
                <a:cs typeface="Calibri"/>
              </a:rPr>
              <a:t>a</a:t>
            </a:r>
            <a:r>
              <a:rPr sz="1400" spc="-6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60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04176" y="2877311"/>
            <a:ext cx="633730" cy="856615"/>
            <a:chOff x="7504176" y="2877311"/>
            <a:chExt cx="633730" cy="856615"/>
          </a:xfrm>
        </p:grpSpPr>
        <p:sp>
          <p:nvSpPr>
            <p:cNvPr id="21" name="object 21"/>
            <p:cNvSpPr/>
            <p:nvPr/>
          </p:nvSpPr>
          <p:spPr>
            <a:xfrm>
              <a:off x="8122920" y="3224783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4985" y="0"/>
                  </a:moveTo>
                  <a:lnTo>
                    <a:pt x="6223" y="6350"/>
                  </a:lnTo>
                  <a:lnTo>
                    <a:pt x="0" y="14986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4176" y="2877311"/>
              <a:ext cx="530351" cy="85648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54951" y="3737609"/>
            <a:ext cx="11404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latin typeface="Calibri"/>
                <a:cs typeface="Calibri"/>
              </a:rPr>
              <a:t>Storage </a:t>
            </a:r>
            <a:r>
              <a:rPr sz="1400" spc="-15" dirty="0">
                <a:latin typeface="Calibri"/>
                <a:cs typeface="Calibri"/>
              </a:rPr>
              <a:t>Admins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546847" y="4413503"/>
            <a:ext cx="634365" cy="518159"/>
            <a:chOff x="7546847" y="4413503"/>
            <a:chExt cx="634365" cy="518159"/>
          </a:xfrm>
        </p:grpSpPr>
        <p:sp>
          <p:nvSpPr>
            <p:cNvPr id="25" name="object 25"/>
            <p:cNvSpPr/>
            <p:nvPr/>
          </p:nvSpPr>
          <p:spPr>
            <a:xfrm>
              <a:off x="8165591" y="4422647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39">
                  <a:moveTo>
                    <a:pt x="15112" y="0"/>
                  </a:moveTo>
                  <a:lnTo>
                    <a:pt x="6223" y="6350"/>
                  </a:lnTo>
                  <a:lnTo>
                    <a:pt x="0" y="14985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6847" y="4413503"/>
              <a:ext cx="530351" cy="51816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369302" y="4974463"/>
            <a:ext cx="1118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alibri"/>
                <a:cs typeface="Calibri"/>
              </a:rPr>
              <a:t>Backup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Admins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52943" y="5266944"/>
            <a:ext cx="774192" cy="86868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304658" y="6211315"/>
            <a:ext cx="12433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Application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team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36663" y="1246758"/>
            <a:ext cx="1101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Field</a:t>
            </a:r>
            <a:r>
              <a:rPr sz="1400" spc="-20" dirty="0">
                <a:latin typeface="Calibri"/>
                <a:cs typeface="Calibri"/>
              </a:rPr>
              <a:t> Engineers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3463" y="676655"/>
            <a:ext cx="8406130" cy="5468620"/>
            <a:chOff x="283463" y="676655"/>
            <a:chExt cx="8406130" cy="546862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676655"/>
              <a:ext cx="774192" cy="5212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39456" y="4035552"/>
              <a:ext cx="76200" cy="28638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52104" y="2849879"/>
              <a:ext cx="237490" cy="2651760"/>
            </a:xfrm>
            <a:custGeom>
              <a:avLst/>
              <a:gdLst/>
              <a:ahLst/>
              <a:cxnLst/>
              <a:rect l="l" t="t" r="r" b="b"/>
              <a:pathLst>
                <a:path w="237490" h="2651760">
                  <a:moveTo>
                    <a:pt x="237490" y="2387473"/>
                  </a:moveTo>
                  <a:lnTo>
                    <a:pt x="200406" y="2387473"/>
                  </a:lnTo>
                  <a:lnTo>
                    <a:pt x="200406" y="2413000"/>
                  </a:lnTo>
                  <a:lnTo>
                    <a:pt x="198120" y="2427097"/>
                  </a:lnTo>
                  <a:lnTo>
                    <a:pt x="195072" y="2440940"/>
                  </a:lnTo>
                  <a:lnTo>
                    <a:pt x="191008" y="2454656"/>
                  </a:lnTo>
                  <a:lnTo>
                    <a:pt x="186055" y="2468118"/>
                  </a:lnTo>
                  <a:lnTo>
                    <a:pt x="51181" y="2468118"/>
                  </a:lnTo>
                  <a:lnTo>
                    <a:pt x="46228" y="2454656"/>
                  </a:lnTo>
                  <a:lnTo>
                    <a:pt x="42164" y="2440940"/>
                  </a:lnTo>
                  <a:lnTo>
                    <a:pt x="38989" y="2427097"/>
                  </a:lnTo>
                  <a:lnTo>
                    <a:pt x="36703" y="2413000"/>
                  </a:lnTo>
                  <a:lnTo>
                    <a:pt x="200406" y="2413000"/>
                  </a:lnTo>
                  <a:lnTo>
                    <a:pt x="200406" y="2387473"/>
                  </a:lnTo>
                  <a:lnTo>
                    <a:pt x="0" y="2387473"/>
                  </a:lnTo>
                  <a:lnTo>
                    <a:pt x="0" y="2413000"/>
                  </a:lnTo>
                  <a:lnTo>
                    <a:pt x="11049" y="2413000"/>
                  </a:lnTo>
                  <a:lnTo>
                    <a:pt x="18542" y="2451354"/>
                  </a:lnTo>
                  <a:lnTo>
                    <a:pt x="33655" y="2491994"/>
                  </a:lnTo>
                  <a:lnTo>
                    <a:pt x="55118" y="2529205"/>
                  </a:lnTo>
                  <a:lnTo>
                    <a:pt x="82296" y="2557018"/>
                  </a:lnTo>
                  <a:lnTo>
                    <a:pt x="55118" y="2584958"/>
                  </a:lnTo>
                  <a:lnTo>
                    <a:pt x="33401" y="2622042"/>
                  </a:lnTo>
                  <a:lnTo>
                    <a:pt x="22479" y="2651633"/>
                  </a:lnTo>
                  <a:lnTo>
                    <a:pt x="206375" y="2468118"/>
                  </a:lnTo>
                  <a:lnTo>
                    <a:pt x="216027" y="2458466"/>
                  </a:lnTo>
                  <a:lnTo>
                    <a:pt x="218567" y="2451354"/>
                  </a:lnTo>
                  <a:lnTo>
                    <a:pt x="225933" y="2413000"/>
                  </a:lnTo>
                  <a:lnTo>
                    <a:pt x="237490" y="2413000"/>
                  </a:lnTo>
                  <a:lnTo>
                    <a:pt x="237490" y="2387473"/>
                  </a:lnTo>
                  <a:close/>
                </a:path>
                <a:path w="237490" h="2651760">
                  <a:moveTo>
                    <a:pt x="237490" y="1182370"/>
                  </a:moveTo>
                  <a:lnTo>
                    <a:pt x="200406" y="1182370"/>
                  </a:lnTo>
                  <a:lnTo>
                    <a:pt x="200406" y="1207770"/>
                  </a:lnTo>
                  <a:lnTo>
                    <a:pt x="198120" y="1221867"/>
                  </a:lnTo>
                  <a:lnTo>
                    <a:pt x="195072" y="1235837"/>
                  </a:lnTo>
                  <a:lnTo>
                    <a:pt x="191008" y="1249426"/>
                  </a:lnTo>
                  <a:lnTo>
                    <a:pt x="186055" y="1262888"/>
                  </a:lnTo>
                  <a:lnTo>
                    <a:pt x="110236" y="1262888"/>
                  </a:lnTo>
                  <a:lnTo>
                    <a:pt x="110236" y="1379347"/>
                  </a:lnTo>
                  <a:lnTo>
                    <a:pt x="110236" y="1453642"/>
                  </a:lnTo>
                  <a:lnTo>
                    <a:pt x="68072" y="1495806"/>
                  </a:lnTo>
                  <a:lnTo>
                    <a:pt x="36576" y="1495806"/>
                  </a:lnTo>
                  <a:lnTo>
                    <a:pt x="43561" y="1461897"/>
                  </a:lnTo>
                  <a:lnTo>
                    <a:pt x="56896" y="1426718"/>
                  </a:lnTo>
                  <a:lnTo>
                    <a:pt x="75184" y="1395222"/>
                  </a:lnTo>
                  <a:lnTo>
                    <a:pt x="97155" y="1372362"/>
                  </a:lnTo>
                  <a:lnTo>
                    <a:pt x="98806" y="1371219"/>
                  </a:lnTo>
                  <a:lnTo>
                    <a:pt x="100330" y="1369822"/>
                  </a:lnTo>
                  <a:lnTo>
                    <a:pt x="101600" y="1368298"/>
                  </a:lnTo>
                  <a:lnTo>
                    <a:pt x="110236" y="1379347"/>
                  </a:lnTo>
                  <a:lnTo>
                    <a:pt x="110236" y="1262888"/>
                  </a:lnTo>
                  <a:lnTo>
                    <a:pt x="51181" y="1262888"/>
                  </a:lnTo>
                  <a:lnTo>
                    <a:pt x="46228" y="1249426"/>
                  </a:lnTo>
                  <a:lnTo>
                    <a:pt x="42164" y="1235837"/>
                  </a:lnTo>
                  <a:lnTo>
                    <a:pt x="38989" y="1221867"/>
                  </a:lnTo>
                  <a:lnTo>
                    <a:pt x="36703" y="1207770"/>
                  </a:lnTo>
                  <a:lnTo>
                    <a:pt x="200406" y="1207770"/>
                  </a:lnTo>
                  <a:lnTo>
                    <a:pt x="200406" y="1182370"/>
                  </a:lnTo>
                  <a:lnTo>
                    <a:pt x="0" y="1182370"/>
                  </a:lnTo>
                  <a:lnTo>
                    <a:pt x="0" y="1207770"/>
                  </a:lnTo>
                  <a:lnTo>
                    <a:pt x="11049" y="1207770"/>
                  </a:lnTo>
                  <a:lnTo>
                    <a:pt x="18542" y="1246124"/>
                  </a:lnTo>
                  <a:lnTo>
                    <a:pt x="33655" y="1286764"/>
                  </a:lnTo>
                  <a:lnTo>
                    <a:pt x="55118" y="1323975"/>
                  </a:lnTo>
                  <a:lnTo>
                    <a:pt x="82296" y="1351788"/>
                  </a:lnTo>
                  <a:lnTo>
                    <a:pt x="55118" y="1379728"/>
                  </a:lnTo>
                  <a:lnTo>
                    <a:pt x="33401" y="1416812"/>
                  </a:lnTo>
                  <a:lnTo>
                    <a:pt x="18415" y="1457579"/>
                  </a:lnTo>
                  <a:lnTo>
                    <a:pt x="11049" y="1495806"/>
                  </a:lnTo>
                  <a:lnTo>
                    <a:pt x="0" y="1495806"/>
                  </a:lnTo>
                  <a:lnTo>
                    <a:pt x="0" y="1521333"/>
                  </a:lnTo>
                  <a:lnTo>
                    <a:pt x="237490" y="1521333"/>
                  </a:lnTo>
                  <a:lnTo>
                    <a:pt x="237490" y="1495806"/>
                  </a:lnTo>
                  <a:lnTo>
                    <a:pt x="225933" y="1495806"/>
                  </a:lnTo>
                  <a:lnTo>
                    <a:pt x="218567" y="1457452"/>
                  </a:lnTo>
                  <a:lnTo>
                    <a:pt x="203581" y="1416812"/>
                  </a:lnTo>
                  <a:lnTo>
                    <a:pt x="200406" y="1411478"/>
                  </a:lnTo>
                  <a:lnTo>
                    <a:pt x="200406" y="1495806"/>
                  </a:lnTo>
                  <a:lnTo>
                    <a:pt x="169545" y="1495806"/>
                  </a:lnTo>
                  <a:lnTo>
                    <a:pt x="127254" y="1453642"/>
                  </a:lnTo>
                  <a:lnTo>
                    <a:pt x="127254" y="1379093"/>
                  </a:lnTo>
                  <a:lnTo>
                    <a:pt x="135509" y="1368425"/>
                  </a:lnTo>
                  <a:lnTo>
                    <a:pt x="136906" y="1369949"/>
                  </a:lnTo>
                  <a:lnTo>
                    <a:pt x="138303" y="1371219"/>
                  </a:lnTo>
                  <a:lnTo>
                    <a:pt x="180086" y="1426718"/>
                  </a:lnTo>
                  <a:lnTo>
                    <a:pt x="200406" y="1495806"/>
                  </a:lnTo>
                  <a:lnTo>
                    <a:pt x="200406" y="1411478"/>
                  </a:lnTo>
                  <a:lnTo>
                    <a:pt x="181864" y="1379728"/>
                  </a:lnTo>
                  <a:lnTo>
                    <a:pt x="170929" y="1368425"/>
                  </a:lnTo>
                  <a:lnTo>
                    <a:pt x="154686" y="1351788"/>
                  </a:lnTo>
                  <a:lnTo>
                    <a:pt x="181864" y="1323975"/>
                  </a:lnTo>
                  <a:lnTo>
                    <a:pt x="203581" y="1286764"/>
                  </a:lnTo>
                  <a:lnTo>
                    <a:pt x="218567" y="1246124"/>
                  </a:lnTo>
                  <a:lnTo>
                    <a:pt x="225933" y="1207770"/>
                  </a:lnTo>
                  <a:lnTo>
                    <a:pt x="237490" y="1207770"/>
                  </a:lnTo>
                  <a:lnTo>
                    <a:pt x="237490" y="1182370"/>
                  </a:lnTo>
                  <a:close/>
                </a:path>
                <a:path w="237490" h="2651760">
                  <a:moveTo>
                    <a:pt x="237490" y="0"/>
                  </a:moveTo>
                  <a:lnTo>
                    <a:pt x="200406" y="0"/>
                  </a:lnTo>
                  <a:lnTo>
                    <a:pt x="200406" y="25400"/>
                  </a:lnTo>
                  <a:lnTo>
                    <a:pt x="198120" y="39497"/>
                  </a:lnTo>
                  <a:lnTo>
                    <a:pt x="195072" y="53467"/>
                  </a:lnTo>
                  <a:lnTo>
                    <a:pt x="191008" y="67183"/>
                  </a:lnTo>
                  <a:lnTo>
                    <a:pt x="186055" y="80518"/>
                  </a:lnTo>
                  <a:lnTo>
                    <a:pt x="51181" y="80518"/>
                  </a:lnTo>
                  <a:lnTo>
                    <a:pt x="46228" y="67183"/>
                  </a:lnTo>
                  <a:lnTo>
                    <a:pt x="42164" y="53467"/>
                  </a:lnTo>
                  <a:lnTo>
                    <a:pt x="38989" y="39497"/>
                  </a:lnTo>
                  <a:lnTo>
                    <a:pt x="36703" y="25400"/>
                  </a:lnTo>
                  <a:lnTo>
                    <a:pt x="200406" y="25400"/>
                  </a:lnTo>
                  <a:lnTo>
                    <a:pt x="20040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11049" y="25400"/>
                  </a:lnTo>
                  <a:lnTo>
                    <a:pt x="18542" y="63754"/>
                  </a:lnTo>
                  <a:lnTo>
                    <a:pt x="33655" y="104394"/>
                  </a:lnTo>
                  <a:lnTo>
                    <a:pt x="55118" y="141605"/>
                  </a:lnTo>
                  <a:lnTo>
                    <a:pt x="82296" y="169418"/>
                  </a:lnTo>
                  <a:lnTo>
                    <a:pt x="55118" y="197358"/>
                  </a:lnTo>
                  <a:lnTo>
                    <a:pt x="33401" y="234569"/>
                  </a:lnTo>
                  <a:lnTo>
                    <a:pt x="22479" y="264160"/>
                  </a:lnTo>
                  <a:lnTo>
                    <a:pt x="206362" y="80518"/>
                  </a:lnTo>
                  <a:lnTo>
                    <a:pt x="216027" y="70866"/>
                  </a:lnTo>
                  <a:lnTo>
                    <a:pt x="218567" y="63754"/>
                  </a:lnTo>
                  <a:lnTo>
                    <a:pt x="225933" y="25400"/>
                  </a:lnTo>
                  <a:lnTo>
                    <a:pt x="237490" y="25400"/>
                  </a:lnTo>
                  <a:lnTo>
                    <a:pt x="237490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463" y="4715639"/>
              <a:ext cx="4017264" cy="142912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82752" y="5108447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251962" y="0"/>
                  </a:moveTo>
                  <a:lnTo>
                    <a:pt x="76200" y="0"/>
                  </a:lnTo>
                  <a:lnTo>
                    <a:pt x="46532" y="5968"/>
                  </a:lnTo>
                  <a:lnTo>
                    <a:pt x="22313" y="22351"/>
                  </a:lnTo>
                  <a:lnTo>
                    <a:pt x="5981" y="46608"/>
                  </a:lnTo>
                  <a:lnTo>
                    <a:pt x="0" y="76200"/>
                  </a:lnTo>
                  <a:lnTo>
                    <a:pt x="0" y="380999"/>
                  </a:lnTo>
                  <a:lnTo>
                    <a:pt x="5981" y="410590"/>
                  </a:lnTo>
                  <a:lnTo>
                    <a:pt x="22313" y="434847"/>
                  </a:lnTo>
                  <a:lnTo>
                    <a:pt x="46532" y="451230"/>
                  </a:lnTo>
                  <a:lnTo>
                    <a:pt x="76200" y="457199"/>
                  </a:lnTo>
                  <a:lnTo>
                    <a:pt x="3251962" y="457199"/>
                  </a:lnTo>
                  <a:lnTo>
                    <a:pt x="3281553" y="451230"/>
                  </a:lnTo>
                  <a:lnTo>
                    <a:pt x="3305810" y="434847"/>
                  </a:lnTo>
                  <a:lnTo>
                    <a:pt x="3322193" y="410590"/>
                  </a:lnTo>
                  <a:lnTo>
                    <a:pt x="3328162" y="380999"/>
                  </a:lnTo>
                  <a:lnTo>
                    <a:pt x="3328162" y="76200"/>
                  </a:lnTo>
                  <a:lnTo>
                    <a:pt x="3322193" y="46608"/>
                  </a:lnTo>
                  <a:lnTo>
                    <a:pt x="3305810" y="22351"/>
                  </a:lnTo>
                  <a:lnTo>
                    <a:pt x="3281553" y="5968"/>
                  </a:lnTo>
                  <a:lnTo>
                    <a:pt x="32519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82752" y="5108447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76200"/>
                  </a:moveTo>
                  <a:lnTo>
                    <a:pt x="5981" y="46608"/>
                  </a:lnTo>
                  <a:lnTo>
                    <a:pt x="22313" y="22351"/>
                  </a:lnTo>
                  <a:lnTo>
                    <a:pt x="46532" y="5968"/>
                  </a:lnTo>
                  <a:lnTo>
                    <a:pt x="76200" y="0"/>
                  </a:lnTo>
                  <a:lnTo>
                    <a:pt x="3251962" y="0"/>
                  </a:lnTo>
                  <a:lnTo>
                    <a:pt x="3281553" y="5968"/>
                  </a:lnTo>
                  <a:lnTo>
                    <a:pt x="3305810" y="22351"/>
                  </a:lnTo>
                  <a:lnTo>
                    <a:pt x="3322193" y="46608"/>
                  </a:lnTo>
                  <a:lnTo>
                    <a:pt x="3328162" y="76200"/>
                  </a:lnTo>
                  <a:lnTo>
                    <a:pt x="3328162" y="380999"/>
                  </a:lnTo>
                  <a:lnTo>
                    <a:pt x="3322193" y="410590"/>
                  </a:lnTo>
                  <a:lnTo>
                    <a:pt x="3305810" y="434847"/>
                  </a:lnTo>
                  <a:lnTo>
                    <a:pt x="3281553" y="451230"/>
                  </a:lnTo>
                  <a:lnTo>
                    <a:pt x="3251962" y="457199"/>
                  </a:lnTo>
                  <a:lnTo>
                    <a:pt x="76200" y="457199"/>
                  </a:lnTo>
                  <a:lnTo>
                    <a:pt x="46532" y="451230"/>
                  </a:lnTo>
                  <a:lnTo>
                    <a:pt x="22313" y="434847"/>
                  </a:lnTo>
                  <a:lnTo>
                    <a:pt x="5981" y="410590"/>
                  </a:lnTo>
                  <a:lnTo>
                    <a:pt x="0" y="380999"/>
                  </a:lnTo>
                  <a:lnTo>
                    <a:pt x="0" y="7620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27659" y="3653408"/>
            <a:ext cx="643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Business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00960" y="3653408"/>
            <a:ext cx="1200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latin typeface="Calibri"/>
                <a:cs typeface="Calibri"/>
              </a:rPr>
              <a:t>B</a:t>
            </a:r>
            <a:r>
              <a:rPr sz="1400" spc="-15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s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15" dirty="0">
                <a:latin typeface="Calibri"/>
                <a:cs typeface="Calibri"/>
              </a:rPr>
              <a:t>l</a:t>
            </a:r>
            <a:r>
              <a:rPr sz="1400" spc="-40" dirty="0">
                <a:latin typeface="Calibri"/>
                <a:cs typeface="Calibri"/>
              </a:rPr>
              <a:t>y</a:t>
            </a:r>
            <a:r>
              <a:rPr sz="1400" spc="-25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25085" y="3545839"/>
            <a:ext cx="130365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Solution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Architect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/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45" dirty="0">
                <a:latin typeface="Calibri"/>
                <a:cs typeface="Calibri"/>
              </a:rPr>
              <a:t>Technical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Lead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9235" y="1484502"/>
            <a:ext cx="959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c</a:t>
            </a:r>
            <a:r>
              <a:rPr sz="1400" spc="-20" dirty="0">
                <a:latin typeface="Calibri"/>
                <a:cs typeface="Calibri"/>
              </a:rPr>
              <a:t>u</a:t>
            </a:r>
            <a:r>
              <a:rPr sz="1400" spc="-3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4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42160" y="2538983"/>
            <a:ext cx="238125" cy="264795"/>
          </a:xfrm>
          <a:custGeom>
            <a:avLst/>
            <a:gdLst/>
            <a:ahLst/>
            <a:cxnLst/>
            <a:rect l="l" t="t" r="r" b="b"/>
            <a:pathLst>
              <a:path w="238125" h="264794">
                <a:moveTo>
                  <a:pt x="237744" y="0"/>
                </a:moveTo>
                <a:lnTo>
                  <a:pt x="200647" y="0"/>
                </a:lnTo>
                <a:lnTo>
                  <a:pt x="200647" y="25425"/>
                </a:lnTo>
                <a:lnTo>
                  <a:pt x="198374" y="39624"/>
                </a:lnTo>
                <a:lnTo>
                  <a:pt x="195326" y="53594"/>
                </a:lnTo>
                <a:lnTo>
                  <a:pt x="191262" y="67183"/>
                </a:lnTo>
                <a:lnTo>
                  <a:pt x="186309" y="80645"/>
                </a:lnTo>
                <a:lnTo>
                  <a:pt x="51308" y="80645"/>
                </a:lnTo>
                <a:lnTo>
                  <a:pt x="46355" y="67183"/>
                </a:lnTo>
                <a:lnTo>
                  <a:pt x="42291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647" y="25425"/>
                </a:lnTo>
                <a:lnTo>
                  <a:pt x="200647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3881"/>
                </a:lnTo>
                <a:lnTo>
                  <a:pt x="33655" y="104648"/>
                </a:lnTo>
                <a:lnTo>
                  <a:pt x="55245" y="141859"/>
                </a:lnTo>
                <a:lnTo>
                  <a:pt x="82296" y="169799"/>
                </a:lnTo>
                <a:lnTo>
                  <a:pt x="55118" y="197739"/>
                </a:lnTo>
                <a:lnTo>
                  <a:pt x="33528" y="234950"/>
                </a:lnTo>
                <a:lnTo>
                  <a:pt x="22479" y="264541"/>
                </a:lnTo>
                <a:lnTo>
                  <a:pt x="206502" y="80645"/>
                </a:lnTo>
                <a:lnTo>
                  <a:pt x="216154" y="70993"/>
                </a:lnTo>
                <a:lnTo>
                  <a:pt x="218821" y="63881"/>
                </a:lnTo>
                <a:lnTo>
                  <a:pt x="226174" y="25412"/>
                </a:lnTo>
                <a:lnTo>
                  <a:pt x="237744" y="25400"/>
                </a:lnTo>
                <a:lnTo>
                  <a:pt x="237744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99560" y="2538983"/>
            <a:ext cx="238125" cy="264795"/>
          </a:xfrm>
          <a:custGeom>
            <a:avLst/>
            <a:gdLst/>
            <a:ahLst/>
            <a:cxnLst/>
            <a:rect l="l" t="t" r="r" b="b"/>
            <a:pathLst>
              <a:path w="238125" h="264794">
                <a:moveTo>
                  <a:pt x="237744" y="0"/>
                </a:moveTo>
                <a:lnTo>
                  <a:pt x="200647" y="0"/>
                </a:lnTo>
                <a:lnTo>
                  <a:pt x="200647" y="25425"/>
                </a:lnTo>
                <a:lnTo>
                  <a:pt x="198374" y="39624"/>
                </a:lnTo>
                <a:lnTo>
                  <a:pt x="195326" y="53594"/>
                </a:lnTo>
                <a:lnTo>
                  <a:pt x="191262" y="67183"/>
                </a:lnTo>
                <a:lnTo>
                  <a:pt x="186309" y="80645"/>
                </a:lnTo>
                <a:lnTo>
                  <a:pt x="51308" y="80645"/>
                </a:lnTo>
                <a:lnTo>
                  <a:pt x="46355" y="67183"/>
                </a:lnTo>
                <a:lnTo>
                  <a:pt x="42291" y="53594"/>
                </a:lnTo>
                <a:lnTo>
                  <a:pt x="38989" y="39624"/>
                </a:lnTo>
                <a:lnTo>
                  <a:pt x="36703" y="25527"/>
                </a:lnTo>
                <a:lnTo>
                  <a:pt x="200647" y="25425"/>
                </a:lnTo>
                <a:lnTo>
                  <a:pt x="200647" y="0"/>
                </a:lnTo>
                <a:lnTo>
                  <a:pt x="0" y="0"/>
                </a:lnTo>
                <a:lnTo>
                  <a:pt x="0" y="25527"/>
                </a:lnTo>
                <a:lnTo>
                  <a:pt x="11049" y="25527"/>
                </a:lnTo>
                <a:lnTo>
                  <a:pt x="18542" y="63881"/>
                </a:lnTo>
                <a:lnTo>
                  <a:pt x="33655" y="104648"/>
                </a:lnTo>
                <a:lnTo>
                  <a:pt x="55245" y="141859"/>
                </a:lnTo>
                <a:lnTo>
                  <a:pt x="82296" y="169799"/>
                </a:lnTo>
                <a:lnTo>
                  <a:pt x="55118" y="197739"/>
                </a:lnTo>
                <a:lnTo>
                  <a:pt x="33528" y="234950"/>
                </a:lnTo>
                <a:lnTo>
                  <a:pt x="22479" y="264541"/>
                </a:lnTo>
                <a:lnTo>
                  <a:pt x="206502" y="80645"/>
                </a:lnTo>
                <a:lnTo>
                  <a:pt x="216154" y="70993"/>
                </a:lnTo>
                <a:lnTo>
                  <a:pt x="218821" y="63881"/>
                </a:lnTo>
                <a:lnTo>
                  <a:pt x="226174" y="25412"/>
                </a:lnTo>
                <a:lnTo>
                  <a:pt x="237744" y="25400"/>
                </a:lnTo>
                <a:lnTo>
                  <a:pt x="237744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708530" y="5160086"/>
            <a:ext cx="1260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w</a:t>
            </a:r>
            <a:r>
              <a:rPr sz="1800" spc="-90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D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li</a:t>
            </a:r>
            <a:r>
              <a:rPr sz="1800" spc="-25" dirty="0">
                <a:solidFill>
                  <a:srgbClr val="7D7D7D"/>
                </a:solidFill>
                <a:latin typeface="Calibri"/>
                <a:cs typeface="Calibri"/>
              </a:rPr>
              <a:t>v</a:t>
            </a:r>
            <a:r>
              <a:rPr sz="1800" spc="-10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ry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88392" y="5141976"/>
            <a:ext cx="4383405" cy="1716405"/>
            <a:chOff x="88392" y="5141976"/>
            <a:chExt cx="4383405" cy="1716405"/>
          </a:xfrm>
        </p:grpSpPr>
        <p:sp>
          <p:nvSpPr>
            <p:cNvPr id="46" name="object 46"/>
            <p:cNvSpPr/>
            <p:nvPr/>
          </p:nvSpPr>
          <p:spPr>
            <a:xfrm>
              <a:off x="847344" y="5141975"/>
              <a:ext cx="255904" cy="264795"/>
            </a:xfrm>
            <a:custGeom>
              <a:avLst/>
              <a:gdLst/>
              <a:ahLst/>
              <a:cxnLst/>
              <a:rect l="l" t="t" r="r" b="b"/>
              <a:pathLst>
                <a:path w="255905" h="264795">
                  <a:moveTo>
                    <a:pt x="255524" y="0"/>
                  </a:moveTo>
                  <a:lnTo>
                    <a:pt x="215658" y="0"/>
                  </a:lnTo>
                  <a:lnTo>
                    <a:pt x="215658" y="25425"/>
                  </a:lnTo>
                  <a:lnTo>
                    <a:pt x="213271" y="39624"/>
                  </a:lnTo>
                  <a:lnTo>
                    <a:pt x="209905" y="53594"/>
                  </a:lnTo>
                  <a:lnTo>
                    <a:pt x="205574" y="67183"/>
                  </a:lnTo>
                  <a:lnTo>
                    <a:pt x="200279" y="80645"/>
                  </a:lnTo>
                  <a:lnTo>
                    <a:pt x="55105" y="80645"/>
                  </a:lnTo>
                  <a:lnTo>
                    <a:pt x="49796" y="67183"/>
                  </a:lnTo>
                  <a:lnTo>
                    <a:pt x="45402" y="53594"/>
                  </a:lnTo>
                  <a:lnTo>
                    <a:pt x="41948" y="39624"/>
                  </a:lnTo>
                  <a:lnTo>
                    <a:pt x="39446" y="25527"/>
                  </a:lnTo>
                  <a:lnTo>
                    <a:pt x="215658" y="25425"/>
                  </a:lnTo>
                  <a:lnTo>
                    <a:pt x="215658" y="0"/>
                  </a:lnTo>
                  <a:lnTo>
                    <a:pt x="0" y="0"/>
                  </a:lnTo>
                  <a:lnTo>
                    <a:pt x="0" y="25527"/>
                  </a:lnTo>
                  <a:lnTo>
                    <a:pt x="11874" y="25527"/>
                  </a:lnTo>
                  <a:lnTo>
                    <a:pt x="20002" y="63881"/>
                  </a:lnTo>
                  <a:lnTo>
                    <a:pt x="36169" y="104648"/>
                  </a:lnTo>
                  <a:lnTo>
                    <a:pt x="59359" y="141859"/>
                  </a:lnTo>
                  <a:lnTo>
                    <a:pt x="88519" y="169799"/>
                  </a:lnTo>
                  <a:lnTo>
                    <a:pt x="59283" y="197739"/>
                  </a:lnTo>
                  <a:lnTo>
                    <a:pt x="35991" y="234950"/>
                  </a:lnTo>
                  <a:lnTo>
                    <a:pt x="24206" y="264541"/>
                  </a:lnTo>
                  <a:lnTo>
                    <a:pt x="222034" y="80645"/>
                  </a:lnTo>
                  <a:lnTo>
                    <a:pt x="232410" y="70993"/>
                  </a:lnTo>
                  <a:lnTo>
                    <a:pt x="235254" y="63881"/>
                  </a:lnTo>
                  <a:lnTo>
                    <a:pt x="243179" y="25412"/>
                  </a:lnTo>
                  <a:lnTo>
                    <a:pt x="255524" y="25400"/>
                  </a:lnTo>
                  <a:lnTo>
                    <a:pt x="255524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92" y="5276087"/>
              <a:ext cx="4383024" cy="158191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70560" y="5858256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3328416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328416" y="457200"/>
                  </a:lnTo>
                  <a:lnTo>
                    <a:pt x="3328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70560" y="5858256"/>
              <a:ext cx="3328670" cy="457200"/>
            </a:xfrm>
            <a:custGeom>
              <a:avLst/>
              <a:gdLst/>
              <a:ahLst/>
              <a:cxnLst/>
              <a:rect l="l" t="t" r="r" b="b"/>
              <a:pathLst>
                <a:path w="3328670" h="457200">
                  <a:moveTo>
                    <a:pt x="0" y="457200"/>
                  </a:moveTo>
                  <a:lnTo>
                    <a:pt x="3328416" y="457200"/>
                  </a:lnTo>
                  <a:lnTo>
                    <a:pt x="3328416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6096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724025" y="5908649"/>
            <a:ext cx="12026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D7D7D"/>
                </a:solidFill>
                <a:latin typeface="Calibri"/>
                <a:cs typeface="Calibri"/>
              </a:rPr>
              <a:t>Huma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n</a:t>
            </a:r>
            <a:r>
              <a:rPr sz="1800" spc="-65" dirty="0">
                <a:solidFill>
                  <a:srgbClr val="7D7D7D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7D7D7D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-55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7D7D7D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003538" y="3309873"/>
            <a:ext cx="2994025" cy="3350260"/>
            <a:chOff x="9003538" y="3309873"/>
            <a:chExt cx="2994025" cy="3350260"/>
          </a:xfrm>
        </p:grpSpPr>
        <p:sp>
          <p:nvSpPr>
            <p:cNvPr id="52" name="object 52"/>
            <p:cNvSpPr/>
            <p:nvPr/>
          </p:nvSpPr>
          <p:spPr>
            <a:xfrm>
              <a:off x="9723120" y="489813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400" y="0"/>
                  </a:moveTo>
                  <a:lnTo>
                    <a:pt x="0" y="0"/>
                  </a:lnTo>
                  <a:lnTo>
                    <a:pt x="0" y="33400"/>
                  </a:lnTo>
                  <a:lnTo>
                    <a:pt x="33400" y="0"/>
                  </a:lnTo>
                  <a:close/>
                </a:path>
              </a:pathLst>
            </a:custGeom>
            <a:solidFill>
              <a:srgbClr val="736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20072" y="4895087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39497" y="0"/>
                  </a:moveTo>
                  <a:lnTo>
                    <a:pt x="0" y="0"/>
                  </a:lnTo>
                  <a:lnTo>
                    <a:pt x="0" y="39497"/>
                  </a:lnTo>
                  <a:lnTo>
                    <a:pt x="6985" y="32512"/>
                  </a:lnTo>
                  <a:lnTo>
                    <a:pt x="6985" y="6985"/>
                  </a:lnTo>
                  <a:lnTo>
                    <a:pt x="32512" y="6985"/>
                  </a:lnTo>
                  <a:lnTo>
                    <a:pt x="36068" y="3556"/>
                  </a:lnTo>
                  <a:lnTo>
                    <a:pt x="39497" y="0"/>
                  </a:lnTo>
                  <a:close/>
                </a:path>
              </a:pathLst>
            </a:custGeom>
            <a:solidFill>
              <a:srgbClr val="5C4D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7504" y="4422647"/>
              <a:ext cx="454151" cy="3962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549384" y="5151119"/>
              <a:ext cx="917575" cy="353060"/>
            </a:xfrm>
            <a:custGeom>
              <a:avLst/>
              <a:gdLst/>
              <a:ahLst/>
              <a:cxnLst/>
              <a:rect l="l" t="t" r="r" b="b"/>
              <a:pathLst>
                <a:path w="917575" h="353060">
                  <a:moveTo>
                    <a:pt x="0" y="33908"/>
                  </a:moveTo>
                  <a:lnTo>
                    <a:pt x="2667" y="20700"/>
                  </a:lnTo>
                  <a:lnTo>
                    <a:pt x="10033" y="9905"/>
                  </a:lnTo>
                  <a:lnTo>
                    <a:pt x="20827" y="2666"/>
                  </a:lnTo>
                  <a:lnTo>
                    <a:pt x="34163" y="0"/>
                  </a:lnTo>
                  <a:lnTo>
                    <a:pt x="882904" y="0"/>
                  </a:lnTo>
                  <a:lnTo>
                    <a:pt x="896239" y="2666"/>
                  </a:lnTo>
                  <a:lnTo>
                    <a:pt x="907034" y="9905"/>
                  </a:lnTo>
                  <a:lnTo>
                    <a:pt x="914400" y="20700"/>
                  </a:lnTo>
                  <a:lnTo>
                    <a:pt x="917067" y="33908"/>
                  </a:lnTo>
                  <a:lnTo>
                    <a:pt x="917067" y="319150"/>
                  </a:lnTo>
                  <a:lnTo>
                    <a:pt x="914400" y="332358"/>
                  </a:lnTo>
                  <a:lnTo>
                    <a:pt x="907034" y="343153"/>
                  </a:lnTo>
                  <a:lnTo>
                    <a:pt x="896239" y="350392"/>
                  </a:lnTo>
                  <a:lnTo>
                    <a:pt x="882904" y="353059"/>
                  </a:lnTo>
                  <a:lnTo>
                    <a:pt x="34163" y="353059"/>
                  </a:lnTo>
                  <a:lnTo>
                    <a:pt x="20827" y="350392"/>
                  </a:lnTo>
                  <a:lnTo>
                    <a:pt x="10033" y="343153"/>
                  </a:lnTo>
                  <a:lnTo>
                    <a:pt x="2667" y="332358"/>
                  </a:lnTo>
                  <a:lnTo>
                    <a:pt x="0" y="319150"/>
                  </a:lnTo>
                  <a:lnTo>
                    <a:pt x="0" y="33908"/>
                  </a:lnTo>
                  <a:close/>
                </a:path>
              </a:pathLst>
            </a:custGeom>
            <a:ln w="24383">
              <a:solidFill>
                <a:srgbClr val="4452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28632" y="5236463"/>
              <a:ext cx="88392" cy="1615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777984" y="5199888"/>
              <a:ext cx="530225" cy="231775"/>
            </a:xfrm>
            <a:custGeom>
              <a:avLst/>
              <a:gdLst/>
              <a:ahLst/>
              <a:cxnLst/>
              <a:rect l="l" t="t" r="r" b="b"/>
              <a:pathLst>
                <a:path w="530225" h="231775">
                  <a:moveTo>
                    <a:pt x="139700" y="13843"/>
                  </a:moveTo>
                  <a:lnTo>
                    <a:pt x="139700" y="7874"/>
                  </a:lnTo>
                  <a:lnTo>
                    <a:pt x="144525" y="3048"/>
                  </a:lnTo>
                  <a:lnTo>
                    <a:pt x="150495" y="3048"/>
                  </a:lnTo>
                  <a:lnTo>
                    <a:pt x="241426" y="3048"/>
                  </a:lnTo>
                  <a:lnTo>
                    <a:pt x="247269" y="3048"/>
                  </a:lnTo>
                  <a:lnTo>
                    <a:pt x="252095" y="7874"/>
                  </a:lnTo>
                  <a:lnTo>
                    <a:pt x="252095" y="13843"/>
                  </a:lnTo>
                  <a:lnTo>
                    <a:pt x="252095" y="220725"/>
                  </a:lnTo>
                  <a:lnTo>
                    <a:pt x="252095" y="226695"/>
                  </a:lnTo>
                  <a:lnTo>
                    <a:pt x="247269" y="231521"/>
                  </a:lnTo>
                  <a:lnTo>
                    <a:pt x="241426" y="231521"/>
                  </a:lnTo>
                  <a:lnTo>
                    <a:pt x="150495" y="231521"/>
                  </a:lnTo>
                  <a:lnTo>
                    <a:pt x="144525" y="231521"/>
                  </a:lnTo>
                  <a:lnTo>
                    <a:pt x="139700" y="226695"/>
                  </a:lnTo>
                  <a:lnTo>
                    <a:pt x="139700" y="220725"/>
                  </a:lnTo>
                  <a:lnTo>
                    <a:pt x="139700" y="13843"/>
                  </a:lnTo>
                  <a:close/>
                </a:path>
                <a:path w="530225" h="231775">
                  <a:moveTo>
                    <a:pt x="279526" y="13843"/>
                  </a:moveTo>
                  <a:lnTo>
                    <a:pt x="279526" y="7874"/>
                  </a:lnTo>
                  <a:lnTo>
                    <a:pt x="284225" y="3048"/>
                  </a:lnTo>
                  <a:lnTo>
                    <a:pt x="290195" y="3048"/>
                  </a:lnTo>
                  <a:lnTo>
                    <a:pt x="381126" y="3048"/>
                  </a:lnTo>
                  <a:lnTo>
                    <a:pt x="387096" y="3048"/>
                  </a:lnTo>
                  <a:lnTo>
                    <a:pt x="391922" y="7874"/>
                  </a:lnTo>
                  <a:lnTo>
                    <a:pt x="391922" y="13843"/>
                  </a:lnTo>
                  <a:lnTo>
                    <a:pt x="391922" y="220725"/>
                  </a:lnTo>
                  <a:lnTo>
                    <a:pt x="391922" y="226695"/>
                  </a:lnTo>
                  <a:lnTo>
                    <a:pt x="387096" y="231521"/>
                  </a:lnTo>
                  <a:lnTo>
                    <a:pt x="381126" y="231521"/>
                  </a:lnTo>
                  <a:lnTo>
                    <a:pt x="290195" y="231521"/>
                  </a:lnTo>
                  <a:lnTo>
                    <a:pt x="284225" y="231521"/>
                  </a:lnTo>
                  <a:lnTo>
                    <a:pt x="279526" y="226695"/>
                  </a:lnTo>
                  <a:lnTo>
                    <a:pt x="279526" y="220725"/>
                  </a:lnTo>
                  <a:lnTo>
                    <a:pt x="279526" y="13843"/>
                  </a:lnTo>
                  <a:close/>
                </a:path>
                <a:path w="530225" h="231775">
                  <a:moveTo>
                    <a:pt x="419226" y="13716"/>
                  </a:moveTo>
                  <a:lnTo>
                    <a:pt x="419226" y="7874"/>
                  </a:lnTo>
                  <a:lnTo>
                    <a:pt x="424052" y="3048"/>
                  </a:lnTo>
                  <a:lnTo>
                    <a:pt x="429895" y="3048"/>
                  </a:lnTo>
                  <a:lnTo>
                    <a:pt x="519430" y="3048"/>
                  </a:lnTo>
                  <a:lnTo>
                    <a:pt x="525272" y="3048"/>
                  </a:lnTo>
                  <a:lnTo>
                    <a:pt x="530098" y="7874"/>
                  </a:lnTo>
                  <a:lnTo>
                    <a:pt x="530098" y="13716"/>
                  </a:lnTo>
                  <a:lnTo>
                    <a:pt x="530098" y="220853"/>
                  </a:lnTo>
                  <a:lnTo>
                    <a:pt x="530098" y="226695"/>
                  </a:lnTo>
                  <a:lnTo>
                    <a:pt x="525272" y="231521"/>
                  </a:lnTo>
                  <a:lnTo>
                    <a:pt x="519430" y="231521"/>
                  </a:lnTo>
                  <a:lnTo>
                    <a:pt x="429895" y="231521"/>
                  </a:lnTo>
                  <a:lnTo>
                    <a:pt x="424052" y="231521"/>
                  </a:lnTo>
                  <a:lnTo>
                    <a:pt x="419226" y="226695"/>
                  </a:lnTo>
                  <a:lnTo>
                    <a:pt x="419226" y="220853"/>
                  </a:lnTo>
                  <a:lnTo>
                    <a:pt x="419226" y="13716"/>
                  </a:lnTo>
                  <a:close/>
                </a:path>
                <a:path w="530225" h="231775">
                  <a:moveTo>
                    <a:pt x="0" y="10668"/>
                  </a:moveTo>
                  <a:lnTo>
                    <a:pt x="0" y="4825"/>
                  </a:lnTo>
                  <a:lnTo>
                    <a:pt x="4825" y="0"/>
                  </a:lnTo>
                  <a:lnTo>
                    <a:pt x="10668" y="0"/>
                  </a:lnTo>
                  <a:lnTo>
                    <a:pt x="100202" y="0"/>
                  </a:lnTo>
                  <a:lnTo>
                    <a:pt x="106045" y="0"/>
                  </a:lnTo>
                  <a:lnTo>
                    <a:pt x="110871" y="4825"/>
                  </a:lnTo>
                  <a:lnTo>
                    <a:pt x="110871" y="10668"/>
                  </a:lnTo>
                  <a:lnTo>
                    <a:pt x="110871" y="216281"/>
                  </a:lnTo>
                  <a:lnTo>
                    <a:pt x="110871" y="222123"/>
                  </a:lnTo>
                  <a:lnTo>
                    <a:pt x="106045" y="226949"/>
                  </a:lnTo>
                  <a:lnTo>
                    <a:pt x="100202" y="226949"/>
                  </a:lnTo>
                  <a:lnTo>
                    <a:pt x="10668" y="226949"/>
                  </a:lnTo>
                  <a:lnTo>
                    <a:pt x="4825" y="226949"/>
                  </a:lnTo>
                  <a:lnTo>
                    <a:pt x="0" y="222123"/>
                  </a:lnTo>
                  <a:lnTo>
                    <a:pt x="0" y="216281"/>
                  </a:lnTo>
                  <a:lnTo>
                    <a:pt x="0" y="10668"/>
                  </a:lnTo>
                  <a:close/>
                </a:path>
              </a:pathLst>
            </a:custGeom>
            <a:ln w="24384">
              <a:solidFill>
                <a:srgbClr val="A3A3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457688" y="4306823"/>
              <a:ext cx="1066800" cy="575945"/>
            </a:xfrm>
            <a:custGeom>
              <a:avLst/>
              <a:gdLst/>
              <a:ahLst/>
              <a:cxnLst/>
              <a:rect l="l" t="t" r="r" b="b"/>
              <a:pathLst>
                <a:path w="1066800" h="575945">
                  <a:moveTo>
                    <a:pt x="0" y="55371"/>
                  </a:moveTo>
                  <a:lnTo>
                    <a:pt x="4317" y="33781"/>
                  </a:lnTo>
                  <a:lnTo>
                    <a:pt x="16128" y="16256"/>
                  </a:lnTo>
                  <a:lnTo>
                    <a:pt x="33654" y="4318"/>
                  </a:lnTo>
                  <a:lnTo>
                    <a:pt x="55117" y="0"/>
                  </a:lnTo>
                  <a:lnTo>
                    <a:pt x="1011301" y="0"/>
                  </a:lnTo>
                  <a:lnTo>
                    <a:pt x="1032763" y="4318"/>
                  </a:lnTo>
                  <a:lnTo>
                    <a:pt x="1050289" y="16256"/>
                  </a:lnTo>
                  <a:lnTo>
                    <a:pt x="1062101" y="33781"/>
                  </a:lnTo>
                  <a:lnTo>
                    <a:pt x="1066418" y="55371"/>
                  </a:lnTo>
                  <a:lnTo>
                    <a:pt x="1066418" y="520573"/>
                  </a:lnTo>
                  <a:lnTo>
                    <a:pt x="1062101" y="542163"/>
                  </a:lnTo>
                  <a:lnTo>
                    <a:pt x="1050289" y="559688"/>
                  </a:lnTo>
                  <a:lnTo>
                    <a:pt x="1032763" y="571626"/>
                  </a:lnTo>
                  <a:lnTo>
                    <a:pt x="1011301" y="575944"/>
                  </a:lnTo>
                  <a:lnTo>
                    <a:pt x="55117" y="575944"/>
                  </a:lnTo>
                  <a:lnTo>
                    <a:pt x="33654" y="571626"/>
                  </a:lnTo>
                  <a:lnTo>
                    <a:pt x="16128" y="559688"/>
                  </a:lnTo>
                  <a:lnTo>
                    <a:pt x="4317" y="542163"/>
                  </a:lnTo>
                  <a:lnTo>
                    <a:pt x="0" y="520573"/>
                  </a:lnTo>
                  <a:lnTo>
                    <a:pt x="0" y="55371"/>
                  </a:lnTo>
                  <a:close/>
                </a:path>
              </a:pathLst>
            </a:custGeom>
            <a:ln w="2438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76560" y="4453127"/>
              <a:ext cx="832103" cy="283463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535412" y="4369307"/>
              <a:ext cx="911225" cy="450850"/>
            </a:xfrm>
            <a:custGeom>
              <a:avLst/>
              <a:gdLst/>
              <a:ahLst/>
              <a:cxnLst/>
              <a:rect l="l" t="t" r="r" b="b"/>
              <a:pathLst>
                <a:path w="911225" h="450850">
                  <a:moveTo>
                    <a:pt x="0" y="450850"/>
                  </a:moveTo>
                  <a:lnTo>
                    <a:pt x="910971" y="450850"/>
                  </a:lnTo>
                  <a:lnTo>
                    <a:pt x="910971" y="0"/>
                  </a:lnTo>
                  <a:lnTo>
                    <a:pt x="0" y="0"/>
                  </a:lnTo>
                  <a:lnTo>
                    <a:pt x="0" y="45085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710672" y="5138938"/>
              <a:ext cx="475615" cy="51435"/>
            </a:xfrm>
            <a:custGeom>
              <a:avLst/>
              <a:gdLst/>
              <a:ahLst/>
              <a:cxnLst/>
              <a:rect l="l" t="t" r="r" b="b"/>
              <a:pathLst>
                <a:path w="475615" h="51435">
                  <a:moveTo>
                    <a:pt x="475360" y="0"/>
                  </a:moveTo>
                  <a:lnTo>
                    <a:pt x="0" y="0"/>
                  </a:lnTo>
                  <a:lnTo>
                    <a:pt x="0" y="51297"/>
                  </a:lnTo>
                  <a:lnTo>
                    <a:pt x="475360" y="51297"/>
                  </a:lnTo>
                  <a:lnTo>
                    <a:pt x="475360" y="0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12195" y="5140462"/>
              <a:ext cx="475615" cy="51435"/>
            </a:xfrm>
            <a:custGeom>
              <a:avLst/>
              <a:gdLst/>
              <a:ahLst/>
              <a:cxnLst/>
              <a:rect l="l" t="t" r="r" b="b"/>
              <a:pathLst>
                <a:path w="475615" h="51435">
                  <a:moveTo>
                    <a:pt x="0" y="51297"/>
                  </a:moveTo>
                  <a:lnTo>
                    <a:pt x="475360" y="51297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5129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71048" y="4986527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551560" y="0"/>
                  </a:moveTo>
                  <a:lnTo>
                    <a:pt x="0" y="0"/>
                  </a:lnTo>
                  <a:lnTo>
                    <a:pt x="0" y="152146"/>
                  </a:lnTo>
                  <a:lnTo>
                    <a:pt x="551560" y="152146"/>
                  </a:lnTo>
                  <a:lnTo>
                    <a:pt x="551560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672572" y="4988051"/>
              <a:ext cx="551815" cy="152400"/>
            </a:xfrm>
            <a:custGeom>
              <a:avLst/>
              <a:gdLst/>
              <a:ahLst/>
              <a:cxnLst/>
              <a:rect l="l" t="t" r="r" b="b"/>
              <a:pathLst>
                <a:path w="551815" h="152400">
                  <a:moveTo>
                    <a:pt x="0" y="152146"/>
                  </a:moveTo>
                  <a:lnTo>
                    <a:pt x="551560" y="152146"/>
                  </a:lnTo>
                  <a:lnTo>
                    <a:pt x="551560" y="0"/>
                  </a:lnTo>
                  <a:lnTo>
                    <a:pt x="0" y="0"/>
                  </a:lnTo>
                  <a:lnTo>
                    <a:pt x="0" y="152146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668000" y="4983479"/>
              <a:ext cx="561340" cy="158750"/>
            </a:xfrm>
            <a:custGeom>
              <a:avLst/>
              <a:gdLst/>
              <a:ahLst/>
              <a:cxnLst/>
              <a:rect l="l" t="t" r="r" b="b"/>
              <a:pathLst>
                <a:path w="561340" h="158750">
                  <a:moveTo>
                    <a:pt x="560717" y="9842"/>
                  </a:moveTo>
                  <a:lnTo>
                    <a:pt x="551307" y="9842"/>
                  </a:lnTo>
                  <a:lnTo>
                    <a:pt x="551307" y="148717"/>
                  </a:lnTo>
                  <a:lnTo>
                    <a:pt x="8763" y="148717"/>
                  </a:lnTo>
                  <a:lnTo>
                    <a:pt x="8763" y="9779"/>
                  </a:lnTo>
                  <a:lnTo>
                    <a:pt x="560705" y="9779"/>
                  </a:lnTo>
                  <a:lnTo>
                    <a:pt x="560705" y="2159"/>
                  </a:lnTo>
                  <a:lnTo>
                    <a:pt x="558165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6337"/>
                  </a:lnTo>
                  <a:lnTo>
                    <a:pt x="1905" y="158496"/>
                  </a:lnTo>
                  <a:lnTo>
                    <a:pt x="558165" y="158496"/>
                  </a:lnTo>
                  <a:lnTo>
                    <a:pt x="560705" y="156337"/>
                  </a:lnTo>
                  <a:lnTo>
                    <a:pt x="560705" y="148717"/>
                  </a:lnTo>
                  <a:lnTo>
                    <a:pt x="560717" y="9842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669523" y="4985003"/>
              <a:ext cx="560705" cy="158750"/>
            </a:xfrm>
            <a:custGeom>
              <a:avLst/>
              <a:gdLst/>
              <a:ahLst/>
              <a:cxnLst/>
              <a:rect l="l" t="t" r="r" b="b"/>
              <a:pathLst>
                <a:path w="560704" h="158750">
                  <a:moveTo>
                    <a:pt x="555625" y="158496"/>
                  </a:moveTo>
                  <a:lnTo>
                    <a:pt x="1904" y="158496"/>
                  </a:lnTo>
                  <a:lnTo>
                    <a:pt x="0" y="156337"/>
                  </a:lnTo>
                  <a:lnTo>
                    <a:pt x="0" y="2159"/>
                  </a:lnTo>
                  <a:lnTo>
                    <a:pt x="1904" y="0"/>
                  </a:lnTo>
                  <a:lnTo>
                    <a:pt x="558165" y="0"/>
                  </a:lnTo>
                  <a:lnTo>
                    <a:pt x="560704" y="2159"/>
                  </a:lnTo>
                  <a:lnTo>
                    <a:pt x="560704" y="156337"/>
                  </a:lnTo>
                  <a:lnTo>
                    <a:pt x="558165" y="158496"/>
                  </a:lnTo>
                  <a:lnTo>
                    <a:pt x="555625" y="158496"/>
                  </a:lnTo>
                  <a:close/>
                </a:path>
                <a:path w="560704" h="158750">
                  <a:moveTo>
                    <a:pt x="8762" y="148717"/>
                  </a:moveTo>
                  <a:lnTo>
                    <a:pt x="322452" y="148717"/>
                  </a:lnTo>
                  <a:lnTo>
                    <a:pt x="483489" y="148717"/>
                  </a:lnTo>
                  <a:lnTo>
                    <a:pt x="542798" y="148717"/>
                  </a:lnTo>
                  <a:lnTo>
                    <a:pt x="551306" y="148717"/>
                  </a:lnTo>
                  <a:lnTo>
                    <a:pt x="551306" y="68453"/>
                  </a:lnTo>
                  <a:lnTo>
                    <a:pt x="551306" y="27178"/>
                  </a:lnTo>
                  <a:lnTo>
                    <a:pt x="551306" y="11938"/>
                  </a:lnTo>
                  <a:lnTo>
                    <a:pt x="551306" y="9779"/>
                  </a:lnTo>
                  <a:lnTo>
                    <a:pt x="237617" y="9779"/>
                  </a:lnTo>
                  <a:lnTo>
                    <a:pt x="76580" y="9779"/>
                  </a:lnTo>
                  <a:lnTo>
                    <a:pt x="17272" y="9779"/>
                  </a:lnTo>
                  <a:lnTo>
                    <a:pt x="8762" y="9779"/>
                  </a:lnTo>
                  <a:lnTo>
                    <a:pt x="8762" y="14871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704576" y="5340095"/>
              <a:ext cx="475615" cy="52069"/>
            </a:xfrm>
            <a:custGeom>
              <a:avLst/>
              <a:gdLst/>
              <a:ahLst/>
              <a:cxnLst/>
              <a:rect l="l" t="t" r="r" b="b"/>
              <a:pathLst>
                <a:path w="475615" h="52070">
                  <a:moveTo>
                    <a:pt x="475360" y="0"/>
                  </a:moveTo>
                  <a:lnTo>
                    <a:pt x="0" y="0"/>
                  </a:lnTo>
                  <a:lnTo>
                    <a:pt x="0" y="51561"/>
                  </a:lnTo>
                  <a:lnTo>
                    <a:pt x="475360" y="51561"/>
                  </a:lnTo>
                  <a:lnTo>
                    <a:pt x="475360" y="0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706100" y="5341619"/>
              <a:ext cx="475615" cy="52069"/>
            </a:xfrm>
            <a:custGeom>
              <a:avLst/>
              <a:gdLst/>
              <a:ahLst/>
              <a:cxnLst/>
              <a:rect l="l" t="t" r="r" b="b"/>
              <a:pathLst>
                <a:path w="475615" h="52070">
                  <a:moveTo>
                    <a:pt x="0" y="51561"/>
                  </a:moveTo>
                  <a:lnTo>
                    <a:pt x="475360" y="51561"/>
                  </a:lnTo>
                  <a:lnTo>
                    <a:pt x="475360" y="0"/>
                  </a:lnTo>
                  <a:lnTo>
                    <a:pt x="0" y="0"/>
                  </a:lnTo>
                  <a:lnTo>
                    <a:pt x="0" y="5156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668000" y="5190744"/>
              <a:ext cx="551815" cy="149225"/>
            </a:xfrm>
            <a:custGeom>
              <a:avLst/>
              <a:gdLst/>
              <a:ahLst/>
              <a:cxnLst/>
              <a:rect l="l" t="t" r="r" b="b"/>
              <a:pathLst>
                <a:path w="551815" h="149225">
                  <a:moveTo>
                    <a:pt x="551306" y="0"/>
                  </a:moveTo>
                  <a:lnTo>
                    <a:pt x="0" y="0"/>
                  </a:lnTo>
                  <a:lnTo>
                    <a:pt x="0" y="148843"/>
                  </a:lnTo>
                  <a:lnTo>
                    <a:pt x="551306" y="148843"/>
                  </a:lnTo>
                  <a:lnTo>
                    <a:pt x="551306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669523" y="5192267"/>
              <a:ext cx="551815" cy="149225"/>
            </a:xfrm>
            <a:custGeom>
              <a:avLst/>
              <a:gdLst/>
              <a:ahLst/>
              <a:cxnLst/>
              <a:rect l="l" t="t" r="r" b="b"/>
              <a:pathLst>
                <a:path w="551815" h="149225">
                  <a:moveTo>
                    <a:pt x="0" y="148843"/>
                  </a:moveTo>
                  <a:lnTo>
                    <a:pt x="551306" y="148843"/>
                  </a:lnTo>
                  <a:lnTo>
                    <a:pt x="551306" y="0"/>
                  </a:lnTo>
                  <a:lnTo>
                    <a:pt x="0" y="0"/>
                  </a:lnTo>
                  <a:lnTo>
                    <a:pt x="0" y="148843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64952" y="5187695"/>
              <a:ext cx="561340" cy="158750"/>
            </a:xfrm>
            <a:custGeom>
              <a:avLst/>
              <a:gdLst/>
              <a:ahLst/>
              <a:cxnLst/>
              <a:rect l="l" t="t" r="r" b="b"/>
              <a:pathLst>
                <a:path w="561340" h="158750">
                  <a:moveTo>
                    <a:pt x="560717" y="10629"/>
                  </a:moveTo>
                  <a:lnTo>
                    <a:pt x="560705" y="2159"/>
                  </a:lnTo>
                  <a:lnTo>
                    <a:pt x="558800" y="0"/>
                  </a:lnTo>
                  <a:lnTo>
                    <a:pt x="551942" y="0"/>
                  </a:lnTo>
                  <a:lnTo>
                    <a:pt x="551942" y="10668"/>
                  </a:lnTo>
                  <a:lnTo>
                    <a:pt x="551942" y="148336"/>
                  </a:lnTo>
                  <a:lnTo>
                    <a:pt x="8763" y="148336"/>
                  </a:lnTo>
                  <a:lnTo>
                    <a:pt x="8763" y="10668"/>
                  </a:lnTo>
                  <a:lnTo>
                    <a:pt x="551942" y="10668"/>
                  </a:lnTo>
                  <a:lnTo>
                    <a:pt x="551942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6083"/>
                  </a:lnTo>
                  <a:lnTo>
                    <a:pt x="1905" y="158242"/>
                  </a:lnTo>
                  <a:lnTo>
                    <a:pt x="558800" y="158242"/>
                  </a:lnTo>
                  <a:lnTo>
                    <a:pt x="560705" y="156083"/>
                  </a:lnTo>
                  <a:lnTo>
                    <a:pt x="560705" y="148336"/>
                  </a:lnTo>
                  <a:lnTo>
                    <a:pt x="560717" y="10629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666476" y="5189219"/>
              <a:ext cx="560705" cy="158750"/>
            </a:xfrm>
            <a:custGeom>
              <a:avLst/>
              <a:gdLst/>
              <a:ahLst/>
              <a:cxnLst/>
              <a:rect l="l" t="t" r="r" b="b"/>
              <a:pathLst>
                <a:path w="560704" h="158750">
                  <a:moveTo>
                    <a:pt x="556259" y="158241"/>
                  </a:moveTo>
                  <a:lnTo>
                    <a:pt x="1904" y="158241"/>
                  </a:lnTo>
                  <a:lnTo>
                    <a:pt x="0" y="156082"/>
                  </a:lnTo>
                  <a:lnTo>
                    <a:pt x="0" y="2158"/>
                  </a:lnTo>
                  <a:lnTo>
                    <a:pt x="1904" y="0"/>
                  </a:lnTo>
                  <a:lnTo>
                    <a:pt x="558800" y="0"/>
                  </a:lnTo>
                  <a:lnTo>
                    <a:pt x="560704" y="2158"/>
                  </a:lnTo>
                  <a:lnTo>
                    <a:pt x="560704" y="156082"/>
                  </a:lnTo>
                  <a:lnTo>
                    <a:pt x="558800" y="158241"/>
                  </a:lnTo>
                  <a:lnTo>
                    <a:pt x="556259" y="158241"/>
                  </a:lnTo>
                  <a:close/>
                </a:path>
                <a:path w="560704" h="158750">
                  <a:moveTo>
                    <a:pt x="8763" y="148335"/>
                  </a:moveTo>
                  <a:lnTo>
                    <a:pt x="322833" y="148335"/>
                  </a:lnTo>
                  <a:lnTo>
                    <a:pt x="483997" y="148335"/>
                  </a:lnTo>
                  <a:lnTo>
                    <a:pt x="543432" y="148335"/>
                  </a:lnTo>
                  <a:lnTo>
                    <a:pt x="551942" y="148335"/>
                  </a:lnTo>
                  <a:lnTo>
                    <a:pt x="551942" y="68706"/>
                  </a:lnTo>
                  <a:lnTo>
                    <a:pt x="551942" y="27812"/>
                  </a:lnTo>
                  <a:lnTo>
                    <a:pt x="551942" y="12826"/>
                  </a:lnTo>
                  <a:lnTo>
                    <a:pt x="551942" y="10667"/>
                  </a:lnTo>
                  <a:lnTo>
                    <a:pt x="237871" y="10667"/>
                  </a:lnTo>
                  <a:lnTo>
                    <a:pt x="76707" y="10667"/>
                  </a:lnTo>
                  <a:lnTo>
                    <a:pt x="17272" y="10667"/>
                  </a:lnTo>
                  <a:lnTo>
                    <a:pt x="8763" y="10667"/>
                  </a:lnTo>
                  <a:lnTo>
                    <a:pt x="8763" y="14833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704576" y="5541136"/>
              <a:ext cx="472440" cy="52069"/>
            </a:xfrm>
            <a:custGeom>
              <a:avLst/>
              <a:gdLst/>
              <a:ahLst/>
              <a:cxnLst/>
              <a:rect l="l" t="t" r="r" b="b"/>
              <a:pathLst>
                <a:path w="472440" h="52070">
                  <a:moveTo>
                    <a:pt x="0" y="51943"/>
                  </a:moveTo>
                  <a:lnTo>
                    <a:pt x="472058" y="51943"/>
                  </a:lnTo>
                  <a:lnTo>
                    <a:pt x="472058" y="0"/>
                  </a:lnTo>
                  <a:lnTo>
                    <a:pt x="0" y="0"/>
                  </a:lnTo>
                  <a:lnTo>
                    <a:pt x="0" y="51943"/>
                  </a:lnTo>
                  <a:close/>
                </a:path>
              </a:pathLst>
            </a:custGeom>
            <a:solidFill>
              <a:srgbClr val="5657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06100" y="5539738"/>
              <a:ext cx="472440" cy="55244"/>
            </a:xfrm>
            <a:custGeom>
              <a:avLst/>
              <a:gdLst/>
              <a:ahLst/>
              <a:cxnLst/>
              <a:rect l="l" t="t" r="r" b="b"/>
              <a:pathLst>
                <a:path w="472440" h="55245">
                  <a:moveTo>
                    <a:pt x="0" y="54865"/>
                  </a:moveTo>
                  <a:lnTo>
                    <a:pt x="472058" y="54865"/>
                  </a:lnTo>
                  <a:lnTo>
                    <a:pt x="472058" y="0"/>
                  </a:lnTo>
                  <a:lnTo>
                    <a:pt x="0" y="0"/>
                  </a:lnTo>
                  <a:lnTo>
                    <a:pt x="0" y="5486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668000" y="5391911"/>
              <a:ext cx="551815" cy="149225"/>
            </a:xfrm>
            <a:custGeom>
              <a:avLst/>
              <a:gdLst/>
              <a:ahLst/>
              <a:cxnLst/>
              <a:rect l="l" t="t" r="r" b="b"/>
              <a:pathLst>
                <a:path w="551815" h="149225">
                  <a:moveTo>
                    <a:pt x="551306" y="0"/>
                  </a:moveTo>
                  <a:lnTo>
                    <a:pt x="0" y="0"/>
                  </a:lnTo>
                  <a:lnTo>
                    <a:pt x="0" y="149225"/>
                  </a:lnTo>
                  <a:lnTo>
                    <a:pt x="551306" y="149225"/>
                  </a:lnTo>
                  <a:lnTo>
                    <a:pt x="551306" y="0"/>
                  </a:lnTo>
                  <a:close/>
                </a:path>
              </a:pathLst>
            </a:custGeom>
            <a:solidFill>
              <a:srgbClr val="9293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669523" y="5393435"/>
              <a:ext cx="551815" cy="149225"/>
            </a:xfrm>
            <a:custGeom>
              <a:avLst/>
              <a:gdLst/>
              <a:ahLst/>
              <a:cxnLst/>
              <a:rect l="l" t="t" r="r" b="b"/>
              <a:pathLst>
                <a:path w="551815" h="149225">
                  <a:moveTo>
                    <a:pt x="0" y="149225"/>
                  </a:moveTo>
                  <a:lnTo>
                    <a:pt x="551306" y="149225"/>
                  </a:lnTo>
                  <a:lnTo>
                    <a:pt x="551306" y="0"/>
                  </a:lnTo>
                  <a:lnTo>
                    <a:pt x="0" y="0"/>
                  </a:lnTo>
                  <a:lnTo>
                    <a:pt x="0" y="14922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661904" y="5385815"/>
              <a:ext cx="561340" cy="161290"/>
            </a:xfrm>
            <a:custGeom>
              <a:avLst/>
              <a:gdLst/>
              <a:ahLst/>
              <a:cxnLst/>
              <a:rect l="l" t="t" r="r" b="b"/>
              <a:pathLst>
                <a:path w="561340" h="161289">
                  <a:moveTo>
                    <a:pt x="560717" y="10134"/>
                  </a:moveTo>
                  <a:lnTo>
                    <a:pt x="551942" y="10134"/>
                  </a:lnTo>
                  <a:lnTo>
                    <a:pt x="551942" y="151257"/>
                  </a:lnTo>
                  <a:lnTo>
                    <a:pt x="8763" y="151257"/>
                  </a:lnTo>
                  <a:lnTo>
                    <a:pt x="8763" y="10033"/>
                  </a:lnTo>
                  <a:lnTo>
                    <a:pt x="560705" y="10033"/>
                  </a:lnTo>
                  <a:lnTo>
                    <a:pt x="560705" y="2159"/>
                  </a:lnTo>
                  <a:lnTo>
                    <a:pt x="558800" y="0"/>
                  </a:lnTo>
                  <a:lnTo>
                    <a:pt x="1905" y="0"/>
                  </a:lnTo>
                  <a:lnTo>
                    <a:pt x="0" y="2159"/>
                  </a:lnTo>
                  <a:lnTo>
                    <a:pt x="0" y="159131"/>
                  </a:lnTo>
                  <a:lnTo>
                    <a:pt x="1905" y="161290"/>
                  </a:lnTo>
                  <a:lnTo>
                    <a:pt x="558800" y="161290"/>
                  </a:lnTo>
                  <a:lnTo>
                    <a:pt x="560705" y="159131"/>
                  </a:lnTo>
                  <a:lnTo>
                    <a:pt x="560705" y="151257"/>
                  </a:lnTo>
                  <a:lnTo>
                    <a:pt x="560717" y="10134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663427" y="5387339"/>
              <a:ext cx="560705" cy="161290"/>
            </a:xfrm>
            <a:custGeom>
              <a:avLst/>
              <a:gdLst/>
              <a:ahLst/>
              <a:cxnLst/>
              <a:rect l="l" t="t" r="r" b="b"/>
              <a:pathLst>
                <a:path w="560704" h="161289">
                  <a:moveTo>
                    <a:pt x="556260" y="161290"/>
                  </a:moveTo>
                  <a:lnTo>
                    <a:pt x="1904" y="161290"/>
                  </a:lnTo>
                  <a:lnTo>
                    <a:pt x="0" y="159131"/>
                  </a:lnTo>
                  <a:lnTo>
                    <a:pt x="0" y="2159"/>
                  </a:lnTo>
                  <a:lnTo>
                    <a:pt x="1904" y="0"/>
                  </a:lnTo>
                  <a:lnTo>
                    <a:pt x="558800" y="0"/>
                  </a:lnTo>
                  <a:lnTo>
                    <a:pt x="560704" y="2159"/>
                  </a:lnTo>
                  <a:lnTo>
                    <a:pt x="560704" y="159131"/>
                  </a:lnTo>
                  <a:lnTo>
                    <a:pt x="558800" y="161290"/>
                  </a:lnTo>
                  <a:lnTo>
                    <a:pt x="556260" y="161290"/>
                  </a:lnTo>
                  <a:close/>
                </a:path>
                <a:path w="560704" h="161289">
                  <a:moveTo>
                    <a:pt x="8763" y="151257"/>
                  </a:moveTo>
                  <a:lnTo>
                    <a:pt x="322833" y="151257"/>
                  </a:lnTo>
                  <a:lnTo>
                    <a:pt x="483997" y="151257"/>
                  </a:lnTo>
                  <a:lnTo>
                    <a:pt x="543432" y="151257"/>
                  </a:lnTo>
                  <a:lnTo>
                    <a:pt x="551942" y="151257"/>
                  </a:lnTo>
                  <a:lnTo>
                    <a:pt x="551942" y="69596"/>
                  </a:lnTo>
                  <a:lnTo>
                    <a:pt x="551942" y="27686"/>
                  </a:lnTo>
                  <a:lnTo>
                    <a:pt x="551942" y="12319"/>
                  </a:lnTo>
                  <a:lnTo>
                    <a:pt x="551942" y="10033"/>
                  </a:lnTo>
                  <a:lnTo>
                    <a:pt x="237871" y="10033"/>
                  </a:lnTo>
                  <a:lnTo>
                    <a:pt x="76707" y="10033"/>
                  </a:lnTo>
                  <a:lnTo>
                    <a:pt x="17272" y="10033"/>
                  </a:lnTo>
                  <a:lnTo>
                    <a:pt x="8763" y="10033"/>
                  </a:lnTo>
                  <a:lnTo>
                    <a:pt x="8763" y="15125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643616" y="5586988"/>
              <a:ext cx="606425" cy="12065"/>
            </a:xfrm>
            <a:custGeom>
              <a:avLst/>
              <a:gdLst/>
              <a:ahLst/>
              <a:cxnLst/>
              <a:rect l="l" t="t" r="r" b="b"/>
              <a:pathLst>
                <a:path w="606425" h="12064">
                  <a:moveTo>
                    <a:pt x="606298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606298" y="12047"/>
                  </a:lnTo>
                  <a:lnTo>
                    <a:pt x="606298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645139" y="5021539"/>
              <a:ext cx="606425" cy="579120"/>
            </a:xfrm>
            <a:custGeom>
              <a:avLst/>
              <a:gdLst/>
              <a:ahLst/>
              <a:cxnLst/>
              <a:rect l="l" t="t" r="r" b="b"/>
              <a:pathLst>
                <a:path w="606425" h="579120">
                  <a:moveTo>
                    <a:pt x="0" y="578906"/>
                  </a:moveTo>
                  <a:lnTo>
                    <a:pt x="606298" y="578906"/>
                  </a:lnTo>
                  <a:lnTo>
                    <a:pt x="606298" y="568215"/>
                  </a:lnTo>
                  <a:lnTo>
                    <a:pt x="0" y="568215"/>
                  </a:lnTo>
                  <a:lnTo>
                    <a:pt x="0" y="578906"/>
                  </a:lnTo>
                  <a:close/>
                </a:path>
                <a:path w="606425" h="579120">
                  <a:moveTo>
                    <a:pt x="62356" y="76367"/>
                  </a:moveTo>
                  <a:lnTo>
                    <a:pt x="71474" y="76367"/>
                  </a:lnTo>
                  <a:lnTo>
                    <a:pt x="71474" y="0"/>
                  </a:lnTo>
                  <a:lnTo>
                    <a:pt x="62356" y="0"/>
                  </a:lnTo>
                  <a:lnTo>
                    <a:pt x="62356" y="76367"/>
                  </a:lnTo>
                  <a:close/>
                </a:path>
                <a:path w="606425" h="579120">
                  <a:moveTo>
                    <a:pt x="91185" y="76367"/>
                  </a:moveTo>
                  <a:lnTo>
                    <a:pt x="100303" y="76367"/>
                  </a:lnTo>
                  <a:lnTo>
                    <a:pt x="100303" y="0"/>
                  </a:lnTo>
                  <a:lnTo>
                    <a:pt x="91185" y="0"/>
                  </a:lnTo>
                  <a:lnTo>
                    <a:pt x="91185" y="76367"/>
                  </a:lnTo>
                  <a:close/>
                </a:path>
                <a:path w="606425" h="579120">
                  <a:moveTo>
                    <a:pt x="118490" y="76367"/>
                  </a:moveTo>
                  <a:lnTo>
                    <a:pt x="127607" y="76367"/>
                  </a:lnTo>
                  <a:lnTo>
                    <a:pt x="127607" y="0"/>
                  </a:lnTo>
                  <a:lnTo>
                    <a:pt x="118490" y="0"/>
                  </a:lnTo>
                  <a:lnTo>
                    <a:pt x="118490" y="76367"/>
                  </a:lnTo>
                  <a:close/>
                </a:path>
                <a:path w="606425" h="579120">
                  <a:moveTo>
                    <a:pt x="148970" y="76367"/>
                  </a:moveTo>
                  <a:lnTo>
                    <a:pt x="158088" y="76367"/>
                  </a:lnTo>
                  <a:lnTo>
                    <a:pt x="158088" y="0"/>
                  </a:lnTo>
                  <a:lnTo>
                    <a:pt x="148970" y="0"/>
                  </a:lnTo>
                  <a:lnTo>
                    <a:pt x="148970" y="76367"/>
                  </a:lnTo>
                  <a:close/>
                </a:path>
                <a:path w="606425" h="579120">
                  <a:moveTo>
                    <a:pt x="177800" y="76367"/>
                  </a:moveTo>
                  <a:lnTo>
                    <a:pt x="186917" y="76367"/>
                  </a:lnTo>
                  <a:lnTo>
                    <a:pt x="186917" y="0"/>
                  </a:lnTo>
                  <a:lnTo>
                    <a:pt x="177800" y="0"/>
                  </a:lnTo>
                  <a:lnTo>
                    <a:pt x="177800" y="7636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853927" y="5020050"/>
              <a:ext cx="328930" cy="39370"/>
            </a:xfrm>
            <a:custGeom>
              <a:avLst/>
              <a:gdLst/>
              <a:ahLst/>
              <a:cxnLst/>
              <a:rect l="l" t="t" r="r" b="b"/>
              <a:pathLst>
                <a:path w="328929" h="39370">
                  <a:moveTo>
                    <a:pt x="328802" y="0"/>
                  </a:moveTo>
                  <a:lnTo>
                    <a:pt x="0" y="0"/>
                  </a:lnTo>
                  <a:lnTo>
                    <a:pt x="0" y="39248"/>
                  </a:lnTo>
                  <a:lnTo>
                    <a:pt x="328802" y="39248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855452" y="5021574"/>
              <a:ext cx="328930" cy="39370"/>
            </a:xfrm>
            <a:custGeom>
              <a:avLst/>
              <a:gdLst/>
              <a:ahLst/>
              <a:cxnLst/>
              <a:rect l="l" t="t" r="r" b="b"/>
              <a:pathLst>
                <a:path w="328929" h="39370">
                  <a:moveTo>
                    <a:pt x="0" y="39248"/>
                  </a:moveTo>
                  <a:lnTo>
                    <a:pt x="328802" y="39248"/>
                  </a:lnTo>
                  <a:lnTo>
                    <a:pt x="328802" y="0"/>
                  </a:lnTo>
                  <a:lnTo>
                    <a:pt x="0" y="0"/>
                  </a:lnTo>
                  <a:lnTo>
                    <a:pt x="0" y="3924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091672" y="5032247"/>
              <a:ext cx="67310" cy="76200"/>
            </a:xfrm>
            <a:custGeom>
              <a:avLst/>
              <a:gdLst/>
              <a:ahLst/>
              <a:cxnLst/>
              <a:rect l="l" t="t" r="r" b="b"/>
              <a:pathLst>
                <a:path w="67309" h="76200">
                  <a:moveTo>
                    <a:pt x="33527" y="0"/>
                  </a:moveTo>
                  <a:lnTo>
                    <a:pt x="20447" y="3047"/>
                  </a:lnTo>
                  <a:lnTo>
                    <a:pt x="9778" y="11175"/>
                  </a:lnTo>
                  <a:lnTo>
                    <a:pt x="2667" y="23240"/>
                  </a:lnTo>
                  <a:lnTo>
                    <a:pt x="0" y="38100"/>
                  </a:lnTo>
                  <a:lnTo>
                    <a:pt x="2667" y="52958"/>
                  </a:lnTo>
                  <a:lnTo>
                    <a:pt x="9778" y="65024"/>
                  </a:lnTo>
                  <a:lnTo>
                    <a:pt x="20447" y="73151"/>
                  </a:lnTo>
                  <a:lnTo>
                    <a:pt x="33527" y="76200"/>
                  </a:lnTo>
                  <a:lnTo>
                    <a:pt x="46608" y="73151"/>
                  </a:lnTo>
                  <a:lnTo>
                    <a:pt x="57276" y="65024"/>
                  </a:lnTo>
                  <a:lnTo>
                    <a:pt x="64388" y="52958"/>
                  </a:lnTo>
                  <a:lnTo>
                    <a:pt x="67055" y="38100"/>
                  </a:lnTo>
                  <a:lnTo>
                    <a:pt x="64388" y="23240"/>
                  </a:lnTo>
                  <a:lnTo>
                    <a:pt x="57276" y="11175"/>
                  </a:lnTo>
                  <a:lnTo>
                    <a:pt x="46608" y="3047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093195" y="5033772"/>
              <a:ext cx="67310" cy="76200"/>
            </a:xfrm>
            <a:custGeom>
              <a:avLst/>
              <a:gdLst/>
              <a:ahLst/>
              <a:cxnLst/>
              <a:rect l="l" t="t" r="r" b="b"/>
              <a:pathLst>
                <a:path w="67309" h="76200">
                  <a:moveTo>
                    <a:pt x="0" y="38100"/>
                  </a:moveTo>
                  <a:lnTo>
                    <a:pt x="2667" y="23240"/>
                  </a:lnTo>
                  <a:lnTo>
                    <a:pt x="9778" y="11175"/>
                  </a:lnTo>
                  <a:lnTo>
                    <a:pt x="20447" y="3047"/>
                  </a:lnTo>
                  <a:lnTo>
                    <a:pt x="33527" y="0"/>
                  </a:lnTo>
                  <a:lnTo>
                    <a:pt x="46608" y="3047"/>
                  </a:lnTo>
                  <a:lnTo>
                    <a:pt x="57276" y="11175"/>
                  </a:lnTo>
                  <a:lnTo>
                    <a:pt x="64388" y="23240"/>
                  </a:lnTo>
                  <a:lnTo>
                    <a:pt x="67055" y="38100"/>
                  </a:lnTo>
                  <a:lnTo>
                    <a:pt x="64388" y="52958"/>
                  </a:lnTo>
                  <a:lnTo>
                    <a:pt x="57276" y="65023"/>
                  </a:lnTo>
                  <a:lnTo>
                    <a:pt x="46608" y="73151"/>
                  </a:lnTo>
                  <a:lnTo>
                    <a:pt x="33527" y="76200"/>
                  </a:lnTo>
                  <a:lnTo>
                    <a:pt x="20447" y="73151"/>
                  </a:lnTo>
                  <a:lnTo>
                    <a:pt x="9778" y="65023"/>
                  </a:lnTo>
                  <a:lnTo>
                    <a:pt x="2667" y="52958"/>
                  </a:lnTo>
                  <a:lnTo>
                    <a:pt x="0" y="38100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116055" y="5062744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90" h="12064">
                  <a:moveTo>
                    <a:pt x="21335" y="0"/>
                  </a:moveTo>
                  <a:lnTo>
                    <a:pt x="0" y="0"/>
                  </a:lnTo>
                  <a:lnTo>
                    <a:pt x="0" y="12048"/>
                  </a:lnTo>
                  <a:lnTo>
                    <a:pt x="21335" y="12048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117580" y="5064268"/>
              <a:ext cx="21590" cy="12065"/>
            </a:xfrm>
            <a:custGeom>
              <a:avLst/>
              <a:gdLst/>
              <a:ahLst/>
              <a:cxnLst/>
              <a:rect l="l" t="t" r="r" b="b"/>
              <a:pathLst>
                <a:path w="21590" h="12064">
                  <a:moveTo>
                    <a:pt x="0" y="12048"/>
                  </a:moveTo>
                  <a:lnTo>
                    <a:pt x="21335" y="12048"/>
                  </a:lnTo>
                  <a:lnTo>
                    <a:pt x="21335" y="0"/>
                  </a:lnTo>
                  <a:lnTo>
                    <a:pt x="0" y="0"/>
                  </a:lnTo>
                  <a:lnTo>
                    <a:pt x="0" y="12048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01527" y="5221223"/>
              <a:ext cx="79248" cy="8534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11255" y="5221223"/>
              <a:ext cx="79248" cy="8534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17936" y="5221223"/>
              <a:ext cx="79248" cy="8534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853927" y="5081001"/>
              <a:ext cx="173990" cy="8890"/>
            </a:xfrm>
            <a:custGeom>
              <a:avLst/>
              <a:gdLst/>
              <a:ahLst/>
              <a:cxnLst/>
              <a:rect l="l" t="t" r="r" b="b"/>
              <a:pathLst>
                <a:path w="173990" h="8889">
                  <a:moveTo>
                    <a:pt x="173735" y="0"/>
                  </a:moveTo>
                  <a:lnTo>
                    <a:pt x="0" y="0"/>
                  </a:lnTo>
                  <a:lnTo>
                    <a:pt x="0" y="8777"/>
                  </a:lnTo>
                  <a:lnTo>
                    <a:pt x="173735" y="8777"/>
                  </a:lnTo>
                  <a:lnTo>
                    <a:pt x="17373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855452" y="5082525"/>
              <a:ext cx="173990" cy="8890"/>
            </a:xfrm>
            <a:custGeom>
              <a:avLst/>
              <a:gdLst/>
              <a:ahLst/>
              <a:cxnLst/>
              <a:rect l="l" t="t" r="r" b="b"/>
              <a:pathLst>
                <a:path w="173990" h="8889">
                  <a:moveTo>
                    <a:pt x="0" y="8777"/>
                  </a:moveTo>
                  <a:lnTo>
                    <a:pt x="173735" y="8777"/>
                  </a:lnTo>
                  <a:lnTo>
                    <a:pt x="173735" y="0"/>
                  </a:lnTo>
                  <a:lnTo>
                    <a:pt x="0" y="0"/>
                  </a:lnTo>
                  <a:lnTo>
                    <a:pt x="0" y="877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042904" y="5081001"/>
              <a:ext cx="24130" cy="8890"/>
            </a:xfrm>
            <a:custGeom>
              <a:avLst/>
              <a:gdLst/>
              <a:ahLst/>
              <a:cxnLst/>
              <a:rect l="l" t="t" r="r" b="b"/>
              <a:pathLst>
                <a:path w="24129" h="8889">
                  <a:moveTo>
                    <a:pt x="24008" y="0"/>
                  </a:moveTo>
                  <a:lnTo>
                    <a:pt x="0" y="0"/>
                  </a:lnTo>
                  <a:lnTo>
                    <a:pt x="0" y="8777"/>
                  </a:lnTo>
                  <a:lnTo>
                    <a:pt x="24008" y="8777"/>
                  </a:lnTo>
                  <a:lnTo>
                    <a:pt x="24008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044427" y="5082525"/>
              <a:ext cx="24130" cy="8890"/>
            </a:xfrm>
            <a:custGeom>
              <a:avLst/>
              <a:gdLst/>
              <a:ahLst/>
              <a:cxnLst/>
              <a:rect l="l" t="t" r="r" b="b"/>
              <a:pathLst>
                <a:path w="24129" h="8889">
                  <a:moveTo>
                    <a:pt x="0" y="8777"/>
                  </a:moveTo>
                  <a:lnTo>
                    <a:pt x="24008" y="8777"/>
                  </a:lnTo>
                  <a:lnTo>
                    <a:pt x="24008" y="0"/>
                  </a:lnTo>
                  <a:lnTo>
                    <a:pt x="0" y="0"/>
                  </a:lnTo>
                  <a:lnTo>
                    <a:pt x="0" y="877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863072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4595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887455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88980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905744" y="5029193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5" h="24129">
                  <a:moveTo>
                    <a:pt x="11703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11703" y="24009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907267" y="5030717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5" h="24129">
                  <a:moveTo>
                    <a:pt x="0" y="24009"/>
                  </a:moveTo>
                  <a:lnTo>
                    <a:pt x="11703" y="24009"/>
                  </a:lnTo>
                  <a:lnTo>
                    <a:pt x="11703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930127" y="5029193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5" h="24129">
                  <a:moveTo>
                    <a:pt x="12048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12048" y="24009"/>
                  </a:lnTo>
                  <a:lnTo>
                    <a:pt x="12048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931652" y="5030717"/>
              <a:ext cx="12065" cy="24130"/>
            </a:xfrm>
            <a:custGeom>
              <a:avLst/>
              <a:gdLst/>
              <a:ahLst/>
              <a:cxnLst/>
              <a:rect l="l" t="t" r="r" b="b"/>
              <a:pathLst>
                <a:path w="12065" h="24129">
                  <a:moveTo>
                    <a:pt x="0" y="24009"/>
                  </a:moveTo>
                  <a:lnTo>
                    <a:pt x="12048" y="24009"/>
                  </a:lnTo>
                  <a:lnTo>
                    <a:pt x="12048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951464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952988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975848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977372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997183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998708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021567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023092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042904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044427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067288" y="5029193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8776" y="0"/>
                  </a:moveTo>
                  <a:lnTo>
                    <a:pt x="0" y="0"/>
                  </a:lnTo>
                  <a:lnTo>
                    <a:pt x="0" y="24009"/>
                  </a:lnTo>
                  <a:lnTo>
                    <a:pt x="8776" y="24009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068811" y="5030717"/>
              <a:ext cx="8890" cy="24130"/>
            </a:xfrm>
            <a:custGeom>
              <a:avLst/>
              <a:gdLst/>
              <a:ahLst/>
              <a:cxnLst/>
              <a:rect l="l" t="t" r="r" b="b"/>
              <a:pathLst>
                <a:path w="8890" h="24129">
                  <a:moveTo>
                    <a:pt x="0" y="24009"/>
                  </a:moveTo>
                  <a:lnTo>
                    <a:pt x="8776" y="24009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24009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024616" y="524292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27067"/>
                  </a:moveTo>
                  <a:lnTo>
                    <a:pt x="27304" y="27067"/>
                  </a:lnTo>
                  <a:lnTo>
                    <a:pt x="27304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070336" y="524292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27067"/>
                  </a:moveTo>
                  <a:lnTo>
                    <a:pt x="27305" y="27067"/>
                  </a:lnTo>
                  <a:lnTo>
                    <a:pt x="27305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116055" y="5242924"/>
              <a:ext cx="24765" cy="27305"/>
            </a:xfrm>
            <a:custGeom>
              <a:avLst/>
              <a:gdLst/>
              <a:ahLst/>
              <a:cxnLst/>
              <a:rect l="l" t="t" r="r" b="b"/>
              <a:pathLst>
                <a:path w="24765" h="27304">
                  <a:moveTo>
                    <a:pt x="0" y="27067"/>
                  </a:moveTo>
                  <a:lnTo>
                    <a:pt x="24257" y="27067"/>
                  </a:lnTo>
                  <a:lnTo>
                    <a:pt x="24257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1158727" y="524292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4" h="27304">
                  <a:moveTo>
                    <a:pt x="0" y="27067"/>
                  </a:moveTo>
                  <a:lnTo>
                    <a:pt x="27304" y="27067"/>
                  </a:lnTo>
                  <a:lnTo>
                    <a:pt x="27304" y="0"/>
                  </a:lnTo>
                  <a:lnTo>
                    <a:pt x="0" y="0"/>
                  </a:lnTo>
                  <a:lnTo>
                    <a:pt x="0" y="27067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21567" y="5221211"/>
              <a:ext cx="170554" cy="85102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997183" y="5425439"/>
              <a:ext cx="182880" cy="79375"/>
            </a:xfrm>
            <a:custGeom>
              <a:avLst/>
              <a:gdLst/>
              <a:ahLst/>
              <a:cxnLst/>
              <a:rect l="l" t="t" r="r" b="b"/>
              <a:pathLst>
                <a:path w="182879" h="79375">
                  <a:moveTo>
                    <a:pt x="182879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182879" y="79121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FFA2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998708" y="5426963"/>
              <a:ext cx="182880" cy="79375"/>
            </a:xfrm>
            <a:custGeom>
              <a:avLst/>
              <a:gdLst/>
              <a:ahLst/>
              <a:cxnLst/>
              <a:rect l="l" t="t" r="r" b="b"/>
              <a:pathLst>
                <a:path w="182879" h="79375">
                  <a:moveTo>
                    <a:pt x="0" y="79121"/>
                  </a:moveTo>
                  <a:lnTo>
                    <a:pt x="182879" y="79121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98480" y="5422391"/>
              <a:ext cx="79248" cy="85343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1024616" y="5425439"/>
              <a:ext cx="6350" cy="79375"/>
            </a:xfrm>
            <a:custGeom>
              <a:avLst/>
              <a:gdLst/>
              <a:ahLst/>
              <a:cxnLst/>
              <a:rect l="l" t="t" r="r" b="b"/>
              <a:pathLst>
                <a:path w="6350" h="79375">
                  <a:moveTo>
                    <a:pt x="6094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6094" y="79121"/>
                  </a:lnTo>
                  <a:lnTo>
                    <a:pt x="6094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1026139" y="5426963"/>
              <a:ext cx="6350" cy="79375"/>
            </a:xfrm>
            <a:custGeom>
              <a:avLst/>
              <a:gdLst/>
              <a:ahLst/>
              <a:cxnLst/>
              <a:rect l="l" t="t" r="r" b="b"/>
              <a:pathLst>
                <a:path w="6350" h="79375">
                  <a:moveTo>
                    <a:pt x="0" y="79121"/>
                  </a:moveTo>
                  <a:lnTo>
                    <a:pt x="6094" y="79121"/>
                  </a:lnTo>
                  <a:lnTo>
                    <a:pt x="6094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3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012423" y="5419329"/>
              <a:ext cx="27305" cy="8890"/>
            </a:xfrm>
            <a:custGeom>
              <a:avLst/>
              <a:gdLst/>
              <a:ahLst/>
              <a:cxnLst/>
              <a:rect l="l" t="t" r="r" b="b"/>
              <a:pathLst>
                <a:path w="27304" h="8889">
                  <a:moveTo>
                    <a:pt x="27298" y="0"/>
                  </a:moveTo>
                  <a:lnTo>
                    <a:pt x="0" y="0"/>
                  </a:lnTo>
                  <a:lnTo>
                    <a:pt x="0" y="8777"/>
                  </a:lnTo>
                  <a:lnTo>
                    <a:pt x="27298" y="8777"/>
                  </a:lnTo>
                  <a:lnTo>
                    <a:pt x="27298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013948" y="5420853"/>
              <a:ext cx="27305" cy="8890"/>
            </a:xfrm>
            <a:custGeom>
              <a:avLst/>
              <a:gdLst/>
              <a:ahLst/>
              <a:cxnLst/>
              <a:rect l="l" t="t" r="r" b="b"/>
              <a:pathLst>
                <a:path w="27304" h="8889">
                  <a:moveTo>
                    <a:pt x="0" y="8777"/>
                  </a:moveTo>
                  <a:lnTo>
                    <a:pt x="27298" y="8777"/>
                  </a:lnTo>
                  <a:lnTo>
                    <a:pt x="27298" y="0"/>
                  </a:lnTo>
                  <a:lnTo>
                    <a:pt x="0" y="0"/>
                  </a:lnTo>
                  <a:lnTo>
                    <a:pt x="0" y="877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1058144" y="5425439"/>
              <a:ext cx="12065" cy="79375"/>
            </a:xfrm>
            <a:custGeom>
              <a:avLst/>
              <a:gdLst/>
              <a:ahLst/>
              <a:cxnLst/>
              <a:rect l="l" t="t" r="r" b="b"/>
              <a:pathLst>
                <a:path w="12065" h="79375">
                  <a:moveTo>
                    <a:pt x="11703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11703" y="79121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059667" y="5426963"/>
              <a:ext cx="12065" cy="79375"/>
            </a:xfrm>
            <a:custGeom>
              <a:avLst/>
              <a:gdLst/>
              <a:ahLst/>
              <a:cxnLst/>
              <a:rect l="l" t="t" r="r" b="b"/>
              <a:pathLst>
                <a:path w="12065" h="79375">
                  <a:moveTo>
                    <a:pt x="0" y="79121"/>
                  </a:moveTo>
                  <a:lnTo>
                    <a:pt x="11703" y="79121"/>
                  </a:lnTo>
                  <a:lnTo>
                    <a:pt x="11703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1049000" y="5495561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30215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30215" y="12047"/>
                  </a:lnTo>
                  <a:lnTo>
                    <a:pt x="3021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050523" y="5497085"/>
              <a:ext cx="30480" cy="12065"/>
            </a:xfrm>
            <a:custGeom>
              <a:avLst/>
              <a:gdLst/>
              <a:ahLst/>
              <a:cxnLst/>
              <a:rect l="l" t="t" r="r" b="b"/>
              <a:pathLst>
                <a:path w="30479" h="12064">
                  <a:moveTo>
                    <a:pt x="0" y="12047"/>
                  </a:moveTo>
                  <a:lnTo>
                    <a:pt x="30215" y="12047"/>
                  </a:lnTo>
                  <a:lnTo>
                    <a:pt x="30215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109960" y="5425439"/>
              <a:ext cx="12065" cy="79375"/>
            </a:xfrm>
            <a:custGeom>
              <a:avLst/>
              <a:gdLst/>
              <a:ahLst/>
              <a:cxnLst/>
              <a:rect l="l" t="t" r="r" b="b"/>
              <a:pathLst>
                <a:path w="12065" h="79375">
                  <a:moveTo>
                    <a:pt x="11703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11703" y="79121"/>
                  </a:lnTo>
                  <a:lnTo>
                    <a:pt x="11703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111483" y="5426963"/>
              <a:ext cx="12065" cy="79375"/>
            </a:xfrm>
            <a:custGeom>
              <a:avLst/>
              <a:gdLst/>
              <a:ahLst/>
              <a:cxnLst/>
              <a:rect l="l" t="t" r="r" b="b"/>
              <a:pathLst>
                <a:path w="12065" h="79375">
                  <a:moveTo>
                    <a:pt x="0" y="79121"/>
                  </a:moveTo>
                  <a:lnTo>
                    <a:pt x="11703" y="79121"/>
                  </a:lnTo>
                  <a:lnTo>
                    <a:pt x="11703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1100816" y="5419329"/>
              <a:ext cx="30480" cy="8890"/>
            </a:xfrm>
            <a:custGeom>
              <a:avLst/>
              <a:gdLst/>
              <a:ahLst/>
              <a:cxnLst/>
              <a:rect l="l" t="t" r="r" b="b"/>
              <a:pathLst>
                <a:path w="30479" h="8889">
                  <a:moveTo>
                    <a:pt x="30215" y="0"/>
                  </a:moveTo>
                  <a:lnTo>
                    <a:pt x="0" y="0"/>
                  </a:lnTo>
                  <a:lnTo>
                    <a:pt x="0" y="8777"/>
                  </a:lnTo>
                  <a:lnTo>
                    <a:pt x="30215" y="8777"/>
                  </a:lnTo>
                  <a:lnTo>
                    <a:pt x="30215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102339" y="5420853"/>
              <a:ext cx="30480" cy="8890"/>
            </a:xfrm>
            <a:custGeom>
              <a:avLst/>
              <a:gdLst/>
              <a:ahLst/>
              <a:cxnLst/>
              <a:rect l="l" t="t" r="r" b="b"/>
              <a:pathLst>
                <a:path w="30479" h="8889">
                  <a:moveTo>
                    <a:pt x="0" y="8777"/>
                  </a:moveTo>
                  <a:lnTo>
                    <a:pt x="30215" y="8777"/>
                  </a:lnTo>
                  <a:lnTo>
                    <a:pt x="30215" y="0"/>
                  </a:lnTo>
                  <a:lnTo>
                    <a:pt x="0" y="0"/>
                  </a:lnTo>
                  <a:lnTo>
                    <a:pt x="0" y="877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149583" y="5425439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8776" y="0"/>
                  </a:moveTo>
                  <a:lnTo>
                    <a:pt x="0" y="0"/>
                  </a:lnTo>
                  <a:lnTo>
                    <a:pt x="0" y="79121"/>
                  </a:lnTo>
                  <a:lnTo>
                    <a:pt x="8776" y="79121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151108" y="5426963"/>
              <a:ext cx="8890" cy="79375"/>
            </a:xfrm>
            <a:custGeom>
              <a:avLst/>
              <a:gdLst/>
              <a:ahLst/>
              <a:cxnLst/>
              <a:rect l="l" t="t" r="r" b="b"/>
              <a:pathLst>
                <a:path w="8890" h="79375">
                  <a:moveTo>
                    <a:pt x="0" y="79121"/>
                  </a:moveTo>
                  <a:lnTo>
                    <a:pt x="8776" y="79121"/>
                  </a:lnTo>
                  <a:lnTo>
                    <a:pt x="8776" y="0"/>
                  </a:lnTo>
                  <a:lnTo>
                    <a:pt x="0" y="0"/>
                  </a:lnTo>
                  <a:lnTo>
                    <a:pt x="0" y="79121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140439" y="5495561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26932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26932" y="12047"/>
                  </a:lnTo>
                  <a:lnTo>
                    <a:pt x="26932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141964" y="5497085"/>
              <a:ext cx="27305" cy="12065"/>
            </a:xfrm>
            <a:custGeom>
              <a:avLst/>
              <a:gdLst/>
              <a:ahLst/>
              <a:cxnLst/>
              <a:rect l="l" t="t" r="r" b="b"/>
              <a:pathLst>
                <a:path w="27304" h="12064">
                  <a:moveTo>
                    <a:pt x="0" y="12047"/>
                  </a:moveTo>
                  <a:lnTo>
                    <a:pt x="26932" y="12047"/>
                  </a:lnTo>
                  <a:lnTo>
                    <a:pt x="26932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802111" y="5434601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170560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170560" y="12047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803636" y="5436125"/>
              <a:ext cx="170815" cy="12065"/>
            </a:xfrm>
            <a:custGeom>
              <a:avLst/>
              <a:gdLst/>
              <a:ahLst/>
              <a:cxnLst/>
              <a:rect l="l" t="t" r="r" b="b"/>
              <a:pathLst>
                <a:path w="170815" h="12064">
                  <a:moveTo>
                    <a:pt x="0" y="12047"/>
                  </a:moveTo>
                  <a:lnTo>
                    <a:pt x="170560" y="12047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0802111" y="5458949"/>
              <a:ext cx="170815" cy="9525"/>
            </a:xfrm>
            <a:custGeom>
              <a:avLst/>
              <a:gdLst/>
              <a:ahLst/>
              <a:cxnLst/>
              <a:rect l="l" t="t" r="r" b="b"/>
              <a:pathLst>
                <a:path w="170815" h="9525">
                  <a:moveTo>
                    <a:pt x="170560" y="0"/>
                  </a:moveTo>
                  <a:lnTo>
                    <a:pt x="0" y="0"/>
                  </a:lnTo>
                  <a:lnTo>
                    <a:pt x="0" y="9035"/>
                  </a:lnTo>
                  <a:lnTo>
                    <a:pt x="170560" y="9035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0803636" y="5460473"/>
              <a:ext cx="170815" cy="9525"/>
            </a:xfrm>
            <a:custGeom>
              <a:avLst/>
              <a:gdLst/>
              <a:ahLst/>
              <a:cxnLst/>
              <a:rect l="l" t="t" r="r" b="b"/>
              <a:pathLst>
                <a:path w="170815" h="9525">
                  <a:moveTo>
                    <a:pt x="0" y="9035"/>
                  </a:moveTo>
                  <a:lnTo>
                    <a:pt x="170560" y="9035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9035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0802111" y="5486380"/>
              <a:ext cx="170815" cy="9525"/>
            </a:xfrm>
            <a:custGeom>
              <a:avLst/>
              <a:gdLst/>
              <a:ahLst/>
              <a:cxnLst/>
              <a:rect l="l" t="t" r="r" b="b"/>
              <a:pathLst>
                <a:path w="170815" h="9525">
                  <a:moveTo>
                    <a:pt x="170560" y="0"/>
                  </a:moveTo>
                  <a:lnTo>
                    <a:pt x="0" y="0"/>
                  </a:lnTo>
                  <a:lnTo>
                    <a:pt x="0" y="9036"/>
                  </a:lnTo>
                  <a:lnTo>
                    <a:pt x="170560" y="9036"/>
                  </a:lnTo>
                  <a:lnTo>
                    <a:pt x="170560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0803636" y="5487904"/>
              <a:ext cx="170815" cy="9525"/>
            </a:xfrm>
            <a:custGeom>
              <a:avLst/>
              <a:gdLst/>
              <a:ahLst/>
              <a:cxnLst/>
              <a:rect l="l" t="t" r="r" b="b"/>
              <a:pathLst>
                <a:path w="170815" h="9525">
                  <a:moveTo>
                    <a:pt x="0" y="9036"/>
                  </a:moveTo>
                  <a:lnTo>
                    <a:pt x="170560" y="9036"/>
                  </a:lnTo>
                  <a:lnTo>
                    <a:pt x="170560" y="0"/>
                  </a:lnTo>
                  <a:lnTo>
                    <a:pt x="0" y="0"/>
                  </a:lnTo>
                  <a:lnTo>
                    <a:pt x="0" y="9036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271504" y="5586988"/>
              <a:ext cx="54610" cy="12065"/>
            </a:xfrm>
            <a:custGeom>
              <a:avLst/>
              <a:gdLst/>
              <a:ahLst/>
              <a:cxnLst/>
              <a:rect l="l" t="t" r="r" b="b"/>
              <a:pathLst>
                <a:path w="54609" h="12064">
                  <a:moveTo>
                    <a:pt x="54485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54485" y="12047"/>
                  </a:lnTo>
                  <a:lnTo>
                    <a:pt x="54485" y="0"/>
                  </a:lnTo>
                  <a:close/>
                </a:path>
              </a:pathLst>
            </a:custGeom>
            <a:solidFill>
              <a:srgbClr val="21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273027" y="5588512"/>
              <a:ext cx="54610" cy="12065"/>
            </a:xfrm>
            <a:custGeom>
              <a:avLst/>
              <a:gdLst/>
              <a:ahLst/>
              <a:cxnLst/>
              <a:rect l="l" t="t" r="r" b="b"/>
              <a:pathLst>
                <a:path w="54609" h="12064">
                  <a:moveTo>
                    <a:pt x="0" y="12047"/>
                  </a:moveTo>
                  <a:lnTo>
                    <a:pt x="54485" y="12047"/>
                  </a:lnTo>
                  <a:lnTo>
                    <a:pt x="54485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597896" y="5586988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24264" y="0"/>
                  </a:moveTo>
                  <a:lnTo>
                    <a:pt x="0" y="0"/>
                  </a:lnTo>
                  <a:lnTo>
                    <a:pt x="0" y="12047"/>
                  </a:lnTo>
                  <a:lnTo>
                    <a:pt x="24264" y="12047"/>
                  </a:lnTo>
                  <a:lnTo>
                    <a:pt x="24264" y="0"/>
                  </a:lnTo>
                  <a:close/>
                </a:path>
              </a:pathLst>
            </a:custGeom>
            <a:solidFill>
              <a:srgbClr val="4452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599420" y="5588512"/>
              <a:ext cx="24765" cy="12065"/>
            </a:xfrm>
            <a:custGeom>
              <a:avLst/>
              <a:gdLst/>
              <a:ahLst/>
              <a:cxnLst/>
              <a:rect l="l" t="t" r="r" b="b"/>
              <a:pathLst>
                <a:path w="24765" h="12064">
                  <a:moveTo>
                    <a:pt x="0" y="12047"/>
                  </a:moveTo>
                  <a:lnTo>
                    <a:pt x="24264" y="12047"/>
                  </a:lnTo>
                  <a:lnTo>
                    <a:pt x="24264" y="0"/>
                  </a:lnTo>
                  <a:lnTo>
                    <a:pt x="0" y="0"/>
                  </a:lnTo>
                  <a:lnTo>
                    <a:pt x="0" y="12047"/>
                  </a:lnTo>
                  <a:close/>
                </a:path>
              </a:pathLst>
            </a:custGeom>
            <a:ln w="9144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009888" y="3316223"/>
              <a:ext cx="2981325" cy="3337560"/>
            </a:xfrm>
            <a:custGeom>
              <a:avLst/>
              <a:gdLst/>
              <a:ahLst/>
              <a:cxnLst/>
              <a:rect l="l" t="t" r="r" b="b"/>
              <a:pathLst>
                <a:path w="2981325" h="3337559">
                  <a:moveTo>
                    <a:pt x="0" y="1668780"/>
                  </a:moveTo>
                  <a:lnTo>
                    <a:pt x="745235" y="0"/>
                  </a:lnTo>
                  <a:lnTo>
                    <a:pt x="2235707" y="0"/>
                  </a:lnTo>
                  <a:lnTo>
                    <a:pt x="2980943" y="1668780"/>
                  </a:lnTo>
                  <a:lnTo>
                    <a:pt x="2235707" y="3337560"/>
                  </a:lnTo>
                  <a:lnTo>
                    <a:pt x="745235" y="3337560"/>
                  </a:lnTo>
                  <a:lnTo>
                    <a:pt x="0" y="1668780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9" name="object 149"/>
          <p:cNvGrpSpPr/>
          <p:nvPr/>
        </p:nvGrpSpPr>
        <p:grpSpPr>
          <a:xfrm>
            <a:off x="771144" y="768095"/>
            <a:ext cx="7919084" cy="6090285"/>
            <a:chOff x="771144" y="768095"/>
            <a:chExt cx="7919084" cy="6090285"/>
          </a:xfrm>
        </p:grpSpPr>
        <p:pic>
          <p:nvPicPr>
            <p:cNvPr id="150" name="object 1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6760" y="768095"/>
              <a:ext cx="283464" cy="24079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66760" y="1987295"/>
              <a:ext cx="283464" cy="24079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8449055" y="5237353"/>
              <a:ext cx="241300" cy="264160"/>
            </a:xfrm>
            <a:custGeom>
              <a:avLst/>
              <a:gdLst/>
              <a:ahLst/>
              <a:cxnLst/>
              <a:rect l="l" t="t" r="r" b="b"/>
              <a:pathLst>
                <a:path w="241300" h="264160">
                  <a:moveTo>
                    <a:pt x="37211" y="25527"/>
                  </a:moveTo>
                  <a:lnTo>
                    <a:pt x="11175" y="25527"/>
                  </a:lnTo>
                  <a:lnTo>
                    <a:pt x="18796" y="63881"/>
                  </a:lnTo>
                  <a:lnTo>
                    <a:pt x="34036" y="104521"/>
                  </a:lnTo>
                  <a:lnTo>
                    <a:pt x="55879" y="141732"/>
                  </a:lnTo>
                  <a:lnTo>
                    <a:pt x="83439" y="169545"/>
                  </a:lnTo>
                  <a:lnTo>
                    <a:pt x="55879" y="197485"/>
                  </a:lnTo>
                  <a:lnTo>
                    <a:pt x="33909" y="234569"/>
                  </a:lnTo>
                  <a:lnTo>
                    <a:pt x="22860" y="264160"/>
                  </a:lnTo>
                  <a:lnTo>
                    <a:pt x="209169" y="80645"/>
                  </a:lnTo>
                  <a:lnTo>
                    <a:pt x="51943" y="80645"/>
                  </a:lnTo>
                  <a:lnTo>
                    <a:pt x="46863" y="67183"/>
                  </a:lnTo>
                  <a:lnTo>
                    <a:pt x="42799" y="53467"/>
                  </a:lnTo>
                  <a:lnTo>
                    <a:pt x="39497" y="39624"/>
                  </a:lnTo>
                  <a:lnTo>
                    <a:pt x="37211" y="25527"/>
                  </a:lnTo>
                  <a:close/>
                </a:path>
                <a:path w="241300" h="264160">
                  <a:moveTo>
                    <a:pt x="240792" y="0"/>
                  </a:moveTo>
                  <a:lnTo>
                    <a:pt x="203200" y="0"/>
                  </a:lnTo>
                  <a:lnTo>
                    <a:pt x="203200" y="25527"/>
                  </a:lnTo>
                  <a:lnTo>
                    <a:pt x="200914" y="39624"/>
                  </a:lnTo>
                  <a:lnTo>
                    <a:pt x="197739" y="53467"/>
                  </a:lnTo>
                  <a:lnTo>
                    <a:pt x="193675" y="67183"/>
                  </a:lnTo>
                  <a:lnTo>
                    <a:pt x="188722" y="80645"/>
                  </a:lnTo>
                  <a:lnTo>
                    <a:pt x="209169" y="80645"/>
                  </a:lnTo>
                  <a:lnTo>
                    <a:pt x="218948" y="70993"/>
                  </a:lnTo>
                  <a:lnTo>
                    <a:pt x="221615" y="63881"/>
                  </a:lnTo>
                  <a:lnTo>
                    <a:pt x="229108" y="25527"/>
                  </a:lnTo>
                  <a:lnTo>
                    <a:pt x="240792" y="25527"/>
                  </a:lnTo>
                  <a:lnTo>
                    <a:pt x="240792" y="0"/>
                  </a:lnTo>
                  <a:close/>
                </a:path>
                <a:path w="241300" h="264160">
                  <a:moveTo>
                    <a:pt x="203200" y="0"/>
                  </a:moveTo>
                  <a:lnTo>
                    <a:pt x="0" y="0"/>
                  </a:lnTo>
                  <a:lnTo>
                    <a:pt x="0" y="25527"/>
                  </a:lnTo>
                  <a:lnTo>
                    <a:pt x="203200" y="255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66760" y="3358895"/>
              <a:ext cx="283464" cy="240791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8449055" y="4032249"/>
              <a:ext cx="241300" cy="339090"/>
            </a:xfrm>
            <a:custGeom>
              <a:avLst/>
              <a:gdLst/>
              <a:ahLst/>
              <a:cxnLst/>
              <a:rect l="l" t="t" r="r" b="b"/>
              <a:pathLst>
                <a:path w="241300" h="339089">
                  <a:moveTo>
                    <a:pt x="240792" y="313436"/>
                  </a:moveTo>
                  <a:lnTo>
                    <a:pt x="0" y="313436"/>
                  </a:lnTo>
                  <a:lnTo>
                    <a:pt x="0" y="338963"/>
                  </a:lnTo>
                  <a:lnTo>
                    <a:pt x="240792" y="338963"/>
                  </a:lnTo>
                  <a:lnTo>
                    <a:pt x="240792" y="313436"/>
                  </a:lnTo>
                  <a:close/>
                </a:path>
                <a:path w="241300" h="339089">
                  <a:moveTo>
                    <a:pt x="37211" y="25400"/>
                  </a:moveTo>
                  <a:lnTo>
                    <a:pt x="11175" y="25400"/>
                  </a:lnTo>
                  <a:lnTo>
                    <a:pt x="18796" y="63754"/>
                  </a:lnTo>
                  <a:lnTo>
                    <a:pt x="34036" y="104393"/>
                  </a:lnTo>
                  <a:lnTo>
                    <a:pt x="55879" y="141605"/>
                  </a:lnTo>
                  <a:lnTo>
                    <a:pt x="83439" y="169418"/>
                  </a:lnTo>
                  <a:lnTo>
                    <a:pt x="55879" y="197357"/>
                  </a:lnTo>
                  <a:lnTo>
                    <a:pt x="33909" y="234442"/>
                  </a:lnTo>
                  <a:lnTo>
                    <a:pt x="18669" y="275208"/>
                  </a:lnTo>
                  <a:lnTo>
                    <a:pt x="11175" y="313436"/>
                  </a:lnTo>
                  <a:lnTo>
                    <a:pt x="37084" y="313436"/>
                  </a:lnTo>
                  <a:lnTo>
                    <a:pt x="44196" y="279526"/>
                  </a:lnTo>
                  <a:lnTo>
                    <a:pt x="57658" y="244348"/>
                  </a:lnTo>
                  <a:lnTo>
                    <a:pt x="76200" y="212851"/>
                  </a:lnTo>
                  <a:lnTo>
                    <a:pt x="98551" y="189992"/>
                  </a:lnTo>
                  <a:lnTo>
                    <a:pt x="100202" y="188849"/>
                  </a:lnTo>
                  <a:lnTo>
                    <a:pt x="101726" y="187451"/>
                  </a:lnTo>
                  <a:lnTo>
                    <a:pt x="102997" y="185927"/>
                  </a:lnTo>
                  <a:lnTo>
                    <a:pt x="111887" y="185927"/>
                  </a:lnTo>
                  <a:lnTo>
                    <a:pt x="111887" y="80518"/>
                  </a:lnTo>
                  <a:lnTo>
                    <a:pt x="51943" y="80518"/>
                  </a:lnTo>
                  <a:lnTo>
                    <a:pt x="46863" y="67056"/>
                  </a:lnTo>
                  <a:lnTo>
                    <a:pt x="42799" y="53467"/>
                  </a:lnTo>
                  <a:lnTo>
                    <a:pt x="39497" y="39497"/>
                  </a:lnTo>
                  <a:lnTo>
                    <a:pt x="37211" y="25400"/>
                  </a:lnTo>
                  <a:close/>
                </a:path>
                <a:path w="241300" h="339089">
                  <a:moveTo>
                    <a:pt x="240792" y="0"/>
                  </a:moveTo>
                  <a:lnTo>
                    <a:pt x="203200" y="0"/>
                  </a:lnTo>
                  <a:lnTo>
                    <a:pt x="203200" y="25400"/>
                  </a:lnTo>
                  <a:lnTo>
                    <a:pt x="200914" y="39497"/>
                  </a:lnTo>
                  <a:lnTo>
                    <a:pt x="197739" y="53467"/>
                  </a:lnTo>
                  <a:lnTo>
                    <a:pt x="193675" y="67056"/>
                  </a:lnTo>
                  <a:lnTo>
                    <a:pt x="188722" y="80518"/>
                  </a:lnTo>
                  <a:lnTo>
                    <a:pt x="111887" y="80518"/>
                  </a:lnTo>
                  <a:lnTo>
                    <a:pt x="111887" y="271272"/>
                  </a:lnTo>
                  <a:lnTo>
                    <a:pt x="69088" y="313436"/>
                  </a:lnTo>
                  <a:lnTo>
                    <a:pt x="171830" y="313436"/>
                  </a:lnTo>
                  <a:lnTo>
                    <a:pt x="129032" y="271272"/>
                  </a:lnTo>
                  <a:lnTo>
                    <a:pt x="129032" y="196723"/>
                  </a:lnTo>
                  <a:lnTo>
                    <a:pt x="137414" y="186055"/>
                  </a:lnTo>
                  <a:lnTo>
                    <a:pt x="173352" y="186055"/>
                  </a:lnTo>
                  <a:lnTo>
                    <a:pt x="156845" y="169418"/>
                  </a:lnTo>
                  <a:lnTo>
                    <a:pt x="184403" y="141605"/>
                  </a:lnTo>
                  <a:lnTo>
                    <a:pt x="206375" y="104393"/>
                  </a:lnTo>
                  <a:lnTo>
                    <a:pt x="221615" y="63754"/>
                  </a:lnTo>
                  <a:lnTo>
                    <a:pt x="229108" y="25400"/>
                  </a:lnTo>
                  <a:lnTo>
                    <a:pt x="240792" y="25400"/>
                  </a:lnTo>
                  <a:lnTo>
                    <a:pt x="240792" y="0"/>
                  </a:lnTo>
                  <a:close/>
                </a:path>
                <a:path w="241300" h="339089">
                  <a:moveTo>
                    <a:pt x="173352" y="186055"/>
                  </a:moveTo>
                  <a:lnTo>
                    <a:pt x="137414" y="186055"/>
                  </a:lnTo>
                  <a:lnTo>
                    <a:pt x="138684" y="187579"/>
                  </a:lnTo>
                  <a:lnTo>
                    <a:pt x="140208" y="188849"/>
                  </a:lnTo>
                  <a:lnTo>
                    <a:pt x="182625" y="244348"/>
                  </a:lnTo>
                  <a:lnTo>
                    <a:pt x="203200" y="313436"/>
                  </a:lnTo>
                  <a:lnTo>
                    <a:pt x="203200" y="229107"/>
                  </a:lnTo>
                  <a:lnTo>
                    <a:pt x="184403" y="197357"/>
                  </a:lnTo>
                  <a:lnTo>
                    <a:pt x="173352" y="186055"/>
                  </a:lnTo>
                  <a:close/>
                </a:path>
                <a:path w="241300" h="339089">
                  <a:moveTo>
                    <a:pt x="203200" y="229107"/>
                  </a:moveTo>
                  <a:lnTo>
                    <a:pt x="203200" y="313436"/>
                  </a:lnTo>
                  <a:lnTo>
                    <a:pt x="229108" y="313436"/>
                  </a:lnTo>
                  <a:lnTo>
                    <a:pt x="221615" y="275081"/>
                  </a:lnTo>
                  <a:lnTo>
                    <a:pt x="206375" y="234442"/>
                  </a:lnTo>
                  <a:lnTo>
                    <a:pt x="203200" y="229107"/>
                  </a:lnTo>
                  <a:close/>
                </a:path>
                <a:path w="241300" h="339089">
                  <a:moveTo>
                    <a:pt x="111887" y="185927"/>
                  </a:moveTo>
                  <a:lnTo>
                    <a:pt x="102997" y="185927"/>
                  </a:lnTo>
                  <a:lnTo>
                    <a:pt x="111887" y="196976"/>
                  </a:lnTo>
                  <a:lnTo>
                    <a:pt x="111887" y="185927"/>
                  </a:lnTo>
                  <a:close/>
                </a:path>
                <a:path w="241300" h="339089">
                  <a:moveTo>
                    <a:pt x="203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200" y="25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66760" y="4565904"/>
              <a:ext cx="283464" cy="240792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8449055" y="2849879"/>
              <a:ext cx="241300" cy="264160"/>
            </a:xfrm>
            <a:custGeom>
              <a:avLst/>
              <a:gdLst/>
              <a:ahLst/>
              <a:cxnLst/>
              <a:rect l="l" t="t" r="r" b="b"/>
              <a:pathLst>
                <a:path w="241300" h="264160">
                  <a:moveTo>
                    <a:pt x="37211" y="25400"/>
                  </a:moveTo>
                  <a:lnTo>
                    <a:pt x="11175" y="25400"/>
                  </a:lnTo>
                  <a:lnTo>
                    <a:pt x="18796" y="63754"/>
                  </a:lnTo>
                  <a:lnTo>
                    <a:pt x="34036" y="104394"/>
                  </a:lnTo>
                  <a:lnTo>
                    <a:pt x="55879" y="141605"/>
                  </a:lnTo>
                  <a:lnTo>
                    <a:pt x="83439" y="169418"/>
                  </a:lnTo>
                  <a:lnTo>
                    <a:pt x="55879" y="197358"/>
                  </a:lnTo>
                  <a:lnTo>
                    <a:pt x="33909" y="234569"/>
                  </a:lnTo>
                  <a:lnTo>
                    <a:pt x="22860" y="264160"/>
                  </a:lnTo>
                  <a:lnTo>
                    <a:pt x="209156" y="80518"/>
                  </a:lnTo>
                  <a:lnTo>
                    <a:pt x="51943" y="80518"/>
                  </a:lnTo>
                  <a:lnTo>
                    <a:pt x="46863" y="67183"/>
                  </a:lnTo>
                  <a:lnTo>
                    <a:pt x="42799" y="53467"/>
                  </a:lnTo>
                  <a:lnTo>
                    <a:pt x="39497" y="39497"/>
                  </a:lnTo>
                  <a:lnTo>
                    <a:pt x="37211" y="25400"/>
                  </a:lnTo>
                  <a:close/>
                </a:path>
                <a:path w="241300" h="264160">
                  <a:moveTo>
                    <a:pt x="240792" y="0"/>
                  </a:moveTo>
                  <a:lnTo>
                    <a:pt x="203200" y="0"/>
                  </a:lnTo>
                  <a:lnTo>
                    <a:pt x="203200" y="25400"/>
                  </a:lnTo>
                  <a:lnTo>
                    <a:pt x="200914" y="39497"/>
                  </a:lnTo>
                  <a:lnTo>
                    <a:pt x="197739" y="53467"/>
                  </a:lnTo>
                  <a:lnTo>
                    <a:pt x="193675" y="67183"/>
                  </a:lnTo>
                  <a:lnTo>
                    <a:pt x="188722" y="80518"/>
                  </a:lnTo>
                  <a:lnTo>
                    <a:pt x="209156" y="80518"/>
                  </a:lnTo>
                  <a:lnTo>
                    <a:pt x="218948" y="70866"/>
                  </a:lnTo>
                  <a:lnTo>
                    <a:pt x="221615" y="63754"/>
                  </a:lnTo>
                  <a:lnTo>
                    <a:pt x="229108" y="25400"/>
                  </a:lnTo>
                  <a:lnTo>
                    <a:pt x="240792" y="25400"/>
                  </a:lnTo>
                  <a:lnTo>
                    <a:pt x="240792" y="0"/>
                  </a:lnTo>
                  <a:close/>
                </a:path>
                <a:path w="241300" h="264160">
                  <a:moveTo>
                    <a:pt x="2032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03200" y="254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66760" y="5721095"/>
              <a:ext cx="283464" cy="24079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1144" y="5910072"/>
              <a:ext cx="103631" cy="210312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877824" y="5925311"/>
              <a:ext cx="304800" cy="332740"/>
            </a:xfrm>
            <a:custGeom>
              <a:avLst/>
              <a:gdLst/>
              <a:ahLst/>
              <a:cxnLst/>
              <a:rect l="l" t="t" r="r" b="b"/>
              <a:pathLst>
                <a:path w="304800" h="332739">
                  <a:moveTo>
                    <a:pt x="45072" y="0"/>
                  </a:moveTo>
                  <a:lnTo>
                    <a:pt x="36334" y="1727"/>
                  </a:lnTo>
                  <a:lnTo>
                    <a:pt x="28917" y="6781"/>
                  </a:lnTo>
                  <a:lnTo>
                    <a:pt x="24041" y="13969"/>
                  </a:lnTo>
                  <a:lnTo>
                    <a:pt x="22225" y="22351"/>
                  </a:lnTo>
                  <a:lnTo>
                    <a:pt x="23977" y="31457"/>
                  </a:lnTo>
                  <a:lnTo>
                    <a:pt x="24472" y="31457"/>
                  </a:lnTo>
                  <a:lnTo>
                    <a:pt x="109994" y="220560"/>
                  </a:lnTo>
                  <a:lnTo>
                    <a:pt x="96647" y="223481"/>
                  </a:lnTo>
                  <a:lnTo>
                    <a:pt x="36334" y="182537"/>
                  </a:lnTo>
                  <a:lnTo>
                    <a:pt x="28346" y="178955"/>
                  </a:lnTo>
                  <a:lnTo>
                    <a:pt x="0" y="203619"/>
                  </a:lnTo>
                  <a:lnTo>
                    <a:pt x="3098" y="212267"/>
                  </a:lnTo>
                  <a:lnTo>
                    <a:pt x="9639" y="219087"/>
                  </a:lnTo>
                  <a:lnTo>
                    <a:pt x="108508" y="285369"/>
                  </a:lnTo>
                  <a:lnTo>
                    <a:pt x="170306" y="299504"/>
                  </a:lnTo>
                  <a:lnTo>
                    <a:pt x="172288" y="301942"/>
                  </a:lnTo>
                  <a:lnTo>
                    <a:pt x="186131" y="332155"/>
                  </a:lnTo>
                  <a:lnTo>
                    <a:pt x="304279" y="279527"/>
                  </a:lnTo>
                  <a:lnTo>
                    <a:pt x="294894" y="259549"/>
                  </a:lnTo>
                  <a:lnTo>
                    <a:pt x="292011" y="239699"/>
                  </a:lnTo>
                  <a:lnTo>
                    <a:pt x="296379" y="219583"/>
                  </a:lnTo>
                  <a:lnTo>
                    <a:pt x="298500" y="194703"/>
                  </a:lnTo>
                  <a:lnTo>
                    <a:pt x="288963" y="160604"/>
                  </a:lnTo>
                  <a:lnTo>
                    <a:pt x="255841" y="88480"/>
                  </a:lnTo>
                  <a:lnTo>
                    <a:pt x="249720" y="79984"/>
                  </a:lnTo>
                  <a:lnTo>
                    <a:pt x="241007" y="74587"/>
                  </a:lnTo>
                  <a:lnTo>
                    <a:pt x="230809" y="72847"/>
                  </a:lnTo>
                  <a:lnTo>
                    <a:pt x="220243" y="75323"/>
                  </a:lnTo>
                  <a:lnTo>
                    <a:pt x="214312" y="77762"/>
                  </a:lnTo>
                  <a:lnTo>
                    <a:pt x="209854" y="82143"/>
                  </a:lnTo>
                  <a:lnTo>
                    <a:pt x="206895" y="88480"/>
                  </a:lnTo>
                  <a:lnTo>
                    <a:pt x="205905" y="87985"/>
                  </a:lnTo>
                  <a:lnTo>
                    <a:pt x="203923" y="83604"/>
                  </a:lnTo>
                  <a:lnTo>
                    <a:pt x="197002" y="75323"/>
                  </a:lnTo>
                  <a:lnTo>
                    <a:pt x="189585" y="71424"/>
                  </a:lnTo>
                  <a:lnTo>
                    <a:pt x="181686" y="71424"/>
                  </a:lnTo>
                  <a:lnTo>
                    <a:pt x="173494" y="72351"/>
                  </a:lnTo>
                  <a:lnTo>
                    <a:pt x="166230" y="75628"/>
                  </a:lnTo>
                  <a:lnTo>
                    <a:pt x="160273" y="80810"/>
                  </a:lnTo>
                  <a:lnTo>
                    <a:pt x="155968" y="87985"/>
                  </a:lnTo>
                  <a:lnTo>
                    <a:pt x="147104" y="80860"/>
                  </a:lnTo>
                  <a:lnTo>
                    <a:pt x="137553" y="77812"/>
                  </a:lnTo>
                  <a:lnTo>
                    <a:pt x="127457" y="78524"/>
                  </a:lnTo>
                  <a:lnTo>
                    <a:pt x="117906" y="83121"/>
                  </a:lnTo>
                  <a:lnTo>
                    <a:pt x="113322" y="87604"/>
                  </a:lnTo>
                  <a:lnTo>
                    <a:pt x="110121" y="93472"/>
                  </a:lnTo>
                  <a:lnTo>
                    <a:pt x="108584" y="100253"/>
                  </a:lnTo>
                  <a:lnTo>
                    <a:pt x="109004" y="107975"/>
                  </a:lnTo>
                  <a:lnTo>
                    <a:pt x="108508" y="107975"/>
                  </a:lnTo>
                  <a:lnTo>
                    <a:pt x="66001" y="13906"/>
                  </a:lnTo>
                  <a:lnTo>
                    <a:pt x="60871" y="6591"/>
                  </a:lnTo>
                  <a:lnTo>
                    <a:pt x="53581" y="1790"/>
                  </a:lnTo>
                  <a:lnTo>
                    <a:pt x="45072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14344" y="5273039"/>
              <a:ext cx="3831336" cy="1584959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4099559" y="5858255"/>
              <a:ext cx="2715895" cy="457200"/>
            </a:xfrm>
            <a:custGeom>
              <a:avLst/>
              <a:gdLst/>
              <a:ahLst/>
              <a:cxnLst/>
              <a:rect l="l" t="t" r="r" b="b"/>
              <a:pathLst>
                <a:path w="2715895" h="457200">
                  <a:moveTo>
                    <a:pt x="2715641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715641" y="457200"/>
                  </a:lnTo>
                  <a:lnTo>
                    <a:pt x="27156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10091166" y="6326530"/>
            <a:ext cx="8642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a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45" dirty="0">
                <a:latin typeface="Calibri"/>
                <a:cs typeface="Calibri"/>
              </a:rPr>
              <a:t>n</a:t>
            </a:r>
            <a:r>
              <a:rPr sz="1400" spc="-40" dirty="0">
                <a:latin typeface="Calibri"/>
                <a:cs typeface="Calibri"/>
              </a:rPr>
              <a:t>t</a:t>
            </a:r>
            <a:r>
              <a:rPr sz="1400" spc="-5" dirty="0"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3" name="object 16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155935" y="3499103"/>
            <a:ext cx="588264" cy="573024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12223" y="1682495"/>
            <a:ext cx="710183" cy="423672"/>
          </a:xfrm>
          <a:prstGeom prst="rect">
            <a:avLst/>
          </a:prstGeom>
        </p:spPr>
      </p:pic>
      <p:grpSp>
        <p:nvGrpSpPr>
          <p:cNvPr id="165" name="object 165"/>
          <p:cNvGrpSpPr/>
          <p:nvPr/>
        </p:nvGrpSpPr>
        <p:grpSpPr>
          <a:xfrm>
            <a:off x="10094976" y="984503"/>
            <a:ext cx="1527175" cy="1767839"/>
            <a:chOff x="10094976" y="984503"/>
            <a:chExt cx="1527175" cy="1767839"/>
          </a:xfrm>
        </p:grpSpPr>
        <p:pic>
          <p:nvPicPr>
            <p:cNvPr id="166" name="object 1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94976" y="984503"/>
              <a:ext cx="615696" cy="47548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652760" y="1005839"/>
              <a:ext cx="969263" cy="1746503"/>
            </a:xfrm>
            <a:prstGeom prst="rect">
              <a:avLst/>
            </a:prstGeom>
          </p:spPr>
        </p:pic>
      </p:grpSp>
      <p:sp>
        <p:nvSpPr>
          <p:cNvPr id="168" name="object 168"/>
          <p:cNvSpPr txBox="1"/>
          <p:nvPr/>
        </p:nvSpPr>
        <p:spPr>
          <a:xfrm>
            <a:off x="4096511" y="5858255"/>
            <a:ext cx="2719070" cy="457200"/>
          </a:xfrm>
          <a:prstGeom prst="rect">
            <a:avLst/>
          </a:prstGeom>
          <a:ln w="6096">
            <a:solidFill>
              <a:srgbClr val="F0F0F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734060">
              <a:lnSpc>
                <a:spcPct val="100000"/>
              </a:lnSpc>
              <a:spcBef>
                <a:spcPts val="500"/>
              </a:spcBef>
            </a:pPr>
            <a:r>
              <a:rPr sz="1800" spc="-15" dirty="0">
                <a:solidFill>
                  <a:srgbClr val="7D7D7D"/>
                </a:solidFill>
                <a:latin typeface="Calibri"/>
                <a:cs typeface="Calibri"/>
              </a:rPr>
              <a:t>Inconsistency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00215" y="929639"/>
            <a:ext cx="5763895" cy="5718175"/>
            <a:chOff x="6300215" y="929639"/>
            <a:chExt cx="5763895" cy="5718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0215" y="929639"/>
              <a:ext cx="5763768" cy="56631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24599" y="957071"/>
              <a:ext cx="5666105" cy="5562600"/>
            </a:xfrm>
            <a:custGeom>
              <a:avLst/>
              <a:gdLst/>
              <a:ahLst/>
              <a:cxnLst/>
              <a:rect l="l" t="t" r="r" b="b"/>
              <a:pathLst>
                <a:path w="5666105" h="5562600">
                  <a:moveTo>
                    <a:pt x="5470017" y="0"/>
                  </a:moveTo>
                  <a:lnTo>
                    <a:pt x="195833" y="0"/>
                  </a:lnTo>
                  <a:lnTo>
                    <a:pt x="150875" y="5206"/>
                  </a:lnTo>
                  <a:lnTo>
                    <a:pt x="109727" y="19938"/>
                  </a:lnTo>
                  <a:lnTo>
                    <a:pt x="73278" y="43052"/>
                  </a:lnTo>
                  <a:lnTo>
                    <a:pt x="43052" y="73278"/>
                  </a:lnTo>
                  <a:lnTo>
                    <a:pt x="19938" y="109727"/>
                  </a:lnTo>
                  <a:lnTo>
                    <a:pt x="5207" y="150875"/>
                  </a:lnTo>
                  <a:lnTo>
                    <a:pt x="0" y="195706"/>
                  </a:lnTo>
                  <a:lnTo>
                    <a:pt x="0" y="5366537"/>
                  </a:lnTo>
                  <a:lnTo>
                    <a:pt x="5207" y="5411431"/>
                  </a:lnTo>
                  <a:lnTo>
                    <a:pt x="19938" y="5452656"/>
                  </a:lnTo>
                  <a:lnTo>
                    <a:pt x="43052" y="5489003"/>
                  </a:lnTo>
                  <a:lnTo>
                    <a:pt x="73278" y="5519331"/>
                  </a:lnTo>
                  <a:lnTo>
                    <a:pt x="109727" y="5542445"/>
                  </a:lnTo>
                  <a:lnTo>
                    <a:pt x="150875" y="5557177"/>
                  </a:lnTo>
                  <a:lnTo>
                    <a:pt x="195833" y="5562345"/>
                  </a:lnTo>
                  <a:lnTo>
                    <a:pt x="5470017" y="5562345"/>
                  </a:lnTo>
                  <a:lnTo>
                    <a:pt x="5514975" y="5557177"/>
                  </a:lnTo>
                  <a:lnTo>
                    <a:pt x="5556123" y="5542445"/>
                  </a:lnTo>
                  <a:lnTo>
                    <a:pt x="5592445" y="5519331"/>
                  </a:lnTo>
                  <a:lnTo>
                    <a:pt x="5622798" y="5489003"/>
                  </a:lnTo>
                  <a:lnTo>
                    <a:pt x="5645911" y="5452656"/>
                  </a:lnTo>
                  <a:lnTo>
                    <a:pt x="5660644" y="5411431"/>
                  </a:lnTo>
                  <a:lnTo>
                    <a:pt x="5665851" y="5366537"/>
                  </a:lnTo>
                  <a:lnTo>
                    <a:pt x="5665851" y="195706"/>
                  </a:lnTo>
                  <a:lnTo>
                    <a:pt x="5660644" y="150875"/>
                  </a:lnTo>
                  <a:lnTo>
                    <a:pt x="5645911" y="109727"/>
                  </a:lnTo>
                  <a:lnTo>
                    <a:pt x="5622798" y="73278"/>
                  </a:lnTo>
                  <a:lnTo>
                    <a:pt x="5592445" y="43052"/>
                  </a:lnTo>
                  <a:lnTo>
                    <a:pt x="5556123" y="19938"/>
                  </a:lnTo>
                  <a:lnTo>
                    <a:pt x="5514975" y="5206"/>
                  </a:lnTo>
                  <a:lnTo>
                    <a:pt x="547001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24599" y="947927"/>
              <a:ext cx="5666105" cy="399415"/>
            </a:xfrm>
            <a:custGeom>
              <a:avLst/>
              <a:gdLst/>
              <a:ahLst/>
              <a:cxnLst/>
              <a:rect l="l" t="t" r="r" b="b"/>
              <a:pathLst>
                <a:path w="5666105" h="399415">
                  <a:moveTo>
                    <a:pt x="566585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5851" y="399161"/>
                  </a:lnTo>
                  <a:lnTo>
                    <a:pt x="566585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24600" y="947927"/>
            <a:ext cx="5666105" cy="39941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152400" algn="ctr">
              <a:lnSpc>
                <a:spcPct val="100000"/>
              </a:lnSpc>
              <a:spcBef>
                <a:spcPts val="14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77000" y="1045463"/>
            <a:ext cx="5513705" cy="5257800"/>
            <a:chOff x="6477000" y="1045463"/>
            <a:chExt cx="5513705" cy="52578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0" y="1045463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0" y="1502663"/>
              <a:ext cx="5513705" cy="4800600"/>
            </a:xfrm>
            <a:custGeom>
              <a:avLst/>
              <a:gdLst/>
              <a:ahLst/>
              <a:cxnLst/>
              <a:rect l="l" t="t" r="r" b="b"/>
              <a:pathLst>
                <a:path w="5513705" h="4800600">
                  <a:moveTo>
                    <a:pt x="5513324" y="0"/>
                  </a:moveTo>
                  <a:lnTo>
                    <a:pt x="0" y="0"/>
                  </a:lnTo>
                  <a:lnTo>
                    <a:pt x="0" y="4800600"/>
                  </a:lnTo>
                  <a:lnTo>
                    <a:pt x="5513324" y="4800600"/>
                  </a:lnTo>
                  <a:lnTo>
                    <a:pt x="551332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53505" marR="2742565" indent="-250190">
              <a:lnSpc>
                <a:spcPct val="100000"/>
              </a:lnSpc>
              <a:spcBef>
                <a:spcPts val="100"/>
              </a:spcBef>
              <a:tabLst>
                <a:tab pos="7457440" algn="l"/>
                <a:tab pos="8585200" algn="l"/>
              </a:tabLst>
            </a:pPr>
            <a:r>
              <a:rPr sz="1800" spc="-10" dirty="0">
                <a:solidFill>
                  <a:srgbClr val="549CD4"/>
                </a:solidFill>
              </a:rPr>
              <a:t>variab</a:t>
            </a:r>
            <a:r>
              <a:rPr sz="1800" spc="-5" dirty="0">
                <a:solidFill>
                  <a:srgbClr val="549CD4"/>
                </a:solidFill>
              </a:rPr>
              <a:t>l</a:t>
            </a:r>
            <a:r>
              <a:rPr sz="1800" dirty="0">
                <a:solidFill>
                  <a:srgbClr val="549CD4"/>
                </a:solidFill>
              </a:rPr>
              <a:t>e	</a:t>
            </a:r>
            <a:r>
              <a:rPr sz="1800" spc="-10" dirty="0">
                <a:solidFill>
                  <a:srgbClr val="CE9178"/>
                </a:solidFill>
              </a:rPr>
              <a:t>"</a:t>
            </a:r>
            <a:r>
              <a:rPr sz="1800" spc="-10" dirty="0">
                <a:solidFill>
                  <a:srgbClr val="9CDCFC"/>
                </a:solidFill>
              </a:rPr>
              <a:t>bella</a:t>
            </a:r>
            <a:r>
              <a:rPr sz="1800" dirty="0">
                <a:solidFill>
                  <a:srgbClr val="CE9178"/>
                </a:solidFill>
              </a:rPr>
              <a:t>"	</a:t>
            </a:r>
            <a:r>
              <a:rPr sz="1800" dirty="0">
                <a:solidFill>
                  <a:srgbClr val="D2D2D2"/>
                </a:solidFill>
              </a:rPr>
              <a:t>{  </a:t>
            </a:r>
            <a:r>
              <a:rPr sz="1800" spc="-10" dirty="0">
                <a:solidFill>
                  <a:srgbClr val="D2D2D2"/>
                </a:solidFill>
              </a:rPr>
              <a:t>type</a:t>
            </a:r>
            <a:r>
              <a:rPr sz="1800" spc="-55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5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D2D2D2"/>
                </a:solidFill>
              </a:rPr>
              <a:t>object({</a:t>
            </a:r>
            <a:endParaRPr sz="1800"/>
          </a:p>
          <a:p>
            <a:pPr marL="6956425" marR="2758440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</a:rPr>
              <a:t>name </a:t>
            </a:r>
            <a:r>
              <a:rPr sz="1800" dirty="0">
                <a:solidFill>
                  <a:srgbClr val="D2D2D2"/>
                </a:solidFill>
              </a:rPr>
              <a:t>= </a:t>
            </a:r>
            <a:r>
              <a:rPr sz="1800" spc="-10" dirty="0">
                <a:solidFill>
                  <a:srgbClr val="CE9178"/>
                </a:solidFill>
              </a:rPr>
              <a:t>string </a:t>
            </a:r>
            <a:r>
              <a:rPr sz="1800" spc="-975" dirty="0">
                <a:solidFill>
                  <a:srgbClr val="CE9178"/>
                </a:solidFill>
              </a:rPr>
              <a:t> </a:t>
            </a:r>
            <a:r>
              <a:rPr sz="1800" spc="-5" dirty="0">
                <a:solidFill>
                  <a:srgbClr val="D2D2D2"/>
                </a:solidFill>
              </a:rPr>
              <a:t>color</a:t>
            </a:r>
            <a:r>
              <a:rPr sz="1800" spc="-12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10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CE9178"/>
                </a:solidFill>
              </a:rPr>
              <a:t>string </a:t>
            </a:r>
            <a:r>
              <a:rPr sz="1800" spc="-975" dirty="0">
                <a:solidFill>
                  <a:srgbClr val="CE9178"/>
                </a:solidFill>
              </a:rPr>
              <a:t> </a:t>
            </a:r>
            <a:r>
              <a:rPr sz="1800" spc="-5" dirty="0">
                <a:solidFill>
                  <a:srgbClr val="D2D2D2"/>
                </a:solidFill>
              </a:rPr>
              <a:t>age</a:t>
            </a:r>
            <a:r>
              <a:rPr sz="1800" spc="-65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60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CE9178"/>
                </a:solidFill>
              </a:rPr>
              <a:t>number</a:t>
            </a:r>
            <a:endParaRPr sz="1800"/>
          </a:p>
          <a:p>
            <a:pPr marL="69564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D2D2D2"/>
                </a:solidFill>
              </a:rPr>
              <a:t>food</a:t>
            </a:r>
            <a:r>
              <a:rPr sz="1800" spc="-11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10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DCDCAA"/>
                </a:solidFill>
              </a:rPr>
              <a:t>list</a:t>
            </a:r>
            <a:r>
              <a:rPr sz="1800" spc="-10" dirty="0">
                <a:solidFill>
                  <a:srgbClr val="D2D2D2"/>
                </a:solidFill>
              </a:rPr>
              <a:t>(string)</a:t>
            </a:r>
            <a:endParaRPr sz="1800"/>
          </a:p>
          <a:p>
            <a:pPr marL="695642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</a:rPr>
              <a:t>favorite_pet</a:t>
            </a:r>
            <a:r>
              <a:rPr sz="1800" spc="-125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7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CE9178"/>
                </a:solidFill>
              </a:rPr>
              <a:t>bool</a:t>
            </a:r>
            <a:endParaRPr sz="1800"/>
          </a:p>
          <a:p>
            <a:pPr marL="6453505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</a:rPr>
              <a:t>})</a:t>
            </a:r>
            <a:endParaRPr sz="1800"/>
          </a:p>
          <a:p>
            <a:pPr marL="6453505">
              <a:lnSpc>
                <a:spcPct val="100000"/>
              </a:lnSpc>
              <a:spcBef>
                <a:spcPts val="1610"/>
              </a:spcBef>
            </a:pPr>
            <a:r>
              <a:rPr sz="1800" spc="-10" dirty="0">
                <a:solidFill>
                  <a:srgbClr val="D2D2D2"/>
                </a:solidFill>
              </a:rPr>
              <a:t>default</a:t>
            </a:r>
            <a:r>
              <a:rPr sz="1800" spc="-10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105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{</a:t>
            </a:r>
            <a:endParaRPr sz="1800"/>
          </a:p>
          <a:p>
            <a:pPr marL="6956425" marR="263334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</a:rPr>
              <a:t>name </a:t>
            </a:r>
            <a:r>
              <a:rPr sz="1800" dirty="0">
                <a:solidFill>
                  <a:srgbClr val="D2D2D2"/>
                </a:solidFill>
              </a:rPr>
              <a:t>= </a:t>
            </a:r>
            <a:r>
              <a:rPr sz="1800" spc="-10" dirty="0">
                <a:solidFill>
                  <a:srgbClr val="CE9178"/>
                </a:solidFill>
              </a:rPr>
              <a:t>"bella" </a:t>
            </a:r>
            <a:r>
              <a:rPr sz="1800" spc="-975" dirty="0">
                <a:solidFill>
                  <a:srgbClr val="CE9178"/>
                </a:solidFill>
              </a:rPr>
              <a:t> </a:t>
            </a:r>
            <a:r>
              <a:rPr sz="1800" spc="-5" dirty="0">
                <a:solidFill>
                  <a:srgbClr val="D2D2D2"/>
                </a:solidFill>
              </a:rPr>
              <a:t>color</a:t>
            </a:r>
            <a:r>
              <a:rPr sz="1800" spc="-12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10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CE9178"/>
                </a:solidFill>
              </a:rPr>
              <a:t>"brown" </a:t>
            </a:r>
            <a:r>
              <a:rPr sz="1800" spc="-975" dirty="0">
                <a:solidFill>
                  <a:srgbClr val="CE9178"/>
                </a:solidFill>
              </a:rPr>
              <a:t> </a:t>
            </a:r>
            <a:r>
              <a:rPr sz="1800" spc="-5" dirty="0">
                <a:solidFill>
                  <a:srgbClr val="D2D2D2"/>
                </a:solidFill>
              </a:rPr>
              <a:t>age</a:t>
            </a:r>
            <a:r>
              <a:rPr sz="1800" spc="-5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25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CE9178"/>
                </a:solidFill>
              </a:rPr>
              <a:t>7</a:t>
            </a:r>
            <a:endParaRPr sz="1800"/>
          </a:p>
          <a:p>
            <a:pPr marL="695642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D2D2D2"/>
                </a:solidFill>
              </a:rPr>
              <a:t>food</a:t>
            </a:r>
            <a:r>
              <a:rPr sz="1800" spc="-5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20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D2D2D2"/>
                </a:solidFill>
              </a:rPr>
              <a:t>[</a:t>
            </a:r>
            <a:r>
              <a:rPr sz="1800" spc="-10" dirty="0">
                <a:solidFill>
                  <a:srgbClr val="CE9178"/>
                </a:solidFill>
              </a:rPr>
              <a:t>"fish"</a:t>
            </a:r>
            <a:r>
              <a:rPr sz="1800" spc="-10" dirty="0">
                <a:solidFill>
                  <a:srgbClr val="D2D2D2"/>
                </a:solidFill>
              </a:rPr>
              <a:t>,</a:t>
            </a:r>
            <a:r>
              <a:rPr sz="1800" spc="-45" dirty="0">
                <a:solidFill>
                  <a:srgbClr val="D2D2D2"/>
                </a:solidFill>
              </a:rPr>
              <a:t> </a:t>
            </a:r>
            <a:r>
              <a:rPr sz="1800" spc="-15" dirty="0">
                <a:solidFill>
                  <a:srgbClr val="CE9178"/>
                </a:solidFill>
              </a:rPr>
              <a:t>"chicken"</a:t>
            </a:r>
            <a:r>
              <a:rPr sz="1800" spc="-15" dirty="0">
                <a:solidFill>
                  <a:srgbClr val="D2D2D2"/>
                </a:solidFill>
              </a:rPr>
              <a:t>,</a:t>
            </a:r>
            <a:r>
              <a:rPr sz="1800" spc="-20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CE9178"/>
                </a:solidFill>
              </a:rPr>
              <a:t>"turkey"</a:t>
            </a:r>
            <a:r>
              <a:rPr sz="1800" spc="-10" dirty="0">
                <a:solidFill>
                  <a:srgbClr val="D2D2D2"/>
                </a:solidFill>
              </a:rPr>
              <a:t>]</a:t>
            </a:r>
            <a:endParaRPr sz="1800"/>
          </a:p>
          <a:p>
            <a:pPr marL="6956425">
              <a:lnSpc>
                <a:spcPct val="100000"/>
              </a:lnSpc>
            </a:pPr>
            <a:r>
              <a:rPr sz="1800" spc="-5" dirty="0">
                <a:solidFill>
                  <a:srgbClr val="D2D2D2"/>
                </a:solidFill>
              </a:rPr>
              <a:t>favorite_pet</a:t>
            </a:r>
            <a:r>
              <a:rPr sz="1800" spc="-90" dirty="0">
                <a:solidFill>
                  <a:srgbClr val="D2D2D2"/>
                </a:solidFill>
              </a:rPr>
              <a:t> </a:t>
            </a:r>
            <a:r>
              <a:rPr sz="1800" dirty="0">
                <a:solidFill>
                  <a:srgbClr val="D2D2D2"/>
                </a:solidFill>
              </a:rPr>
              <a:t>=</a:t>
            </a:r>
            <a:r>
              <a:rPr sz="1800" spc="-45" dirty="0">
                <a:solidFill>
                  <a:srgbClr val="D2D2D2"/>
                </a:solidFill>
              </a:rPr>
              <a:t> </a:t>
            </a:r>
            <a:r>
              <a:rPr sz="1800" spc="-10" dirty="0">
                <a:solidFill>
                  <a:srgbClr val="549CD4"/>
                </a:solidFill>
              </a:rPr>
              <a:t>true</a:t>
            </a:r>
            <a:endParaRPr sz="1800"/>
          </a:p>
          <a:p>
            <a:pPr marL="6453505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</a:rPr>
              <a:t>}</a:t>
            </a:r>
            <a:endParaRPr sz="1800"/>
          </a:p>
          <a:p>
            <a:pPr marL="6203950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D2D2D2"/>
                </a:solidFill>
              </a:rPr>
              <a:t>}</a:t>
            </a:r>
            <a:endParaRPr sz="180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7121" y="736028"/>
          <a:ext cx="5314314" cy="2926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Key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Example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Calibri Light"/>
                          <a:cs typeface="Calibri Light"/>
                        </a:rPr>
                        <a:t>Type</a:t>
                      </a:r>
                      <a:endParaRPr sz="1400">
                        <a:latin typeface="Calibri Light"/>
                        <a:cs typeface="Calibri Light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470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bella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color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brown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string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2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7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food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["fish",</a:t>
                      </a:r>
                      <a:r>
                        <a:rPr sz="1400" spc="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"chicken",</a:t>
                      </a:r>
                      <a:r>
                        <a:rPr sz="1400" spc="-4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"turkey"]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list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68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0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favorite_pet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1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true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400" spc="-5" dirty="0">
                          <a:solidFill>
                            <a:srgbClr val="575757"/>
                          </a:solidFill>
                          <a:latin typeface="Calibri"/>
                          <a:cs typeface="Calibri"/>
                        </a:rPr>
                        <a:t>bool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91073" y="162814"/>
            <a:ext cx="1083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bj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ct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3758184"/>
            <a:ext cx="6425565" cy="2478405"/>
            <a:chOff x="76200" y="3758184"/>
            <a:chExt cx="6425565" cy="24784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3758184"/>
              <a:ext cx="6425184" cy="24780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440" y="3767328"/>
              <a:ext cx="6343015" cy="2402205"/>
            </a:xfrm>
            <a:custGeom>
              <a:avLst/>
              <a:gdLst/>
              <a:ahLst/>
              <a:cxnLst/>
              <a:rect l="l" t="t" r="r" b="b"/>
              <a:pathLst>
                <a:path w="6343015" h="2402204">
                  <a:moveTo>
                    <a:pt x="6258052" y="0"/>
                  </a:moveTo>
                  <a:lnTo>
                    <a:pt x="84505" y="0"/>
                  </a:lnTo>
                  <a:lnTo>
                    <a:pt x="51612" y="6604"/>
                  </a:lnTo>
                  <a:lnTo>
                    <a:pt x="24753" y="24765"/>
                  </a:lnTo>
                  <a:lnTo>
                    <a:pt x="6640" y="51689"/>
                  </a:lnTo>
                  <a:lnTo>
                    <a:pt x="0" y="84455"/>
                  </a:lnTo>
                  <a:lnTo>
                    <a:pt x="0" y="2317280"/>
                  </a:lnTo>
                  <a:lnTo>
                    <a:pt x="6640" y="2350185"/>
                  </a:lnTo>
                  <a:lnTo>
                    <a:pt x="24753" y="2377059"/>
                  </a:lnTo>
                  <a:lnTo>
                    <a:pt x="51612" y="2395181"/>
                  </a:lnTo>
                  <a:lnTo>
                    <a:pt x="84505" y="2401824"/>
                  </a:lnTo>
                  <a:lnTo>
                    <a:pt x="6258052" y="2401824"/>
                  </a:lnTo>
                  <a:lnTo>
                    <a:pt x="6290945" y="2395181"/>
                  </a:lnTo>
                  <a:lnTo>
                    <a:pt x="6317742" y="2377059"/>
                  </a:lnTo>
                  <a:lnTo>
                    <a:pt x="6335903" y="2350185"/>
                  </a:lnTo>
                  <a:lnTo>
                    <a:pt x="6342507" y="2317280"/>
                  </a:lnTo>
                  <a:lnTo>
                    <a:pt x="6342507" y="84455"/>
                  </a:lnTo>
                  <a:lnTo>
                    <a:pt x="6335903" y="51689"/>
                  </a:lnTo>
                  <a:lnTo>
                    <a:pt x="6317742" y="24765"/>
                  </a:lnTo>
                  <a:lnTo>
                    <a:pt x="6290945" y="6604"/>
                  </a:lnTo>
                  <a:lnTo>
                    <a:pt x="62580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" y="3758184"/>
              <a:ext cx="6343015" cy="399415"/>
            </a:xfrm>
            <a:custGeom>
              <a:avLst/>
              <a:gdLst/>
              <a:ahLst/>
              <a:cxnLst/>
              <a:rect l="l" t="t" r="r" b="b"/>
              <a:pathLst>
                <a:path w="6343015" h="399414">
                  <a:moveTo>
                    <a:pt x="6342507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6342507" y="399161"/>
                  </a:lnTo>
                  <a:lnTo>
                    <a:pt x="6342507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67839" y="3765880"/>
            <a:ext cx="16973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var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i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a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b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le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s</a:t>
            </a: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.t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488" y="3855720"/>
            <a:ext cx="6339840" cy="2066289"/>
            <a:chOff x="94488" y="3855720"/>
            <a:chExt cx="6339840" cy="206628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" y="3855720"/>
              <a:ext cx="204216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488" y="4447032"/>
              <a:ext cx="6339840" cy="1475105"/>
            </a:xfrm>
            <a:custGeom>
              <a:avLst/>
              <a:gdLst/>
              <a:ahLst/>
              <a:cxnLst/>
              <a:rect l="l" t="t" r="r" b="b"/>
              <a:pathLst>
                <a:path w="6339840" h="1475104">
                  <a:moveTo>
                    <a:pt x="6339459" y="0"/>
                  </a:moveTo>
                  <a:lnTo>
                    <a:pt x="0" y="0"/>
                  </a:lnTo>
                  <a:lnTo>
                    <a:pt x="0" y="1474724"/>
                  </a:lnTo>
                  <a:lnTo>
                    <a:pt x="6339459" y="1474724"/>
                  </a:lnTo>
                  <a:lnTo>
                    <a:pt x="633945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200" y="947927"/>
            <a:ext cx="6425565" cy="2478405"/>
            <a:chOff x="76200" y="947927"/>
            <a:chExt cx="6425565" cy="24784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947927"/>
              <a:ext cx="6425184" cy="2478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4488" y="957071"/>
              <a:ext cx="6339840" cy="2399030"/>
            </a:xfrm>
            <a:custGeom>
              <a:avLst/>
              <a:gdLst/>
              <a:ahLst/>
              <a:cxnLst/>
              <a:rect l="l" t="t" r="r" b="b"/>
              <a:pathLst>
                <a:path w="6339840" h="2399029">
                  <a:moveTo>
                    <a:pt x="6255004" y="0"/>
                  </a:moveTo>
                  <a:lnTo>
                    <a:pt x="84467" y="0"/>
                  </a:lnTo>
                  <a:lnTo>
                    <a:pt x="51587" y="6603"/>
                  </a:lnTo>
                  <a:lnTo>
                    <a:pt x="24731" y="24764"/>
                  </a:lnTo>
                  <a:lnTo>
                    <a:pt x="6626" y="51562"/>
                  </a:lnTo>
                  <a:lnTo>
                    <a:pt x="0" y="84454"/>
                  </a:lnTo>
                  <a:lnTo>
                    <a:pt x="0" y="2314320"/>
                  </a:lnTo>
                  <a:lnTo>
                    <a:pt x="6626" y="2347214"/>
                  </a:lnTo>
                  <a:lnTo>
                    <a:pt x="24731" y="2374011"/>
                  </a:lnTo>
                  <a:lnTo>
                    <a:pt x="51587" y="2392172"/>
                  </a:lnTo>
                  <a:lnTo>
                    <a:pt x="84467" y="2398776"/>
                  </a:lnTo>
                  <a:lnTo>
                    <a:pt x="6255004" y="2398776"/>
                  </a:lnTo>
                  <a:lnTo>
                    <a:pt x="6287897" y="2392172"/>
                  </a:lnTo>
                  <a:lnTo>
                    <a:pt x="6314694" y="2374011"/>
                  </a:lnTo>
                  <a:lnTo>
                    <a:pt x="6332855" y="2347214"/>
                  </a:lnTo>
                  <a:lnTo>
                    <a:pt x="6339459" y="2314320"/>
                  </a:lnTo>
                  <a:lnTo>
                    <a:pt x="6339459" y="84454"/>
                  </a:lnTo>
                  <a:lnTo>
                    <a:pt x="6332855" y="51562"/>
                  </a:lnTo>
                  <a:lnTo>
                    <a:pt x="6314694" y="24764"/>
                  </a:lnTo>
                  <a:lnTo>
                    <a:pt x="6287897" y="6603"/>
                  </a:lnTo>
                  <a:lnTo>
                    <a:pt x="625500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1640" y="1742694"/>
            <a:ext cx="900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26463" y="1742694"/>
            <a:ext cx="388810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44646"/>
                </a:solidFill>
                <a:latin typeface="Consolas"/>
                <a:cs typeface="Consolas"/>
              </a:rPr>
              <a:t>tuple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([string,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number,</a:t>
            </a:r>
            <a:r>
              <a:rPr sz="1800" spc="-8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bool])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7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true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704" y="2565653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704" y="4455667"/>
            <a:ext cx="201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10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kitty</a:t>
            </a:r>
            <a:r>
              <a:rPr sz="1800" spc="-1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1640" y="4729429"/>
            <a:ext cx="900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26463" y="4729429"/>
            <a:ext cx="3885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44646"/>
                </a:solidFill>
                <a:latin typeface="Consolas"/>
                <a:cs typeface="Consolas"/>
              </a:rPr>
              <a:t>tuple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([string,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number,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bool])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[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"cat"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800" spc="-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CE9178"/>
                </a:solidFill>
                <a:latin typeface="Consolas"/>
                <a:cs typeface="Consolas"/>
              </a:rPr>
              <a:t>7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true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,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"dog"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]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704" y="555386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602351" y="323164"/>
            <a:ext cx="965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u</a:t>
            </a:r>
            <a:r>
              <a:rPr sz="2400" b="0" spc="70" dirty="0">
                <a:solidFill>
                  <a:srgbClr val="575757"/>
                </a:solidFill>
                <a:latin typeface="Trebuchet MS"/>
                <a:cs typeface="Trebuchet MS"/>
              </a:rPr>
              <a:t>p</a:t>
            </a:r>
            <a:r>
              <a:rPr sz="2400" b="0" spc="5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488" y="947927"/>
            <a:ext cx="6339840" cy="399415"/>
          </a:xfrm>
          <a:custGeom>
            <a:avLst/>
            <a:gdLst/>
            <a:ahLst/>
            <a:cxnLst/>
            <a:rect l="l" t="t" r="r" b="b"/>
            <a:pathLst>
              <a:path w="6339840" h="399415">
                <a:moveTo>
                  <a:pt x="6339459" y="0"/>
                </a:moveTo>
                <a:lnTo>
                  <a:pt x="0" y="0"/>
                </a:lnTo>
                <a:lnTo>
                  <a:pt x="0" y="399161"/>
                </a:lnTo>
                <a:lnTo>
                  <a:pt x="6339459" y="399161"/>
                </a:lnTo>
                <a:lnTo>
                  <a:pt x="6339459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1704" y="955039"/>
            <a:ext cx="3792854" cy="806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947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kitty</a:t>
            </a:r>
            <a:r>
              <a:rPr sz="1800" spc="-10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840" y="1045463"/>
            <a:ext cx="204216" cy="20421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6440423" y="3739894"/>
            <a:ext cx="5751830" cy="3088005"/>
            <a:chOff x="6440423" y="3739894"/>
            <a:chExt cx="5751830" cy="308800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0423" y="3739894"/>
              <a:ext cx="5751574" cy="30876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464807" y="3764279"/>
              <a:ext cx="5662930" cy="2987040"/>
            </a:xfrm>
            <a:custGeom>
              <a:avLst/>
              <a:gdLst/>
              <a:ahLst/>
              <a:cxnLst/>
              <a:rect l="l" t="t" r="r" b="b"/>
              <a:pathLst>
                <a:path w="5662930" h="2987040">
                  <a:moveTo>
                    <a:pt x="5567171" y="0"/>
                  </a:moveTo>
                  <a:lnTo>
                    <a:pt x="95631" y="0"/>
                  </a:lnTo>
                  <a:lnTo>
                    <a:pt x="58419" y="7493"/>
                  </a:lnTo>
                  <a:lnTo>
                    <a:pt x="27939" y="27940"/>
                  </a:lnTo>
                  <a:lnTo>
                    <a:pt x="7492" y="58420"/>
                  </a:lnTo>
                  <a:lnTo>
                    <a:pt x="0" y="95631"/>
                  </a:lnTo>
                  <a:lnTo>
                    <a:pt x="0" y="2891370"/>
                  </a:lnTo>
                  <a:lnTo>
                    <a:pt x="7492" y="2928607"/>
                  </a:lnTo>
                  <a:lnTo>
                    <a:pt x="27939" y="2959011"/>
                  </a:lnTo>
                  <a:lnTo>
                    <a:pt x="58419" y="2979520"/>
                  </a:lnTo>
                  <a:lnTo>
                    <a:pt x="95631" y="2987040"/>
                  </a:lnTo>
                  <a:lnTo>
                    <a:pt x="5567171" y="2987040"/>
                  </a:lnTo>
                  <a:lnTo>
                    <a:pt x="5604383" y="2979520"/>
                  </a:lnTo>
                  <a:lnTo>
                    <a:pt x="5634863" y="2959011"/>
                  </a:lnTo>
                  <a:lnTo>
                    <a:pt x="5655310" y="2928607"/>
                  </a:lnTo>
                  <a:lnTo>
                    <a:pt x="5662802" y="2891370"/>
                  </a:lnTo>
                  <a:lnTo>
                    <a:pt x="5662802" y="95631"/>
                  </a:lnTo>
                  <a:lnTo>
                    <a:pt x="5655310" y="58420"/>
                  </a:lnTo>
                  <a:lnTo>
                    <a:pt x="5634863" y="27940"/>
                  </a:lnTo>
                  <a:lnTo>
                    <a:pt x="5604383" y="7493"/>
                  </a:lnTo>
                  <a:lnTo>
                    <a:pt x="556717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64807" y="3758183"/>
              <a:ext cx="5662930" cy="399415"/>
            </a:xfrm>
            <a:custGeom>
              <a:avLst/>
              <a:gdLst/>
              <a:ahLst/>
              <a:cxnLst/>
              <a:rect l="l" t="t" r="r" b="b"/>
              <a:pathLst>
                <a:path w="5662930" h="399414">
                  <a:moveTo>
                    <a:pt x="5662803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662803" y="399161"/>
                  </a:lnTo>
                  <a:lnTo>
                    <a:pt x="5662803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545706" y="3765880"/>
            <a:ext cx="30607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11111" y="4218432"/>
            <a:ext cx="4888865" cy="365760"/>
          </a:xfrm>
          <a:custGeom>
            <a:avLst/>
            <a:gdLst/>
            <a:ahLst/>
            <a:cxnLst/>
            <a:rect l="l" t="t" r="r" b="b"/>
            <a:pathLst>
              <a:path w="4888865" h="365760">
                <a:moveTo>
                  <a:pt x="4888865" y="0"/>
                </a:moveTo>
                <a:lnTo>
                  <a:pt x="0" y="0"/>
                </a:lnTo>
                <a:lnTo>
                  <a:pt x="0" y="365379"/>
                </a:lnTo>
                <a:lnTo>
                  <a:pt x="4888865" y="365379"/>
                </a:lnTo>
                <a:lnTo>
                  <a:pt x="4888865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694169" y="4227703"/>
            <a:ext cx="2012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10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plan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854952" y="4596384"/>
            <a:ext cx="5245735" cy="1816735"/>
          </a:xfrm>
          <a:custGeom>
            <a:avLst/>
            <a:gdLst/>
            <a:ahLst/>
            <a:cxnLst/>
            <a:rect l="l" t="t" r="r" b="b"/>
            <a:pathLst>
              <a:path w="5245734" h="1816735">
                <a:moveTo>
                  <a:pt x="5245481" y="0"/>
                </a:moveTo>
                <a:lnTo>
                  <a:pt x="0" y="0"/>
                </a:lnTo>
                <a:lnTo>
                  <a:pt x="0" y="1816227"/>
                </a:lnTo>
                <a:lnTo>
                  <a:pt x="5245481" y="1816227"/>
                </a:lnTo>
                <a:lnTo>
                  <a:pt x="524548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33692" y="4612081"/>
            <a:ext cx="406590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Error: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Invalid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4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value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33692" y="5039614"/>
            <a:ext cx="4547235" cy="1305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1770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variables.tf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3,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variable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"kitty":</a:t>
            </a:r>
            <a:endParaRPr sz="1400">
              <a:latin typeface="Consolas"/>
              <a:cs typeface="Consolas"/>
            </a:endParaRPr>
          </a:p>
          <a:p>
            <a:pPr marL="196850" algn="ctr">
              <a:lnSpc>
                <a:spcPct val="100000"/>
              </a:lnSpc>
              <a:tabLst>
                <a:tab pos="690880" algn="l"/>
                <a:tab pos="187071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3:	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default	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["cat",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7,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true,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"dog"]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This</a:t>
            </a:r>
            <a:r>
              <a:rPr sz="1400" spc="1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default</a:t>
            </a:r>
            <a:r>
              <a:rPr sz="1400" spc="2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value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is</a:t>
            </a:r>
            <a:r>
              <a:rPr sz="1400" spc="2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not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compatible</a:t>
            </a:r>
            <a:r>
              <a:rPr sz="14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with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variable's</a:t>
            </a:r>
            <a:r>
              <a:rPr sz="1400" spc="1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type</a:t>
            </a:r>
            <a:r>
              <a:rPr sz="1400" spc="3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constraint: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onsolas"/>
                <a:cs typeface="Consolas"/>
              </a:rPr>
              <a:t>tuple</a:t>
            </a:r>
            <a:r>
              <a:rPr sz="1400" spc="-55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required.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3304" y="3121101"/>
              <a:ext cx="4518533" cy="11229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3304" y="3730701"/>
              <a:ext cx="2747645" cy="11229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7629" y="3249244"/>
            <a:ext cx="3767454" cy="1247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4000" dirty="0"/>
              <a:t>Using</a:t>
            </a:r>
            <a:r>
              <a:rPr sz="4000" spc="-50" dirty="0"/>
              <a:t> </a:t>
            </a:r>
            <a:r>
              <a:rPr sz="4000" spc="-25" dirty="0"/>
              <a:t>Variables</a:t>
            </a:r>
            <a:r>
              <a:rPr sz="4000" spc="-30" dirty="0"/>
              <a:t> </a:t>
            </a:r>
            <a:r>
              <a:rPr sz="4000" dirty="0"/>
              <a:t>in </a:t>
            </a:r>
            <a:r>
              <a:rPr sz="4000" spc="-890" dirty="0"/>
              <a:t> </a:t>
            </a:r>
            <a:r>
              <a:rPr sz="4000" spc="-60" dirty="0"/>
              <a:t>Terraform</a:t>
            </a:r>
            <a:endParaRPr sz="4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92933" y="1383588"/>
            <a:ext cx="20002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ot/pets.t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7966" y="1658389"/>
            <a:ext cx="18669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998" y="3030878"/>
            <a:ext cx="626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7901" y="3304971"/>
            <a:ext cx="3752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998" y="3579899"/>
            <a:ext cx="3759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1358899"/>
            <a:ext cx="2636520" cy="2462530"/>
          </a:xfrm>
          <a:custGeom>
            <a:avLst/>
            <a:gdLst/>
            <a:ahLst/>
            <a:cxnLst/>
            <a:rect l="l" t="t" r="r" b="b"/>
            <a:pathLst>
              <a:path w="2636520" h="2462529">
                <a:moveTo>
                  <a:pt x="1898904" y="1652841"/>
                </a:moveTo>
                <a:lnTo>
                  <a:pt x="0" y="1652841"/>
                </a:lnTo>
                <a:lnTo>
                  <a:pt x="0" y="1930527"/>
                </a:lnTo>
                <a:lnTo>
                  <a:pt x="1898904" y="1930527"/>
                </a:lnTo>
                <a:lnTo>
                  <a:pt x="1898904" y="1652841"/>
                </a:lnTo>
                <a:close/>
              </a:path>
              <a:path w="2636520" h="2462529">
                <a:moveTo>
                  <a:pt x="2386584" y="0"/>
                </a:moveTo>
                <a:lnTo>
                  <a:pt x="233172" y="0"/>
                </a:lnTo>
                <a:lnTo>
                  <a:pt x="233172" y="257810"/>
                </a:lnTo>
                <a:lnTo>
                  <a:pt x="141732" y="257810"/>
                </a:lnTo>
                <a:lnTo>
                  <a:pt x="141732" y="278130"/>
                </a:lnTo>
                <a:lnTo>
                  <a:pt x="141732" y="535940"/>
                </a:lnTo>
                <a:lnTo>
                  <a:pt x="2167128" y="535940"/>
                </a:lnTo>
                <a:lnTo>
                  <a:pt x="2167128" y="278130"/>
                </a:lnTo>
                <a:lnTo>
                  <a:pt x="2386584" y="278130"/>
                </a:lnTo>
                <a:lnTo>
                  <a:pt x="2386584" y="257810"/>
                </a:lnTo>
                <a:lnTo>
                  <a:pt x="2386584" y="0"/>
                </a:lnTo>
                <a:close/>
              </a:path>
              <a:path w="2636520" h="2462529">
                <a:moveTo>
                  <a:pt x="2636520" y="1934210"/>
                </a:moveTo>
                <a:lnTo>
                  <a:pt x="358140" y="1934210"/>
                </a:lnTo>
                <a:lnTo>
                  <a:pt x="358140" y="2185670"/>
                </a:lnTo>
                <a:lnTo>
                  <a:pt x="0" y="2185670"/>
                </a:lnTo>
                <a:lnTo>
                  <a:pt x="0" y="2211070"/>
                </a:lnTo>
                <a:lnTo>
                  <a:pt x="0" y="2462530"/>
                </a:lnTo>
                <a:lnTo>
                  <a:pt x="1898904" y="2462530"/>
                </a:lnTo>
                <a:lnTo>
                  <a:pt x="1898904" y="2211070"/>
                </a:lnTo>
                <a:lnTo>
                  <a:pt x="2636520" y="2211070"/>
                </a:lnTo>
                <a:lnTo>
                  <a:pt x="2636520" y="2185670"/>
                </a:lnTo>
                <a:lnTo>
                  <a:pt x="2636520" y="193421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417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376555" indent="-378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390525" marR="5080" indent="-378460">
              <a:lnSpc>
                <a:spcPct val="1095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2700" spc="-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147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2700" spc="-3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endParaRPr sz="1800">
              <a:latin typeface="Consolas"/>
              <a:cs typeface="Consolas"/>
            </a:endParaRPr>
          </a:p>
          <a:p>
            <a:pPr marL="390525">
              <a:lnSpc>
                <a:spcPts val="1980"/>
              </a:lnSpc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27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172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77711" y="484631"/>
            <a:ext cx="5306695" cy="5041900"/>
            <a:chOff x="6077711" y="484631"/>
            <a:chExt cx="5306695" cy="50419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487679"/>
              <a:ext cx="5306568" cy="50383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5999" y="493775"/>
              <a:ext cx="5220970" cy="4965065"/>
            </a:xfrm>
            <a:custGeom>
              <a:avLst/>
              <a:gdLst/>
              <a:ahLst/>
              <a:cxnLst/>
              <a:rect l="l" t="t" r="r" b="b"/>
              <a:pathLst>
                <a:path w="5220970" h="4965065">
                  <a:moveTo>
                    <a:pt x="4833239" y="0"/>
                  </a:moveTo>
                  <a:lnTo>
                    <a:pt x="387603" y="0"/>
                  </a:lnTo>
                  <a:lnTo>
                    <a:pt x="338963" y="3048"/>
                  </a:lnTo>
                  <a:lnTo>
                    <a:pt x="292226" y="11811"/>
                  </a:lnTo>
                  <a:lnTo>
                    <a:pt x="247523" y="26162"/>
                  </a:lnTo>
                  <a:lnTo>
                    <a:pt x="205359" y="45465"/>
                  </a:lnTo>
                  <a:lnTo>
                    <a:pt x="166115" y="69469"/>
                  </a:lnTo>
                  <a:lnTo>
                    <a:pt x="130175" y="97916"/>
                  </a:lnTo>
                  <a:lnTo>
                    <a:pt x="97789" y="130301"/>
                  </a:lnTo>
                  <a:lnTo>
                    <a:pt x="69469" y="166243"/>
                  </a:lnTo>
                  <a:lnTo>
                    <a:pt x="45465" y="205486"/>
                  </a:lnTo>
                  <a:lnTo>
                    <a:pt x="26035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035" y="4717415"/>
                  </a:lnTo>
                  <a:lnTo>
                    <a:pt x="45465" y="4759579"/>
                  </a:lnTo>
                  <a:lnTo>
                    <a:pt x="69469" y="4798822"/>
                  </a:lnTo>
                  <a:lnTo>
                    <a:pt x="97789" y="4834763"/>
                  </a:lnTo>
                  <a:lnTo>
                    <a:pt x="130175" y="4867148"/>
                  </a:lnTo>
                  <a:lnTo>
                    <a:pt x="166115" y="4895596"/>
                  </a:lnTo>
                  <a:lnTo>
                    <a:pt x="205359" y="4919599"/>
                  </a:lnTo>
                  <a:lnTo>
                    <a:pt x="247523" y="4938903"/>
                  </a:lnTo>
                  <a:lnTo>
                    <a:pt x="292226" y="4953254"/>
                  </a:lnTo>
                  <a:lnTo>
                    <a:pt x="338963" y="4962017"/>
                  </a:lnTo>
                  <a:lnTo>
                    <a:pt x="387603" y="4965065"/>
                  </a:lnTo>
                  <a:lnTo>
                    <a:pt x="4833239" y="4965065"/>
                  </a:lnTo>
                  <a:lnTo>
                    <a:pt x="4881880" y="4962017"/>
                  </a:lnTo>
                  <a:lnTo>
                    <a:pt x="4928616" y="4953254"/>
                  </a:lnTo>
                  <a:lnTo>
                    <a:pt x="4973320" y="4938903"/>
                  </a:lnTo>
                  <a:lnTo>
                    <a:pt x="5015483" y="4919599"/>
                  </a:lnTo>
                  <a:lnTo>
                    <a:pt x="5054727" y="4895596"/>
                  </a:lnTo>
                  <a:lnTo>
                    <a:pt x="5090668" y="4867148"/>
                  </a:lnTo>
                  <a:lnTo>
                    <a:pt x="5123053" y="4834763"/>
                  </a:lnTo>
                  <a:lnTo>
                    <a:pt x="5151374" y="4798822"/>
                  </a:lnTo>
                  <a:lnTo>
                    <a:pt x="5175377" y="4759579"/>
                  </a:lnTo>
                  <a:lnTo>
                    <a:pt x="5194681" y="4717415"/>
                  </a:lnTo>
                  <a:lnTo>
                    <a:pt x="5209032" y="4672838"/>
                  </a:lnTo>
                  <a:lnTo>
                    <a:pt x="5217795" y="4625975"/>
                  </a:lnTo>
                  <a:lnTo>
                    <a:pt x="5220843" y="4577334"/>
                  </a:lnTo>
                  <a:lnTo>
                    <a:pt x="5220843" y="387731"/>
                  </a:lnTo>
                  <a:lnTo>
                    <a:pt x="5217795" y="339089"/>
                  </a:lnTo>
                  <a:lnTo>
                    <a:pt x="5209032" y="292226"/>
                  </a:lnTo>
                  <a:lnTo>
                    <a:pt x="5194681" y="247650"/>
                  </a:lnTo>
                  <a:lnTo>
                    <a:pt x="5175377" y="205486"/>
                  </a:lnTo>
                  <a:lnTo>
                    <a:pt x="5151374" y="166243"/>
                  </a:lnTo>
                  <a:lnTo>
                    <a:pt x="5123053" y="130301"/>
                  </a:lnTo>
                  <a:lnTo>
                    <a:pt x="5090668" y="97916"/>
                  </a:lnTo>
                  <a:lnTo>
                    <a:pt x="5054727" y="69469"/>
                  </a:lnTo>
                  <a:lnTo>
                    <a:pt x="5015483" y="45465"/>
                  </a:lnTo>
                  <a:lnTo>
                    <a:pt x="4973320" y="26162"/>
                  </a:lnTo>
                  <a:lnTo>
                    <a:pt x="4928616" y="11811"/>
                  </a:lnTo>
                  <a:lnTo>
                    <a:pt x="4881880" y="3048"/>
                  </a:lnTo>
                  <a:lnTo>
                    <a:pt x="48332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5999" y="484631"/>
              <a:ext cx="5220970" cy="402590"/>
            </a:xfrm>
            <a:custGeom>
              <a:avLst/>
              <a:gdLst/>
              <a:ahLst/>
              <a:cxnLst/>
              <a:rect l="l" t="t" r="r" b="b"/>
              <a:pathLst>
                <a:path w="5220970" h="402590">
                  <a:moveTo>
                    <a:pt x="522084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220842" y="402209"/>
                  </a:lnTo>
                  <a:lnTo>
                    <a:pt x="522084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96000" y="484631"/>
            <a:ext cx="522097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2250">
              <a:lnSpc>
                <a:spcPct val="100000"/>
              </a:lnSpc>
              <a:spcBef>
                <a:spcPts val="15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400" y="582168"/>
            <a:ext cx="4901565" cy="4636135"/>
            <a:chOff x="6248400" y="582168"/>
            <a:chExt cx="4901565" cy="46361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582168"/>
              <a:ext cx="201167" cy="2042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91071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385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385" y="4248531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1590" y="977900"/>
            <a:ext cx="4178300" cy="4142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5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"We</a:t>
            </a:r>
            <a:r>
              <a:rPr sz="1800" spc="-4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love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6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927100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default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CE9178"/>
                </a:solidFill>
                <a:latin typeface="Consolas"/>
                <a:cs typeface="Consolas"/>
              </a:rPr>
              <a:t>2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520" y="478536"/>
            <a:ext cx="5306695" cy="3959860"/>
            <a:chOff x="350520" y="478536"/>
            <a:chExt cx="5306695" cy="3959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478536"/>
              <a:ext cx="5306568" cy="3959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5760" y="484632"/>
              <a:ext cx="5224145" cy="3886200"/>
            </a:xfrm>
            <a:custGeom>
              <a:avLst/>
              <a:gdLst/>
              <a:ahLst/>
              <a:cxnLst/>
              <a:rect l="l" t="t" r="r" b="b"/>
              <a:pathLst>
                <a:path w="5224145" h="3886200">
                  <a:moveTo>
                    <a:pt x="4920361" y="0"/>
                  </a:moveTo>
                  <a:lnTo>
                    <a:pt x="303542" y="0"/>
                  </a:lnTo>
                  <a:lnTo>
                    <a:pt x="254304" y="3937"/>
                  </a:lnTo>
                  <a:lnTo>
                    <a:pt x="207606" y="15493"/>
                  </a:lnTo>
                  <a:lnTo>
                    <a:pt x="164045" y="33908"/>
                  </a:lnTo>
                  <a:lnTo>
                    <a:pt x="124282" y="58546"/>
                  </a:lnTo>
                  <a:lnTo>
                    <a:pt x="88912" y="88900"/>
                  </a:lnTo>
                  <a:lnTo>
                    <a:pt x="58572" y="124332"/>
                  </a:lnTo>
                  <a:lnTo>
                    <a:pt x="33883" y="164083"/>
                  </a:lnTo>
                  <a:lnTo>
                    <a:pt x="15468" y="207644"/>
                  </a:lnTo>
                  <a:lnTo>
                    <a:pt x="3975" y="254253"/>
                  </a:lnTo>
                  <a:lnTo>
                    <a:pt x="0" y="303529"/>
                  </a:lnTo>
                  <a:lnTo>
                    <a:pt x="0" y="3582416"/>
                  </a:lnTo>
                  <a:lnTo>
                    <a:pt x="3975" y="3631691"/>
                  </a:lnTo>
                  <a:lnTo>
                    <a:pt x="15468" y="3678301"/>
                  </a:lnTo>
                  <a:lnTo>
                    <a:pt x="33883" y="3721861"/>
                  </a:lnTo>
                  <a:lnTo>
                    <a:pt x="58572" y="3761612"/>
                  </a:lnTo>
                  <a:lnTo>
                    <a:pt x="88912" y="3797045"/>
                  </a:lnTo>
                  <a:lnTo>
                    <a:pt x="124282" y="3827399"/>
                  </a:lnTo>
                  <a:lnTo>
                    <a:pt x="164045" y="3852036"/>
                  </a:lnTo>
                  <a:lnTo>
                    <a:pt x="207606" y="3870452"/>
                  </a:lnTo>
                  <a:lnTo>
                    <a:pt x="254304" y="3882008"/>
                  </a:lnTo>
                  <a:lnTo>
                    <a:pt x="303542" y="3885945"/>
                  </a:lnTo>
                  <a:lnTo>
                    <a:pt x="4920361" y="3885945"/>
                  </a:lnTo>
                  <a:lnTo>
                    <a:pt x="4969510" y="3882008"/>
                  </a:lnTo>
                  <a:lnTo>
                    <a:pt x="5016245" y="3870452"/>
                  </a:lnTo>
                  <a:lnTo>
                    <a:pt x="5059807" y="3852036"/>
                  </a:lnTo>
                  <a:lnTo>
                    <a:pt x="5099558" y="3827399"/>
                  </a:lnTo>
                  <a:lnTo>
                    <a:pt x="5134991" y="3797045"/>
                  </a:lnTo>
                  <a:lnTo>
                    <a:pt x="5165344" y="3761612"/>
                  </a:lnTo>
                  <a:lnTo>
                    <a:pt x="5189982" y="3721861"/>
                  </a:lnTo>
                  <a:lnTo>
                    <a:pt x="5208397" y="3678301"/>
                  </a:lnTo>
                  <a:lnTo>
                    <a:pt x="5219954" y="3631691"/>
                  </a:lnTo>
                  <a:lnTo>
                    <a:pt x="5223891" y="3582416"/>
                  </a:lnTo>
                  <a:lnTo>
                    <a:pt x="5223891" y="303529"/>
                  </a:lnTo>
                  <a:lnTo>
                    <a:pt x="5219954" y="254253"/>
                  </a:lnTo>
                  <a:lnTo>
                    <a:pt x="5208397" y="207644"/>
                  </a:lnTo>
                  <a:lnTo>
                    <a:pt x="5189982" y="164083"/>
                  </a:lnTo>
                  <a:lnTo>
                    <a:pt x="5165344" y="124332"/>
                  </a:lnTo>
                  <a:lnTo>
                    <a:pt x="5134991" y="88900"/>
                  </a:lnTo>
                  <a:lnTo>
                    <a:pt x="5099558" y="58546"/>
                  </a:lnTo>
                  <a:lnTo>
                    <a:pt x="5059807" y="33908"/>
                  </a:lnTo>
                  <a:lnTo>
                    <a:pt x="5016245" y="15493"/>
                  </a:lnTo>
                  <a:lnTo>
                    <a:pt x="4969510" y="3937"/>
                  </a:lnTo>
                  <a:lnTo>
                    <a:pt x="4920361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5760" y="478536"/>
              <a:ext cx="5224145" cy="399415"/>
            </a:xfrm>
            <a:custGeom>
              <a:avLst/>
              <a:gdLst/>
              <a:ahLst/>
              <a:cxnLst/>
              <a:rect l="l" t="t" r="r" b="b"/>
              <a:pathLst>
                <a:path w="5224145" h="399415">
                  <a:moveTo>
                    <a:pt x="5223891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223891" y="399161"/>
                  </a:lnTo>
                  <a:lnTo>
                    <a:pt x="5223891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59" y="478536"/>
            <a:ext cx="5224145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35"/>
              </a:spcBef>
            </a:pPr>
            <a:r>
              <a:rPr sz="2000" b="0" spc="-10" dirty="0">
                <a:solidFill>
                  <a:srgbClr val="7D7D7D"/>
                </a:solidFill>
                <a:latin typeface="Consolas"/>
                <a:cs typeface="Consolas"/>
              </a:rPr>
              <a:t>main.tf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8159" y="576072"/>
            <a:ext cx="4855845" cy="3590290"/>
            <a:chOff x="518159" y="576072"/>
            <a:chExt cx="4855845" cy="35902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159" y="576072"/>
              <a:ext cx="204215" cy="2042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8159" y="996695"/>
              <a:ext cx="4855845" cy="3169920"/>
            </a:xfrm>
            <a:custGeom>
              <a:avLst/>
              <a:gdLst/>
              <a:ahLst/>
              <a:cxnLst/>
              <a:rect l="l" t="t" r="r" b="b"/>
              <a:pathLst>
                <a:path w="4855845" h="3169920">
                  <a:moveTo>
                    <a:pt x="4752975" y="0"/>
                  </a:moveTo>
                  <a:lnTo>
                    <a:pt x="102362" y="0"/>
                  </a:lnTo>
                  <a:lnTo>
                    <a:pt x="62522" y="8000"/>
                  </a:lnTo>
                  <a:lnTo>
                    <a:pt x="29984" y="29971"/>
                  </a:lnTo>
                  <a:lnTo>
                    <a:pt x="8039" y="62611"/>
                  </a:lnTo>
                  <a:lnTo>
                    <a:pt x="0" y="102362"/>
                  </a:lnTo>
                  <a:lnTo>
                    <a:pt x="0" y="3067304"/>
                  </a:lnTo>
                  <a:lnTo>
                    <a:pt x="8039" y="3107054"/>
                  </a:lnTo>
                  <a:lnTo>
                    <a:pt x="29984" y="3139693"/>
                  </a:lnTo>
                  <a:lnTo>
                    <a:pt x="62522" y="3161665"/>
                  </a:lnTo>
                  <a:lnTo>
                    <a:pt x="102362" y="3169666"/>
                  </a:lnTo>
                  <a:lnTo>
                    <a:pt x="4752975" y="3169666"/>
                  </a:lnTo>
                  <a:lnTo>
                    <a:pt x="4792853" y="3161665"/>
                  </a:lnTo>
                  <a:lnTo>
                    <a:pt x="4825365" y="3139693"/>
                  </a:lnTo>
                  <a:lnTo>
                    <a:pt x="4847336" y="3107054"/>
                  </a:lnTo>
                  <a:lnTo>
                    <a:pt x="4855337" y="3067304"/>
                  </a:lnTo>
                  <a:lnTo>
                    <a:pt x="4855337" y="102362"/>
                  </a:lnTo>
                  <a:lnTo>
                    <a:pt x="4847336" y="62611"/>
                  </a:lnTo>
                  <a:lnTo>
                    <a:pt x="4825365" y="29971"/>
                  </a:lnTo>
                  <a:lnTo>
                    <a:pt x="4792853" y="8000"/>
                  </a:lnTo>
                  <a:lnTo>
                    <a:pt x="475297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92933" y="1383588"/>
            <a:ext cx="20002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"/r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ot/pets.t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x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7966" y="1658389"/>
            <a:ext cx="18669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"We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2D2D2"/>
                </a:solidFill>
                <a:latin typeface="Consolas"/>
                <a:cs typeface="Consolas"/>
              </a:rPr>
              <a:t>love</a:t>
            </a:r>
            <a:r>
              <a:rPr sz="1800" spc="-6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pets!"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2998" y="3030878"/>
            <a:ext cx="6261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"Mrs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7901" y="3304971"/>
            <a:ext cx="3752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"."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998" y="3579899"/>
            <a:ext cx="3759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3600" y="1358899"/>
            <a:ext cx="2636520" cy="2462530"/>
          </a:xfrm>
          <a:custGeom>
            <a:avLst/>
            <a:gdLst/>
            <a:ahLst/>
            <a:cxnLst/>
            <a:rect l="l" t="t" r="r" b="b"/>
            <a:pathLst>
              <a:path w="2636520" h="2462529">
                <a:moveTo>
                  <a:pt x="1898904" y="1652841"/>
                </a:moveTo>
                <a:lnTo>
                  <a:pt x="0" y="1652841"/>
                </a:lnTo>
                <a:lnTo>
                  <a:pt x="0" y="1930527"/>
                </a:lnTo>
                <a:lnTo>
                  <a:pt x="1898904" y="1930527"/>
                </a:lnTo>
                <a:lnTo>
                  <a:pt x="1898904" y="1652841"/>
                </a:lnTo>
                <a:close/>
              </a:path>
              <a:path w="2636520" h="2462529">
                <a:moveTo>
                  <a:pt x="2386584" y="0"/>
                </a:moveTo>
                <a:lnTo>
                  <a:pt x="233172" y="0"/>
                </a:lnTo>
                <a:lnTo>
                  <a:pt x="233172" y="257810"/>
                </a:lnTo>
                <a:lnTo>
                  <a:pt x="141732" y="257810"/>
                </a:lnTo>
                <a:lnTo>
                  <a:pt x="141732" y="278130"/>
                </a:lnTo>
                <a:lnTo>
                  <a:pt x="141732" y="535940"/>
                </a:lnTo>
                <a:lnTo>
                  <a:pt x="2167128" y="535940"/>
                </a:lnTo>
                <a:lnTo>
                  <a:pt x="2167128" y="278130"/>
                </a:lnTo>
                <a:lnTo>
                  <a:pt x="2386584" y="278130"/>
                </a:lnTo>
                <a:lnTo>
                  <a:pt x="2386584" y="257810"/>
                </a:lnTo>
                <a:lnTo>
                  <a:pt x="2386584" y="0"/>
                </a:lnTo>
                <a:close/>
              </a:path>
              <a:path w="2636520" h="2462529">
                <a:moveTo>
                  <a:pt x="2636520" y="1934210"/>
                </a:moveTo>
                <a:lnTo>
                  <a:pt x="358140" y="1934210"/>
                </a:lnTo>
                <a:lnTo>
                  <a:pt x="358140" y="2185670"/>
                </a:lnTo>
                <a:lnTo>
                  <a:pt x="0" y="2185670"/>
                </a:lnTo>
                <a:lnTo>
                  <a:pt x="0" y="2211070"/>
                </a:lnTo>
                <a:lnTo>
                  <a:pt x="0" y="2462530"/>
                </a:lnTo>
                <a:lnTo>
                  <a:pt x="1898904" y="2462530"/>
                </a:lnTo>
                <a:lnTo>
                  <a:pt x="1898904" y="2211070"/>
                </a:lnTo>
                <a:lnTo>
                  <a:pt x="2636520" y="2211070"/>
                </a:lnTo>
                <a:lnTo>
                  <a:pt x="2636520" y="2185670"/>
                </a:lnTo>
                <a:lnTo>
                  <a:pt x="2636520" y="193421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3417" y="1033398"/>
            <a:ext cx="4014470" cy="306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525" marR="376555" indent="-378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3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"local_file"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"pet"</a:t>
            </a:r>
            <a:r>
              <a:rPr sz="1800" spc="-3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filename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filename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5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5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524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Consolas"/>
              <a:cs typeface="Consolas"/>
            </a:endParaRPr>
          </a:p>
          <a:p>
            <a:pPr marL="390525" marR="5080" indent="-378460">
              <a:lnSpc>
                <a:spcPct val="1095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5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"random_pet"</a:t>
            </a:r>
            <a:r>
              <a:rPr sz="1800" spc="-5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"my-pet"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 </a:t>
            </a:r>
            <a:r>
              <a:rPr sz="1800" spc="-97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2700" spc="-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147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 </a:t>
            </a:r>
            <a:r>
              <a:rPr sz="1800" spc="-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2700" spc="-37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4629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352" baseline="4629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endParaRPr sz="1800">
              <a:latin typeface="Consolas"/>
              <a:cs typeface="Consolas"/>
            </a:endParaRPr>
          </a:p>
          <a:p>
            <a:pPr marL="390525">
              <a:lnSpc>
                <a:spcPts val="1980"/>
              </a:lnSpc>
            </a:pPr>
            <a:r>
              <a:rPr sz="2700" spc="-15" baseline="1543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2700" spc="-97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2700" spc="-172" baseline="1543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endParaRPr sz="1800">
              <a:latin typeface="Consolas"/>
              <a:cs typeface="Consolas"/>
            </a:endParaRPr>
          </a:p>
          <a:p>
            <a:pPr marL="15240">
              <a:lnSpc>
                <a:spcPts val="2125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77711" y="484631"/>
            <a:ext cx="5306695" cy="5041900"/>
            <a:chOff x="6077711" y="484631"/>
            <a:chExt cx="5306695" cy="50419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7711" y="487679"/>
              <a:ext cx="5306568" cy="50383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5999" y="493775"/>
              <a:ext cx="5220970" cy="4965065"/>
            </a:xfrm>
            <a:custGeom>
              <a:avLst/>
              <a:gdLst/>
              <a:ahLst/>
              <a:cxnLst/>
              <a:rect l="l" t="t" r="r" b="b"/>
              <a:pathLst>
                <a:path w="5220970" h="4965065">
                  <a:moveTo>
                    <a:pt x="4833239" y="0"/>
                  </a:moveTo>
                  <a:lnTo>
                    <a:pt x="387603" y="0"/>
                  </a:lnTo>
                  <a:lnTo>
                    <a:pt x="338963" y="3048"/>
                  </a:lnTo>
                  <a:lnTo>
                    <a:pt x="292226" y="11811"/>
                  </a:lnTo>
                  <a:lnTo>
                    <a:pt x="247523" y="26162"/>
                  </a:lnTo>
                  <a:lnTo>
                    <a:pt x="205359" y="45465"/>
                  </a:lnTo>
                  <a:lnTo>
                    <a:pt x="166115" y="69469"/>
                  </a:lnTo>
                  <a:lnTo>
                    <a:pt x="130175" y="97916"/>
                  </a:lnTo>
                  <a:lnTo>
                    <a:pt x="97789" y="130301"/>
                  </a:lnTo>
                  <a:lnTo>
                    <a:pt x="69469" y="166243"/>
                  </a:lnTo>
                  <a:lnTo>
                    <a:pt x="45465" y="205486"/>
                  </a:lnTo>
                  <a:lnTo>
                    <a:pt x="26035" y="247650"/>
                  </a:lnTo>
                  <a:lnTo>
                    <a:pt x="11811" y="292226"/>
                  </a:lnTo>
                  <a:lnTo>
                    <a:pt x="3048" y="339089"/>
                  </a:lnTo>
                  <a:lnTo>
                    <a:pt x="0" y="387731"/>
                  </a:lnTo>
                  <a:lnTo>
                    <a:pt x="0" y="4577334"/>
                  </a:lnTo>
                  <a:lnTo>
                    <a:pt x="3048" y="4625975"/>
                  </a:lnTo>
                  <a:lnTo>
                    <a:pt x="11811" y="4672838"/>
                  </a:lnTo>
                  <a:lnTo>
                    <a:pt x="26035" y="4717415"/>
                  </a:lnTo>
                  <a:lnTo>
                    <a:pt x="45465" y="4759579"/>
                  </a:lnTo>
                  <a:lnTo>
                    <a:pt x="69469" y="4798822"/>
                  </a:lnTo>
                  <a:lnTo>
                    <a:pt x="97789" y="4834763"/>
                  </a:lnTo>
                  <a:lnTo>
                    <a:pt x="130175" y="4867148"/>
                  </a:lnTo>
                  <a:lnTo>
                    <a:pt x="166115" y="4895596"/>
                  </a:lnTo>
                  <a:lnTo>
                    <a:pt x="205359" y="4919599"/>
                  </a:lnTo>
                  <a:lnTo>
                    <a:pt x="247523" y="4938903"/>
                  </a:lnTo>
                  <a:lnTo>
                    <a:pt x="292226" y="4953254"/>
                  </a:lnTo>
                  <a:lnTo>
                    <a:pt x="338963" y="4962017"/>
                  </a:lnTo>
                  <a:lnTo>
                    <a:pt x="387603" y="4965065"/>
                  </a:lnTo>
                  <a:lnTo>
                    <a:pt x="4833239" y="4965065"/>
                  </a:lnTo>
                  <a:lnTo>
                    <a:pt x="4881880" y="4962017"/>
                  </a:lnTo>
                  <a:lnTo>
                    <a:pt x="4928616" y="4953254"/>
                  </a:lnTo>
                  <a:lnTo>
                    <a:pt x="4973320" y="4938903"/>
                  </a:lnTo>
                  <a:lnTo>
                    <a:pt x="5015483" y="4919599"/>
                  </a:lnTo>
                  <a:lnTo>
                    <a:pt x="5054727" y="4895596"/>
                  </a:lnTo>
                  <a:lnTo>
                    <a:pt x="5090668" y="4867148"/>
                  </a:lnTo>
                  <a:lnTo>
                    <a:pt x="5123053" y="4834763"/>
                  </a:lnTo>
                  <a:lnTo>
                    <a:pt x="5151374" y="4798822"/>
                  </a:lnTo>
                  <a:lnTo>
                    <a:pt x="5175377" y="4759579"/>
                  </a:lnTo>
                  <a:lnTo>
                    <a:pt x="5194681" y="4717415"/>
                  </a:lnTo>
                  <a:lnTo>
                    <a:pt x="5209032" y="4672838"/>
                  </a:lnTo>
                  <a:lnTo>
                    <a:pt x="5217795" y="4625975"/>
                  </a:lnTo>
                  <a:lnTo>
                    <a:pt x="5220843" y="4577334"/>
                  </a:lnTo>
                  <a:lnTo>
                    <a:pt x="5220843" y="387731"/>
                  </a:lnTo>
                  <a:lnTo>
                    <a:pt x="5217795" y="339089"/>
                  </a:lnTo>
                  <a:lnTo>
                    <a:pt x="5209032" y="292226"/>
                  </a:lnTo>
                  <a:lnTo>
                    <a:pt x="5194681" y="247650"/>
                  </a:lnTo>
                  <a:lnTo>
                    <a:pt x="5175377" y="205486"/>
                  </a:lnTo>
                  <a:lnTo>
                    <a:pt x="5151374" y="166243"/>
                  </a:lnTo>
                  <a:lnTo>
                    <a:pt x="5123053" y="130301"/>
                  </a:lnTo>
                  <a:lnTo>
                    <a:pt x="5090668" y="97916"/>
                  </a:lnTo>
                  <a:lnTo>
                    <a:pt x="5054727" y="69469"/>
                  </a:lnTo>
                  <a:lnTo>
                    <a:pt x="5015483" y="45465"/>
                  </a:lnTo>
                  <a:lnTo>
                    <a:pt x="4973320" y="26162"/>
                  </a:lnTo>
                  <a:lnTo>
                    <a:pt x="4928616" y="11811"/>
                  </a:lnTo>
                  <a:lnTo>
                    <a:pt x="4881880" y="3048"/>
                  </a:lnTo>
                  <a:lnTo>
                    <a:pt x="483323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5999" y="484631"/>
              <a:ext cx="5220970" cy="402590"/>
            </a:xfrm>
            <a:custGeom>
              <a:avLst/>
              <a:gdLst/>
              <a:ahLst/>
              <a:cxnLst/>
              <a:rect l="l" t="t" r="r" b="b"/>
              <a:pathLst>
                <a:path w="5220970" h="402590">
                  <a:moveTo>
                    <a:pt x="5220842" y="0"/>
                  </a:moveTo>
                  <a:lnTo>
                    <a:pt x="0" y="0"/>
                  </a:lnTo>
                  <a:lnTo>
                    <a:pt x="0" y="402209"/>
                  </a:lnTo>
                  <a:lnTo>
                    <a:pt x="5220842" y="402209"/>
                  </a:lnTo>
                  <a:lnTo>
                    <a:pt x="522084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96000" y="484631"/>
            <a:ext cx="5220970" cy="4025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492250">
              <a:lnSpc>
                <a:spcPct val="100000"/>
              </a:lnSpc>
              <a:spcBef>
                <a:spcPts val="155"/>
              </a:spcBef>
            </a:pP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248400" y="582168"/>
            <a:ext cx="4901565" cy="4636135"/>
            <a:chOff x="6248400" y="582168"/>
            <a:chExt cx="4901565" cy="463613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400" y="582168"/>
              <a:ext cx="201167" cy="2042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91071" y="969263"/>
              <a:ext cx="4858385" cy="4248785"/>
            </a:xfrm>
            <a:custGeom>
              <a:avLst/>
              <a:gdLst/>
              <a:ahLst/>
              <a:cxnLst/>
              <a:rect l="l" t="t" r="r" b="b"/>
              <a:pathLst>
                <a:path w="4858384" h="4248785">
                  <a:moveTo>
                    <a:pt x="4858385" y="0"/>
                  </a:moveTo>
                  <a:lnTo>
                    <a:pt x="0" y="0"/>
                  </a:lnTo>
                  <a:lnTo>
                    <a:pt x="0" y="4248531"/>
                  </a:lnTo>
                  <a:lnTo>
                    <a:pt x="4858385" y="4248531"/>
                  </a:lnTo>
                  <a:lnTo>
                    <a:pt x="485838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1590" y="977900"/>
            <a:ext cx="2764155" cy="364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7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content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8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prefix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separator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length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"</a:t>
            </a:r>
            <a:r>
              <a:rPr sz="1800" spc="-7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1590" y="4820792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4375" y="1008888"/>
            <a:ext cx="10079990" cy="3971925"/>
            <a:chOff x="1484375" y="1008888"/>
            <a:chExt cx="10079990" cy="397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1008888"/>
              <a:ext cx="10079736" cy="3971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9615" y="1018032"/>
              <a:ext cx="9997440" cy="3895090"/>
            </a:xfrm>
            <a:custGeom>
              <a:avLst/>
              <a:gdLst/>
              <a:ahLst/>
              <a:cxnLst/>
              <a:rect l="l" t="t" r="r" b="b"/>
              <a:pathLst>
                <a:path w="9997440" h="3895090">
                  <a:moveTo>
                    <a:pt x="9872217" y="0"/>
                  </a:moveTo>
                  <a:lnTo>
                    <a:pt x="124714" y="0"/>
                  </a:lnTo>
                  <a:lnTo>
                    <a:pt x="76200" y="9778"/>
                  </a:lnTo>
                  <a:lnTo>
                    <a:pt x="36575" y="36575"/>
                  </a:lnTo>
                  <a:lnTo>
                    <a:pt x="9778" y="76200"/>
                  </a:lnTo>
                  <a:lnTo>
                    <a:pt x="0" y="124713"/>
                  </a:lnTo>
                  <a:lnTo>
                    <a:pt x="0" y="3770249"/>
                  </a:lnTo>
                  <a:lnTo>
                    <a:pt x="9778" y="3818762"/>
                  </a:lnTo>
                  <a:lnTo>
                    <a:pt x="36575" y="3858386"/>
                  </a:lnTo>
                  <a:lnTo>
                    <a:pt x="76200" y="3885183"/>
                  </a:lnTo>
                  <a:lnTo>
                    <a:pt x="124714" y="3894962"/>
                  </a:lnTo>
                  <a:lnTo>
                    <a:pt x="9872217" y="3894962"/>
                  </a:lnTo>
                  <a:lnTo>
                    <a:pt x="9920732" y="3885183"/>
                  </a:lnTo>
                  <a:lnTo>
                    <a:pt x="9960356" y="3858386"/>
                  </a:lnTo>
                  <a:lnTo>
                    <a:pt x="9987153" y="3818762"/>
                  </a:lnTo>
                  <a:lnTo>
                    <a:pt x="9996932" y="3770249"/>
                  </a:lnTo>
                  <a:lnTo>
                    <a:pt x="9996932" y="124713"/>
                  </a:lnTo>
                  <a:lnTo>
                    <a:pt x="9987153" y="76200"/>
                  </a:lnTo>
                  <a:lnTo>
                    <a:pt x="9960356" y="36575"/>
                  </a:lnTo>
                  <a:lnTo>
                    <a:pt x="9920732" y="9778"/>
                  </a:lnTo>
                  <a:lnTo>
                    <a:pt x="987221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99616" y="1008888"/>
            <a:ext cx="999744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7735" y="1484375"/>
            <a:ext cx="4886325" cy="853440"/>
          </a:xfrm>
          <a:custGeom>
            <a:avLst/>
            <a:gdLst/>
            <a:ahLst/>
            <a:cxnLst/>
            <a:rect l="l" t="t" r="r" b="b"/>
            <a:pathLst>
              <a:path w="4886325" h="853439">
                <a:moveTo>
                  <a:pt x="4885817" y="0"/>
                </a:moveTo>
                <a:lnTo>
                  <a:pt x="0" y="0"/>
                </a:lnTo>
                <a:lnTo>
                  <a:pt x="0" y="852932"/>
                </a:lnTo>
                <a:lnTo>
                  <a:pt x="4885817" y="852932"/>
                </a:lnTo>
                <a:lnTo>
                  <a:pt x="488581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74698" y="1424741"/>
            <a:ext cx="2978785" cy="85090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var.content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100" spc="-7" baseline="1984" dirty="0">
                <a:solidFill>
                  <a:srgbClr val="00AE50"/>
                </a:solidFill>
                <a:latin typeface="Consolas"/>
                <a:cs typeface="Consolas"/>
              </a:rPr>
              <a:t>We</a:t>
            </a:r>
            <a:r>
              <a:rPr sz="2100" spc="-22" baseline="1984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00AE50"/>
                </a:solidFill>
                <a:latin typeface="Consolas"/>
                <a:cs typeface="Consolas"/>
              </a:rPr>
              <a:t>love</a:t>
            </a:r>
            <a:r>
              <a:rPr sz="2100" spc="-15" baseline="1984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2100" spc="7" baseline="1984" dirty="0">
                <a:solidFill>
                  <a:srgbClr val="00AE50"/>
                </a:solidFill>
                <a:latin typeface="Consolas"/>
                <a:cs typeface="Consolas"/>
              </a:rPr>
              <a:t>Pets!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04969" y="145541"/>
            <a:ext cx="233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Int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ct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229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190" dirty="0">
                <a:solidFill>
                  <a:srgbClr val="575757"/>
                </a:solidFill>
                <a:latin typeface="Trebuchet MS"/>
                <a:cs typeface="Trebuchet MS"/>
              </a:rPr>
              <a:t>M</a:t>
            </a:r>
            <a:r>
              <a:rPr sz="2400" b="0" spc="195" dirty="0">
                <a:solidFill>
                  <a:srgbClr val="575757"/>
                </a:solidFill>
                <a:latin typeface="Trebuchet MS"/>
                <a:cs typeface="Trebuchet MS"/>
              </a:rPr>
              <a:t>od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74698" y="2461641"/>
            <a:ext cx="159194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var.filename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3013" y="2666745"/>
            <a:ext cx="13982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/roo</a:t>
            </a:r>
            <a:r>
              <a:rPr sz="1400" spc="20" dirty="0">
                <a:solidFill>
                  <a:srgbClr val="00AE50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/p</a:t>
            </a:r>
            <a:r>
              <a:rPr sz="1400" spc="20" dirty="0">
                <a:solidFill>
                  <a:srgbClr val="00AE50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ts</a:t>
            </a:r>
            <a:r>
              <a:rPr sz="1400" spc="20" dirty="0">
                <a:solidFill>
                  <a:srgbClr val="00AE50"/>
                </a:solidFill>
                <a:latin typeface="Consolas"/>
                <a:cs typeface="Consolas"/>
              </a:rPr>
              <a:t>.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txt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1489" y="3087116"/>
            <a:ext cx="190627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var.length</a:t>
            </a:r>
            <a:endParaRPr sz="1400">
              <a:latin typeface="Consolas"/>
              <a:cs typeface="Consolas"/>
            </a:endParaRPr>
          </a:p>
          <a:p>
            <a:pPr marL="210820">
              <a:lnSpc>
                <a:spcPct val="100000"/>
              </a:lnSpc>
              <a:spcBef>
                <a:spcPts val="25"/>
              </a:spcBef>
              <a:tabLst>
                <a:tab pos="1795780" algn="l"/>
              </a:tabLst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v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u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3682" y="3733545"/>
            <a:ext cx="159829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var.prefix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4951" y="3944239"/>
            <a:ext cx="415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Mrs.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3682" y="4377054"/>
            <a:ext cx="1790700" cy="454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var.separator</a:t>
            </a:r>
            <a:endParaRPr sz="14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value: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00AE50"/>
                </a:solidFill>
                <a:latin typeface="Consolas"/>
                <a:cs typeface="Consolas"/>
              </a:rPr>
              <a:t>.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4375" y="1008888"/>
            <a:ext cx="10079990" cy="3971925"/>
            <a:chOff x="1484375" y="1008888"/>
            <a:chExt cx="10079990" cy="397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1008888"/>
              <a:ext cx="10079736" cy="3971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9615" y="1018032"/>
              <a:ext cx="9997440" cy="3895090"/>
            </a:xfrm>
            <a:custGeom>
              <a:avLst/>
              <a:gdLst/>
              <a:ahLst/>
              <a:cxnLst/>
              <a:rect l="l" t="t" r="r" b="b"/>
              <a:pathLst>
                <a:path w="9997440" h="3895090">
                  <a:moveTo>
                    <a:pt x="9872217" y="0"/>
                  </a:moveTo>
                  <a:lnTo>
                    <a:pt x="124714" y="0"/>
                  </a:lnTo>
                  <a:lnTo>
                    <a:pt x="76200" y="9778"/>
                  </a:lnTo>
                  <a:lnTo>
                    <a:pt x="36575" y="36575"/>
                  </a:lnTo>
                  <a:lnTo>
                    <a:pt x="9778" y="76200"/>
                  </a:lnTo>
                  <a:lnTo>
                    <a:pt x="0" y="124713"/>
                  </a:lnTo>
                  <a:lnTo>
                    <a:pt x="0" y="3770249"/>
                  </a:lnTo>
                  <a:lnTo>
                    <a:pt x="9778" y="3818762"/>
                  </a:lnTo>
                  <a:lnTo>
                    <a:pt x="36575" y="3858386"/>
                  </a:lnTo>
                  <a:lnTo>
                    <a:pt x="76200" y="3885183"/>
                  </a:lnTo>
                  <a:lnTo>
                    <a:pt x="124714" y="3894962"/>
                  </a:lnTo>
                  <a:lnTo>
                    <a:pt x="9872217" y="3894962"/>
                  </a:lnTo>
                  <a:lnTo>
                    <a:pt x="9920732" y="3885183"/>
                  </a:lnTo>
                  <a:lnTo>
                    <a:pt x="9960356" y="3858386"/>
                  </a:lnTo>
                  <a:lnTo>
                    <a:pt x="9987153" y="3818762"/>
                  </a:lnTo>
                  <a:lnTo>
                    <a:pt x="9996932" y="3770249"/>
                  </a:lnTo>
                  <a:lnTo>
                    <a:pt x="9996932" y="124713"/>
                  </a:lnTo>
                  <a:lnTo>
                    <a:pt x="9987153" y="76200"/>
                  </a:lnTo>
                  <a:lnTo>
                    <a:pt x="9960356" y="36575"/>
                  </a:lnTo>
                  <a:lnTo>
                    <a:pt x="9920732" y="9778"/>
                  </a:lnTo>
                  <a:lnTo>
                    <a:pt x="987221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99616" y="1008888"/>
            <a:ext cx="9997440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3247" y="1572767"/>
            <a:ext cx="9711055" cy="645795"/>
          </a:xfrm>
          <a:custGeom>
            <a:avLst/>
            <a:gdLst/>
            <a:ahLst/>
            <a:cxnLst/>
            <a:rect l="l" t="t" r="r" b="b"/>
            <a:pathLst>
              <a:path w="9711055" h="645794">
                <a:moveTo>
                  <a:pt x="9710801" y="0"/>
                </a:moveTo>
                <a:lnTo>
                  <a:pt x="0" y="0"/>
                </a:lnTo>
                <a:lnTo>
                  <a:pt x="0" y="645667"/>
                </a:lnTo>
                <a:lnTo>
                  <a:pt x="9710801" y="645667"/>
                </a:lnTo>
                <a:lnTo>
                  <a:pt x="971080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80464" y="1583563"/>
            <a:ext cx="8763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4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"filename=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/root/pets.txt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18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"content=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We</a:t>
            </a:r>
            <a:r>
              <a:rPr sz="1800" spc="-1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love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015365" algn="l"/>
              </a:tabLst>
            </a:pP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Pets!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	-var</a:t>
            </a:r>
            <a:r>
              <a:rPr sz="18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"prefix=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Mrs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18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"separator=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1800" spc="-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"length=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6698" y="201295"/>
            <a:ext cx="297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20" dirty="0">
                <a:solidFill>
                  <a:srgbClr val="575757"/>
                </a:solidFill>
                <a:latin typeface="Trebuchet MS"/>
                <a:cs typeface="Trebuchet MS"/>
              </a:rPr>
              <a:t>Command</a:t>
            </a:r>
            <a:r>
              <a:rPr sz="2400" b="0" spc="-5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Line</a:t>
            </a:r>
            <a:r>
              <a:rPr sz="2400" b="0" spc="-10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65" dirty="0">
                <a:solidFill>
                  <a:srgbClr val="575757"/>
                </a:solidFill>
                <a:latin typeface="Trebuchet MS"/>
                <a:cs typeface="Trebuchet MS"/>
              </a:rPr>
              <a:t>Flags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4375" y="1008888"/>
            <a:ext cx="10079990" cy="3971925"/>
            <a:chOff x="1484375" y="1008888"/>
            <a:chExt cx="10079990" cy="3971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1008888"/>
              <a:ext cx="10079736" cy="3971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9615" y="1018032"/>
              <a:ext cx="9997440" cy="3895090"/>
            </a:xfrm>
            <a:custGeom>
              <a:avLst/>
              <a:gdLst/>
              <a:ahLst/>
              <a:cxnLst/>
              <a:rect l="l" t="t" r="r" b="b"/>
              <a:pathLst>
                <a:path w="9997440" h="3895090">
                  <a:moveTo>
                    <a:pt x="9872217" y="0"/>
                  </a:moveTo>
                  <a:lnTo>
                    <a:pt x="124714" y="0"/>
                  </a:lnTo>
                  <a:lnTo>
                    <a:pt x="76200" y="9778"/>
                  </a:lnTo>
                  <a:lnTo>
                    <a:pt x="36575" y="36575"/>
                  </a:lnTo>
                  <a:lnTo>
                    <a:pt x="9778" y="76200"/>
                  </a:lnTo>
                  <a:lnTo>
                    <a:pt x="0" y="124713"/>
                  </a:lnTo>
                  <a:lnTo>
                    <a:pt x="0" y="3770249"/>
                  </a:lnTo>
                  <a:lnTo>
                    <a:pt x="9778" y="3818762"/>
                  </a:lnTo>
                  <a:lnTo>
                    <a:pt x="36575" y="3858386"/>
                  </a:lnTo>
                  <a:lnTo>
                    <a:pt x="76200" y="3885183"/>
                  </a:lnTo>
                  <a:lnTo>
                    <a:pt x="124714" y="3894962"/>
                  </a:lnTo>
                  <a:lnTo>
                    <a:pt x="9872217" y="3894962"/>
                  </a:lnTo>
                  <a:lnTo>
                    <a:pt x="9920732" y="3885183"/>
                  </a:lnTo>
                  <a:lnTo>
                    <a:pt x="9960356" y="3858386"/>
                  </a:lnTo>
                  <a:lnTo>
                    <a:pt x="9987153" y="3818762"/>
                  </a:lnTo>
                  <a:lnTo>
                    <a:pt x="9996932" y="3770249"/>
                  </a:lnTo>
                  <a:lnTo>
                    <a:pt x="9996932" y="124713"/>
                  </a:lnTo>
                  <a:lnTo>
                    <a:pt x="9987153" y="76200"/>
                  </a:lnTo>
                  <a:lnTo>
                    <a:pt x="9960356" y="36575"/>
                  </a:lnTo>
                  <a:lnTo>
                    <a:pt x="9920732" y="9778"/>
                  </a:lnTo>
                  <a:lnTo>
                    <a:pt x="9872217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99615" y="1011936"/>
              <a:ext cx="9997440" cy="396240"/>
            </a:xfrm>
            <a:custGeom>
              <a:avLst/>
              <a:gdLst/>
              <a:ahLst/>
              <a:cxnLst/>
              <a:rect l="l" t="t" r="r" b="b"/>
              <a:pathLst>
                <a:path w="9997440" h="396240">
                  <a:moveTo>
                    <a:pt x="9996932" y="0"/>
                  </a:moveTo>
                  <a:lnTo>
                    <a:pt x="0" y="0"/>
                  </a:lnTo>
                  <a:lnTo>
                    <a:pt x="0" y="395859"/>
                  </a:lnTo>
                  <a:lnTo>
                    <a:pt x="9996932" y="395859"/>
                  </a:lnTo>
                  <a:lnTo>
                    <a:pt x="999693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0199" y="1767840"/>
              <a:ext cx="9714230" cy="1752600"/>
            </a:xfrm>
            <a:custGeom>
              <a:avLst/>
              <a:gdLst/>
              <a:ahLst/>
              <a:cxnLst/>
              <a:rect l="l" t="t" r="r" b="b"/>
              <a:pathLst>
                <a:path w="9714230" h="1752600">
                  <a:moveTo>
                    <a:pt x="9713849" y="0"/>
                  </a:moveTo>
                  <a:lnTo>
                    <a:pt x="0" y="0"/>
                  </a:lnTo>
                  <a:lnTo>
                    <a:pt x="0" y="1752600"/>
                  </a:lnTo>
                  <a:lnTo>
                    <a:pt x="9713849" y="1752600"/>
                  </a:lnTo>
                  <a:lnTo>
                    <a:pt x="971384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9625" y="1016254"/>
            <a:ext cx="5240020" cy="2446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  <a:spcBef>
                <a:spcPts val="136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8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8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TF_VAR_filename="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/root/pets.txt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4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TF_VAR_content="</a:t>
            </a:r>
            <a:r>
              <a:rPr sz="1800" spc="-15" dirty="0">
                <a:solidFill>
                  <a:srgbClr val="00AE50"/>
                </a:solidFill>
                <a:latin typeface="Consolas"/>
                <a:cs typeface="Consolas"/>
              </a:rPr>
              <a:t>We</a:t>
            </a:r>
            <a:r>
              <a:rPr sz="1800" spc="-30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love</a:t>
            </a:r>
            <a:r>
              <a:rPr sz="1800" spc="-3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pets!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TF_VAR_prefix="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Mrs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TF_VAR_separator="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6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export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TF_VAR_length="</a:t>
            </a:r>
            <a:r>
              <a:rPr sz="1800" spc="-15" dirty="0">
                <a:solidFill>
                  <a:srgbClr val="00AE50"/>
                </a:solidFill>
                <a:latin typeface="Consolas"/>
                <a:cs typeface="Consolas"/>
              </a:rPr>
              <a:t>2</a:t>
            </a:r>
            <a:r>
              <a:rPr sz="1800" spc="-15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endParaRPr sz="1800">
              <a:latin typeface="Consolas"/>
              <a:cs typeface="Consolas"/>
            </a:endParaRPr>
          </a:p>
          <a:p>
            <a:pPr marL="113030">
              <a:lnSpc>
                <a:spcPct val="100000"/>
              </a:lnSpc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9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18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95038" y="145796"/>
            <a:ext cx="315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Environment</a:t>
            </a:r>
            <a:r>
              <a:rPr sz="2400" b="0" spc="-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20" dirty="0">
                <a:solidFill>
                  <a:srgbClr val="575757"/>
                </a:solidFill>
                <a:latin typeface="Trebuchet MS"/>
                <a:cs typeface="Trebuchet MS"/>
              </a:rPr>
              <a:t>Variables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4375" y="3227832"/>
            <a:ext cx="10079990" cy="1527175"/>
            <a:chOff x="1484375" y="3227832"/>
            <a:chExt cx="10079990" cy="1527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4375" y="3227832"/>
              <a:ext cx="10079736" cy="1527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99615" y="3236976"/>
              <a:ext cx="9997440" cy="1450340"/>
            </a:xfrm>
            <a:custGeom>
              <a:avLst/>
              <a:gdLst/>
              <a:ahLst/>
              <a:cxnLst/>
              <a:rect l="l" t="t" r="r" b="b"/>
              <a:pathLst>
                <a:path w="9997440" h="1450339">
                  <a:moveTo>
                    <a:pt x="9950450" y="0"/>
                  </a:moveTo>
                  <a:lnTo>
                    <a:pt x="46481" y="0"/>
                  </a:lnTo>
                  <a:lnTo>
                    <a:pt x="28447" y="3683"/>
                  </a:lnTo>
                  <a:lnTo>
                    <a:pt x="13589" y="13588"/>
                  </a:lnTo>
                  <a:lnTo>
                    <a:pt x="3683" y="28321"/>
                  </a:lnTo>
                  <a:lnTo>
                    <a:pt x="0" y="46354"/>
                  </a:lnTo>
                  <a:lnTo>
                    <a:pt x="0" y="1403985"/>
                  </a:lnTo>
                  <a:lnTo>
                    <a:pt x="3683" y="1422019"/>
                  </a:lnTo>
                  <a:lnTo>
                    <a:pt x="13589" y="1436751"/>
                  </a:lnTo>
                  <a:lnTo>
                    <a:pt x="28447" y="1446657"/>
                  </a:lnTo>
                  <a:lnTo>
                    <a:pt x="46481" y="1450340"/>
                  </a:lnTo>
                  <a:lnTo>
                    <a:pt x="9950450" y="1450340"/>
                  </a:lnTo>
                  <a:lnTo>
                    <a:pt x="9968484" y="1446657"/>
                  </a:lnTo>
                  <a:lnTo>
                    <a:pt x="9983342" y="1436751"/>
                  </a:lnTo>
                  <a:lnTo>
                    <a:pt x="9993249" y="1422019"/>
                  </a:lnTo>
                  <a:lnTo>
                    <a:pt x="9996932" y="1403985"/>
                  </a:lnTo>
                  <a:lnTo>
                    <a:pt x="9996932" y="46354"/>
                  </a:lnTo>
                  <a:lnTo>
                    <a:pt x="9993249" y="28321"/>
                  </a:lnTo>
                  <a:lnTo>
                    <a:pt x="9983342" y="13588"/>
                  </a:lnTo>
                  <a:lnTo>
                    <a:pt x="9968484" y="3683"/>
                  </a:lnTo>
                  <a:lnTo>
                    <a:pt x="995045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99616" y="3227832"/>
            <a:ext cx="9997440" cy="40259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209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6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3248" y="3831589"/>
            <a:ext cx="9711055" cy="387350"/>
          </a:xfrm>
          <a:custGeom>
            <a:avLst/>
            <a:gdLst/>
            <a:ahLst/>
            <a:cxnLst/>
            <a:rect l="l" t="t" r="r" b="b"/>
            <a:pathLst>
              <a:path w="9711055" h="387350">
                <a:moveTo>
                  <a:pt x="9710801" y="0"/>
                </a:moveTo>
                <a:lnTo>
                  <a:pt x="0" y="0"/>
                </a:lnTo>
                <a:lnTo>
                  <a:pt x="0" y="365760"/>
                </a:lnTo>
                <a:lnTo>
                  <a:pt x="2241804" y="365760"/>
                </a:lnTo>
                <a:lnTo>
                  <a:pt x="2241804" y="387350"/>
                </a:lnTo>
                <a:lnTo>
                  <a:pt x="6213221" y="387350"/>
                </a:lnTo>
                <a:lnTo>
                  <a:pt x="6213221" y="365760"/>
                </a:lnTo>
                <a:lnTo>
                  <a:pt x="9710801" y="365760"/>
                </a:lnTo>
                <a:lnTo>
                  <a:pt x="971080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80464" y="3862273"/>
            <a:ext cx="5501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4629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2700" spc="-75" baseline="4629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2700" spc="-67" baseline="46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4629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2700" spc="-209" baseline="4629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50F879"/>
                </a:solidFill>
                <a:latin typeface="Consolas"/>
                <a:cs typeface="Consolas"/>
              </a:rPr>
              <a:t>-var-file</a:t>
            </a:r>
            <a:r>
              <a:rPr sz="1800" spc="-40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50F879"/>
                </a:solidFill>
                <a:latin typeface="Consolas"/>
                <a:cs typeface="Consolas"/>
              </a:rPr>
              <a:t>variables.tfvars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84375" y="865632"/>
            <a:ext cx="10079990" cy="2228215"/>
            <a:chOff x="1484375" y="865632"/>
            <a:chExt cx="10079990" cy="22282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4375" y="865632"/>
              <a:ext cx="10079736" cy="2228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99615" y="871728"/>
              <a:ext cx="9997440" cy="2154555"/>
            </a:xfrm>
            <a:custGeom>
              <a:avLst/>
              <a:gdLst/>
              <a:ahLst/>
              <a:cxnLst/>
              <a:rect l="l" t="t" r="r" b="b"/>
              <a:pathLst>
                <a:path w="9997440" h="2154555">
                  <a:moveTo>
                    <a:pt x="9828784" y="0"/>
                  </a:moveTo>
                  <a:lnTo>
                    <a:pt x="168147" y="0"/>
                  </a:lnTo>
                  <a:lnTo>
                    <a:pt x="123443" y="5969"/>
                  </a:lnTo>
                  <a:lnTo>
                    <a:pt x="83312" y="22987"/>
                  </a:lnTo>
                  <a:lnTo>
                    <a:pt x="49275" y="49275"/>
                  </a:lnTo>
                  <a:lnTo>
                    <a:pt x="22987" y="83312"/>
                  </a:lnTo>
                  <a:lnTo>
                    <a:pt x="5968" y="123571"/>
                  </a:lnTo>
                  <a:lnTo>
                    <a:pt x="0" y="168275"/>
                  </a:lnTo>
                  <a:lnTo>
                    <a:pt x="0" y="1986152"/>
                  </a:lnTo>
                  <a:lnTo>
                    <a:pt x="5968" y="2030857"/>
                  </a:lnTo>
                  <a:lnTo>
                    <a:pt x="22987" y="2071116"/>
                  </a:lnTo>
                  <a:lnTo>
                    <a:pt x="49275" y="2105152"/>
                  </a:lnTo>
                  <a:lnTo>
                    <a:pt x="83312" y="2131441"/>
                  </a:lnTo>
                  <a:lnTo>
                    <a:pt x="123443" y="2148459"/>
                  </a:lnTo>
                  <a:lnTo>
                    <a:pt x="168147" y="2154428"/>
                  </a:lnTo>
                  <a:lnTo>
                    <a:pt x="9828784" y="2154428"/>
                  </a:lnTo>
                  <a:lnTo>
                    <a:pt x="9873488" y="2148459"/>
                  </a:lnTo>
                  <a:lnTo>
                    <a:pt x="9913619" y="2131441"/>
                  </a:lnTo>
                  <a:lnTo>
                    <a:pt x="9947656" y="2105152"/>
                  </a:lnTo>
                  <a:lnTo>
                    <a:pt x="9973944" y="2071116"/>
                  </a:lnTo>
                  <a:lnTo>
                    <a:pt x="9990963" y="2030857"/>
                  </a:lnTo>
                  <a:lnTo>
                    <a:pt x="9996932" y="1986152"/>
                  </a:lnTo>
                  <a:lnTo>
                    <a:pt x="9996932" y="168275"/>
                  </a:lnTo>
                  <a:lnTo>
                    <a:pt x="9990963" y="123571"/>
                  </a:lnTo>
                  <a:lnTo>
                    <a:pt x="9973944" y="83312"/>
                  </a:lnTo>
                  <a:lnTo>
                    <a:pt x="9947656" y="49275"/>
                  </a:lnTo>
                  <a:lnTo>
                    <a:pt x="9913619" y="22987"/>
                  </a:lnTo>
                  <a:lnTo>
                    <a:pt x="9873488" y="5969"/>
                  </a:lnTo>
                  <a:lnTo>
                    <a:pt x="982878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99615" y="865632"/>
              <a:ext cx="9997440" cy="399415"/>
            </a:xfrm>
            <a:custGeom>
              <a:avLst/>
              <a:gdLst/>
              <a:ahLst/>
              <a:cxnLst/>
              <a:rect l="l" t="t" r="r" b="b"/>
              <a:pathLst>
                <a:path w="9997440" h="399415">
                  <a:moveTo>
                    <a:pt x="9996932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9996932" y="398907"/>
                  </a:lnTo>
                  <a:lnTo>
                    <a:pt x="9996932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99616" y="865632"/>
            <a:ext cx="9997440" cy="399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terraform.tfvars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2016" y="963167"/>
            <a:ext cx="4959350" cy="1856105"/>
            <a:chOff x="1652016" y="963167"/>
            <a:chExt cx="4959350" cy="185610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016" y="963167"/>
              <a:ext cx="204216" cy="2042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55648" y="1341119"/>
              <a:ext cx="4855845" cy="1478280"/>
            </a:xfrm>
            <a:custGeom>
              <a:avLst/>
              <a:gdLst/>
              <a:ahLst/>
              <a:cxnLst/>
              <a:rect l="l" t="t" r="r" b="b"/>
              <a:pathLst>
                <a:path w="4855845" h="1478280">
                  <a:moveTo>
                    <a:pt x="4855336" y="0"/>
                  </a:moveTo>
                  <a:lnTo>
                    <a:pt x="0" y="0"/>
                  </a:lnTo>
                  <a:lnTo>
                    <a:pt x="0" y="1478026"/>
                  </a:lnTo>
                  <a:lnTo>
                    <a:pt x="4855336" y="1478026"/>
                  </a:lnTo>
                  <a:lnTo>
                    <a:pt x="485533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32610" y="1350340"/>
            <a:ext cx="338836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"/root/pets.txt" </a:t>
            </a:r>
            <a:r>
              <a:rPr sz="1800" spc="-97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content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"We love </a:t>
            </a:r>
            <a:r>
              <a:rPr sz="1800" spc="-15" dirty="0">
                <a:solidFill>
                  <a:srgbClr val="00AE50"/>
                </a:solidFill>
                <a:latin typeface="Consolas"/>
                <a:cs typeface="Consolas"/>
              </a:rPr>
              <a:t>pets!"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prefix</a:t>
            </a:r>
            <a:r>
              <a:rPr sz="1800" spc="-4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2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"Mrs"</a:t>
            </a:r>
            <a:endParaRPr sz="1800">
              <a:latin typeface="Consolas"/>
              <a:cs typeface="Consolas"/>
            </a:endParaRPr>
          </a:p>
          <a:p>
            <a:pPr marL="12700" marR="150812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separator</a:t>
            </a:r>
            <a:r>
              <a:rPr sz="1800" spc="-13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0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"." </a:t>
            </a:r>
            <a:r>
              <a:rPr sz="1800" spc="-975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length</a:t>
            </a:r>
            <a:r>
              <a:rPr sz="1800" spc="-5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6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"2"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570857" y="181102"/>
            <a:ext cx="3272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35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21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spc="3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74591" y="5087111"/>
            <a:ext cx="6339840" cy="4972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705"/>
              </a:spcBef>
              <a:tabLst>
                <a:tab pos="2796540" algn="l"/>
                <a:tab pos="3546475" algn="l"/>
              </a:tabLst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terraform.tfvars	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|	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terraform.tfvars.json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74591" y="5839967"/>
            <a:ext cx="6339840" cy="497205"/>
          </a:xfrm>
          <a:prstGeom prst="rect">
            <a:avLst/>
          </a:prstGeom>
          <a:solidFill>
            <a:srgbClr val="4470C4"/>
          </a:solidFill>
          <a:ln w="12192">
            <a:solidFill>
              <a:srgbClr val="2D528F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700"/>
              </a:spcBef>
              <a:tabLst>
                <a:tab pos="2793365" algn="l"/>
                <a:tab pos="3546475" algn="l"/>
              </a:tabLst>
            </a:pP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*.auto.tfvars	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|	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*.auto.tfvars.json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7858" y="5530088"/>
            <a:ext cx="307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75757"/>
                </a:solidFill>
                <a:latin typeface="Trebuchet MS"/>
                <a:cs typeface="Trebuchet MS"/>
              </a:rPr>
              <a:t>Automatically</a:t>
            </a:r>
            <a:r>
              <a:rPr sz="2400" spc="-8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spc="100" dirty="0">
                <a:solidFill>
                  <a:srgbClr val="575757"/>
                </a:solidFill>
                <a:latin typeface="Trebuchet MS"/>
                <a:cs typeface="Trebuchet MS"/>
              </a:rPr>
              <a:t>Loaded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6047" y="5178552"/>
            <a:ext cx="7138670" cy="1469390"/>
            <a:chOff x="4956047" y="5178552"/>
            <a:chExt cx="7138670" cy="146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047" y="5178552"/>
              <a:ext cx="7138416" cy="1295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83479" y="5205984"/>
              <a:ext cx="7034530" cy="1195070"/>
            </a:xfrm>
            <a:custGeom>
              <a:avLst/>
              <a:gdLst/>
              <a:ahLst/>
              <a:cxnLst/>
              <a:rect l="l" t="t" r="r" b="b"/>
              <a:pathLst>
                <a:path w="7034530" h="1195070">
                  <a:moveTo>
                    <a:pt x="6996176" y="0"/>
                  </a:moveTo>
                  <a:lnTo>
                    <a:pt x="38227" y="0"/>
                  </a:lnTo>
                  <a:lnTo>
                    <a:pt x="23368" y="3048"/>
                  </a:lnTo>
                  <a:lnTo>
                    <a:pt x="11175" y="11176"/>
                  </a:lnTo>
                  <a:lnTo>
                    <a:pt x="3048" y="23368"/>
                  </a:lnTo>
                  <a:lnTo>
                    <a:pt x="0" y="38227"/>
                  </a:lnTo>
                  <a:lnTo>
                    <a:pt x="0" y="1156309"/>
                  </a:lnTo>
                  <a:lnTo>
                    <a:pt x="3048" y="1171194"/>
                  </a:lnTo>
                  <a:lnTo>
                    <a:pt x="11175" y="1183360"/>
                  </a:lnTo>
                  <a:lnTo>
                    <a:pt x="23368" y="1191552"/>
                  </a:lnTo>
                  <a:lnTo>
                    <a:pt x="38227" y="1194562"/>
                  </a:lnTo>
                  <a:lnTo>
                    <a:pt x="6996176" y="1194562"/>
                  </a:lnTo>
                  <a:lnTo>
                    <a:pt x="7011035" y="1191552"/>
                  </a:lnTo>
                  <a:lnTo>
                    <a:pt x="7023227" y="1183360"/>
                  </a:lnTo>
                  <a:lnTo>
                    <a:pt x="7031355" y="1171194"/>
                  </a:lnTo>
                  <a:lnTo>
                    <a:pt x="7034403" y="1156309"/>
                  </a:lnTo>
                  <a:lnTo>
                    <a:pt x="7034403" y="38227"/>
                  </a:lnTo>
                  <a:lnTo>
                    <a:pt x="7031355" y="23368"/>
                  </a:lnTo>
                  <a:lnTo>
                    <a:pt x="7023227" y="11176"/>
                  </a:lnTo>
                  <a:lnTo>
                    <a:pt x="7011035" y="3048"/>
                  </a:lnTo>
                  <a:lnTo>
                    <a:pt x="69961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0857" y="403986"/>
            <a:ext cx="433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V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r</a:t>
            </a:r>
            <a:r>
              <a:rPr sz="2400" b="0" spc="10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5" dirty="0">
                <a:solidFill>
                  <a:srgbClr val="575757"/>
                </a:solidFill>
                <a:latin typeface="Trebuchet MS"/>
                <a:cs typeface="Trebuchet MS"/>
              </a:rPr>
              <a:t>a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b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l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30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-35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-25" dirty="0">
                <a:solidFill>
                  <a:srgbClr val="575757"/>
                </a:solidFill>
                <a:latin typeface="Trebuchet MS"/>
                <a:cs typeface="Trebuchet MS"/>
              </a:rPr>
              <a:t>f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5" dirty="0">
                <a:solidFill>
                  <a:srgbClr val="575757"/>
                </a:solidFill>
                <a:latin typeface="Trebuchet MS"/>
                <a:cs typeface="Trebuchet MS"/>
              </a:rPr>
              <a:t>i</a:t>
            </a:r>
            <a:r>
              <a:rPr sz="2400" b="0" spc="-20" dirty="0">
                <a:solidFill>
                  <a:srgbClr val="575757"/>
                </a:solidFill>
                <a:latin typeface="Trebuchet MS"/>
                <a:cs typeface="Trebuchet MS"/>
              </a:rPr>
              <a:t>t</a:t>
            </a:r>
            <a:r>
              <a:rPr sz="2400" b="0" spc="-40" dirty="0">
                <a:solidFill>
                  <a:srgbClr val="575757"/>
                </a:solidFill>
                <a:latin typeface="Trebuchet MS"/>
                <a:cs typeface="Trebuchet MS"/>
              </a:rPr>
              <a:t>io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-185" dirty="0">
                <a:solidFill>
                  <a:srgbClr val="575757"/>
                </a:solidFill>
                <a:latin typeface="Trebuchet MS"/>
                <a:cs typeface="Trebuchet MS"/>
              </a:rPr>
              <a:t> </a:t>
            </a:r>
            <a:r>
              <a:rPr sz="2400" b="0" spc="95" dirty="0">
                <a:solidFill>
                  <a:srgbClr val="575757"/>
                </a:solidFill>
                <a:latin typeface="Trebuchet MS"/>
                <a:cs typeface="Trebuchet MS"/>
              </a:rPr>
              <a:t>Pr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5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100" dirty="0">
                <a:solidFill>
                  <a:srgbClr val="575757"/>
                </a:solidFill>
                <a:latin typeface="Trebuchet MS"/>
                <a:cs typeface="Trebuchet MS"/>
              </a:rPr>
              <a:t>d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r>
              <a:rPr sz="2400" b="0" spc="75" dirty="0">
                <a:solidFill>
                  <a:srgbClr val="575757"/>
                </a:solidFill>
                <a:latin typeface="Trebuchet MS"/>
                <a:cs typeface="Trebuchet MS"/>
              </a:rPr>
              <a:t>n</a:t>
            </a:r>
            <a:r>
              <a:rPr sz="2400" b="0" spc="80" dirty="0">
                <a:solidFill>
                  <a:srgbClr val="575757"/>
                </a:solidFill>
                <a:latin typeface="Trebuchet MS"/>
                <a:cs typeface="Trebuchet MS"/>
              </a:rPr>
              <a:t>c</a:t>
            </a:r>
            <a:r>
              <a:rPr sz="2400" b="0" dirty="0">
                <a:solidFill>
                  <a:srgbClr val="575757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911" y="1283208"/>
            <a:ext cx="4048125" cy="1579245"/>
            <a:chOff x="57911" y="1283208"/>
            <a:chExt cx="4048125" cy="15792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1" y="1283208"/>
              <a:ext cx="4047744" cy="15788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200" y="1292352"/>
              <a:ext cx="3962400" cy="1502410"/>
            </a:xfrm>
            <a:custGeom>
              <a:avLst/>
              <a:gdLst/>
              <a:ahLst/>
              <a:cxnLst/>
              <a:rect l="l" t="t" r="r" b="b"/>
              <a:pathLst>
                <a:path w="3962400" h="1502410">
                  <a:moveTo>
                    <a:pt x="3844798" y="0"/>
                  </a:moveTo>
                  <a:lnTo>
                    <a:pt x="117398" y="0"/>
                  </a:lnTo>
                  <a:lnTo>
                    <a:pt x="71704" y="9271"/>
                  </a:lnTo>
                  <a:lnTo>
                    <a:pt x="34382" y="34417"/>
                  </a:lnTo>
                  <a:lnTo>
                    <a:pt x="9225" y="71627"/>
                  </a:lnTo>
                  <a:lnTo>
                    <a:pt x="0" y="117348"/>
                  </a:lnTo>
                  <a:lnTo>
                    <a:pt x="0" y="1384935"/>
                  </a:lnTo>
                  <a:lnTo>
                    <a:pt x="9225" y="1430655"/>
                  </a:lnTo>
                  <a:lnTo>
                    <a:pt x="34382" y="1467865"/>
                  </a:lnTo>
                  <a:lnTo>
                    <a:pt x="71704" y="1493012"/>
                  </a:lnTo>
                  <a:lnTo>
                    <a:pt x="117398" y="1502283"/>
                  </a:lnTo>
                  <a:lnTo>
                    <a:pt x="3844798" y="1502283"/>
                  </a:lnTo>
                  <a:lnTo>
                    <a:pt x="3890391" y="1493012"/>
                  </a:lnTo>
                  <a:lnTo>
                    <a:pt x="3927729" y="1467865"/>
                  </a:lnTo>
                  <a:lnTo>
                    <a:pt x="3952875" y="1430655"/>
                  </a:lnTo>
                  <a:lnTo>
                    <a:pt x="3962146" y="1384935"/>
                  </a:lnTo>
                  <a:lnTo>
                    <a:pt x="3962146" y="117348"/>
                  </a:lnTo>
                  <a:lnTo>
                    <a:pt x="3952875" y="71627"/>
                  </a:lnTo>
                  <a:lnTo>
                    <a:pt x="3927729" y="34417"/>
                  </a:lnTo>
                  <a:lnTo>
                    <a:pt x="3890391" y="9271"/>
                  </a:lnTo>
                  <a:lnTo>
                    <a:pt x="38447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200" y="1283208"/>
              <a:ext cx="3962400" cy="399415"/>
            </a:xfrm>
            <a:custGeom>
              <a:avLst/>
              <a:gdLst/>
              <a:ahLst/>
              <a:cxnLst/>
              <a:rect l="l" t="t" r="r" b="b"/>
              <a:pathLst>
                <a:path w="3962400" h="399414">
                  <a:moveTo>
                    <a:pt x="3962146" y="0"/>
                  </a:moveTo>
                  <a:lnTo>
                    <a:pt x="0" y="0"/>
                  </a:lnTo>
                  <a:lnTo>
                    <a:pt x="0" y="398907"/>
                  </a:lnTo>
                  <a:lnTo>
                    <a:pt x="3962146" y="398907"/>
                  </a:lnTo>
                  <a:lnTo>
                    <a:pt x="39621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90877" y="1290574"/>
            <a:ext cx="10026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main.</a:t>
            </a:r>
            <a:r>
              <a:rPr sz="2000" spc="-25" dirty="0">
                <a:solidFill>
                  <a:srgbClr val="7D7D7D"/>
                </a:solidFill>
                <a:latin typeface="Consolas"/>
                <a:cs typeface="Consolas"/>
              </a:rPr>
              <a:t>t</a:t>
            </a:r>
            <a:r>
              <a:rPr sz="2000" spc="-5" dirty="0">
                <a:solidFill>
                  <a:srgbClr val="7D7D7D"/>
                </a:solidFill>
                <a:latin typeface="Consolas"/>
                <a:cs typeface="Consolas"/>
              </a:rPr>
              <a:t>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5552" y="1380744"/>
            <a:ext cx="3706495" cy="1298575"/>
            <a:chOff x="225552" y="1380744"/>
            <a:chExt cx="3706495" cy="129857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552" y="1380744"/>
              <a:ext cx="207263" cy="2042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3464" y="1758696"/>
              <a:ext cx="3648710" cy="920750"/>
            </a:xfrm>
            <a:custGeom>
              <a:avLst/>
              <a:gdLst/>
              <a:ahLst/>
              <a:cxnLst/>
              <a:rect l="l" t="t" r="r" b="b"/>
              <a:pathLst>
                <a:path w="3648710" h="920750">
                  <a:moveTo>
                    <a:pt x="3648455" y="0"/>
                  </a:moveTo>
                  <a:lnTo>
                    <a:pt x="0" y="0"/>
                  </a:lnTo>
                  <a:lnTo>
                    <a:pt x="0" y="920496"/>
                  </a:lnTo>
                  <a:lnTo>
                    <a:pt x="3648455" y="920496"/>
                  </a:lnTo>
                  <a:lnTo>
                    <a:pt x="364845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0375" y="1765553"/>
            <a:ext cx="31413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resource</a:t>
            </a:r>
            <a:r>
              <a:rPr sz="1800" spc="-60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CE9178"/>
                </a:solidFill>
                <a:latin typeface="Consolas"/>
                <a:cs typeface="Consolas"/>
              </a:rPr>
              <a:t>local_file</a:t>
            </a:r>
            <a:r>
              <a:rPr sz="1800" spc="-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spc="-15" dirty="0">
                <a:solidFill>
                  <a:srgbClr val="CE9178"/>
                </a:solidFill>
                <a:latin typeface="Consolas"/>
                <a:cs typeface="Consolas"/>
              </a:rPr>
              <a:t>pet</a:t>
            </a:r>
            <a:r>
              <a:rPr sz="1800" spc="-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7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4EC7AE"/>
                </a:solidFill>
                <a:latin typeface="Consolas"/>
                <a:cs typeface="Consolas"/>
              </a:rPr>
              <a:t>var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.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911" y="2959607"/>
            <a:ext cx="4048125" cy="1579245"/>
            <a:chOff x="57911" y="2959607"/>
            <a:chExt cx="4048125" cy="157924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1" y="2959607"/>
              <a:ext cx="4047744" cy="15788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200" y="2968751"/>
              <a:ext cx="3962400" cy="1502410"/>
            </a:xfrm>
            <a:custGeom>
              <a:avLst/>
              <a:gdLst/>
              <a:ahLst/>
              <a:cxnLst/>
              <a:rect l="l" t="t" r="r" b="b"/>
              <a:pathLst>
                <a:path w="3962400" h="1502410">
                  <a:moveTo>
                    <a:pt x="3844798" y="0"/>
                  </a:moveTo>
                  <a:lnTo>
                    <a:pt x="117398" y="0"/>
                  </a:lnTo>
                  <a:lnTo>
                    <a:pt x="71704" y="9271"/>
                  </a:lnTo>
                  <a:lnTo>
                    <a:pt x="34382" y="34417"/>
                  </a:lnTo>
                  <a:lnTo>
                    <a:pt x="9225" y="71627"/>
                  </a:lnTo>
                  <a:lnTo>
                    <a:pt x="0" y="117348"/>
                  </a:lnTo>
                  <a:lnTo>
                    <a:pt x="0" y="1384935"/>
                  </a:lnTo>
                  <a:lnTo>
                    <a:pt x="9225" y="1430655"/>
                  </a:lnTo>
                  <a:lnTo>
                    <a:pt x="34382" y="1467866"/>
                  </a:lnTo>
                  <a:lnTo>
                    <a:pt x="71704" y="1493012"/>
                  </a:lnTo>
                  <a:lnTo>
                    <a:pt x="117398" y="1502283"/>
                  </a:lnTo>
                  <a:lnTo>
                    <a:pt x="3844798" y="1502283"/>
                  </a:lnTo>
                  <a:lnTo>
                    <a:pt x="3890391" y="1493012"/>
                  </a:lnTo>
                  <a:lnTo>
                    <a:pt x="3927729" y="1467866"/>
                  </a:lnTo>
                  <a:lnTo>
                    <a:pt x="3952875" y="1430655"/>
                  </a:lnTo>
                  <a:lnTo>
                    <a:pt x="3962146" y="1384935"/>
                  </a:lnTo>
                  <a:lnTo>
                    <a:pt x="3962146" y="117348"/>
                  </a:lnTo>
                  <a:lnTo>
                    <a:pt x="3952875" y="71627"/>
                  </a:lnTo>
                  <a:lnTo>
                    <a:pt x="3927729" y="34417"/>
                  </a:lnTo>
                  <a:lnTo>
                    <a:pt x="3890391" y="9271"/>
                  </a:lnTo>
                  <a:lnTo>
                    <a:pt x="3844798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200" y="2959607"/>
              <a:ext cx="3962400" cy="399415"/>
            </a:xfrm>
            <a:custGeom>
              <a:avLst/>
              <a:gdLst/>
              <a:ahLst/>
              <a:cxnLst/>
              <a:rect l="l" t="t" r="r" b="b"/>
              <a:pathLst>
                <a:path w="3962400" h="399414">
                  <a:moveTo>
                    <a:pt x="3962146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3962146" y="399161"/>
                  </a:lnTo>
                  <a:lnTo>
                    <a:pt x="3962146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73302" y="2967608"/>
            <a:ext cx="16954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variables.tf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25552" y="3057144"/>
            <a:ext cx="3615054" cy="1298575"/>
            <a:chOff x="225552" y="3057144"/>
            <a:chExt cx="3615054" cy="129857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52" y="3057144"/>
              <a:ext cx="207263" cy="2042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3464" y="3435096"/>
              <a:ext cx="3557270" cy="920750"/>
            </a:xfrm>
            <a:custGeom>
              <a:avLst/>
              <a:gdLst/>
              <a:ahLst/>
              <a:cxnLst/>
              <a:rect l="l" t="t" r="r" b="b"/>
              <a:pathLst>
                <a:path w="3557270" h="920750">
                  <a:moveTo>
                    <a:pt x="3557016" y="0"/>
                  </a:moveTo>
                  <a:lnTo>
                    <a:pt x="0" y="0"/>
                  </a:lnTo>
                  <a:lnTo>
                    <a:pt x="0" y="920495"/>
                  </a:lnTo>
                  <a:lnTo>
                    <a:pt x="3557016" y="920495"/>
                  </a:lnTo>
                  <a:lnTo>
                    <a:pt x="355701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0375" y="3442207"/>
            <a:ext cx="2388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49CD4"/>
                </a:solidFill>
                <a:latin typeface="Consolas"/>
                <a:cs typeface="Consolas"/>
              </a:rPr>
              <a:t>variable</a:t>
            </a:r>
            <a:r>
              <a:rPr sz="1800" spc="-95" dirty="0">
                <a:solidFill>
                  <a:srgbClr val="549CD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9CDCFC"/>
                </a:solidFill>
                <a:latin typeface="Consolas"/>
                <a:cs typeface="Consolas"/>
              </a:rPr>
              <a:t>filename</a:t>
            </a:r>
            <a:r>
              <a:rPr sz="1800" spc="-95" dirty="0">
                <a:solidFill>
                  <a:srgbClr val="9CDCFC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8255" algn="ctr">
              <a:lnSpc>
                <a:spcPct val="100000"/>
              </a:lnSpc>
              <a:tabLst>
                <a:tab pos="886460" algn="l"/>
              </a:tabLst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type	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125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string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375" y="3990797"/>
            <a:ext cx="151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65191" y="2679192"/>
            <a:ext cx="5507990" cy="1064260"/>
            <a:chOff x="4965191" y="2679192"/>
            <a:chExt cx="5507990" cy="106426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5191" y="2679192"/>
              <a:ext cx="5507736" cy="10637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83479" y="2688336"/>
              <a:ext cx="5422265" cy="987425"/>
            </a:xfrm>
            <a:custGeom>
              <a:avLst/>
              <a:gdLst/>
              <a:ahLst/>
              <a:cxnLst/>
              <a:rect l="l" t="t" r="r" b="b"/>
              <a:pathLst>
                <a:path w="5422265" h="987425">
                  <a:moveTo>
                    <a:pt x="5345176" y="0"/>
                  </a:moveTo>
                  <a:lnTo>
                    <a:pt x="77089" y="0"/>
                  </a:lnTo>
                  <a:lnTo>
                    <a:pt x="47117" y="6096"/>
                  </a:lnTo>
                  <a:lnTo>
                    <a:pt x="22606" y="22605"/>
                  </a:lnTo>
                  <a:lnTo>
                    <a:pt x="6096" y="47116"/>
                  </a:lnTo>
                  <a:lnTo>
                    <a:pt x="0" y="77088"/>
                  </a:lnTo>
                  <a:lnTo>
                    <a:pt x="0" y="909954"/>
                  </a:lnTo>
                  <a:lnTo>
                    <a:pt x="6096" y="939926"/>
                  </a:lnTo>
                  <a:lnTo>
                    <a:pt x="22606" y="964438"/>
                  </a:lnTo>
                  <a:lnTo>
                    <a:pt x="47117" y="980947"/>
                  </a:lnTo>
                  <a:lnTo>
                    <a:pt x="77089" y="987044"/>
                  </a:lnTo>
                  <a:lnTo>
                    <a:pt x="5345176" y="987044"/>
                  </a:lnTo>
                  <a:lnTo>
                    <a:pt x="5375148" y="980947"/>
                  </a:lnTo>
                  <a:lnTo>
                    <a:pt x="5399659" y="964438"/>
                  </a:lnTo>
                  <a:lnTo>
                    <a:pt x="5416169" y="939926"/>
                  </a:lnTo>
                  <a:lnTo>
                    <a:pt x="5422265" y="909954"/>
                  </a:lnTo>
                  <a:lnTo>
                    <a:pt x="5422265" y="77088"/>
                  </a:lnTo>
                  <a:lnTo>
                    <a:pt x="5416169" y="47116"/>
                  </a:lnTo>
                  <a:lnTo>
                    <a:pt x="5399659" y="22605"/>
                  </a:lnTo>
                  <a:lnTo>
                    <a:pt x="5375148" y="6096"/>
                  </a:lnTo>
                  <a:lnTo>
                    <a:pt x="5345176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83479" y="2679192"/>
              <a:ext cx="5422265" cy="399415"/>
            </a:xfrm>
            <a:custGeom>
              <a:avLst/>
              <a:gdLst/>
              <a:ahLst/>
              <a:cxnLst/>
              <a:rect l="l" t="t" r="r" b="b"/>
              <a:pathLst>
                <a:path w="5422265" h="399414">
                  <a:moveTo>
                    <a:pt x="54222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22264" y="399161"/>
                  </a:lnTo>
                  <a:lnTo>
                    <a:pt x="54222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983479" y="2686634"/>
            <a:ext cx="54222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90500"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terraform.tfvars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32832" y="2776727"/>
            <a:ext cx="4916170" cy="743585"/>
            <a:chOff x="5132832" y="2776727"/>
            <a:chExt cx="4916170" cy="74358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832" y="2776727"/>
              <a:ext cx="204215" cy="20421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87696" y="3151631"/>
              <a:ext cx="4861560" cy="368935"/>
            </a:xfrm>
            <a:custGeom>
              <a:avLst/>
              <a:gdLst/>
              <a:ahLst/>
              <a:cxnLst/>
              <a:rect l="l" t="t" r="r" b="b"/>
              <a:pathLst>
                <a:path w="4861559" h="368935">
                  <a:moveTo>
                    <a:pt x="4861052" y="0"/>
                  </a:moveTo>
                  <a:lnTo>
                    <a:pt x="0" y="0"/>
                  </a:lnTo>
                  <a:lnTo>
                    <a:pt x="0" y="368426"/>
                  </a:lnTo>
                  <a:lnTo>
                    <a:pt x="4861052" y="368426"/>
                  </a:lnTo>
                  <a:lnTo>
                    <a:pt x="48610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270119" y="3161487"/>
            <a:ext cx="3387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"/root/pets.txt"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965191" y="3995928"/>
            <a:ext cx="5507990" cy="1066800"/>
            <a:chOff x="4965191" y="3995928"/>
            <a:chExt cx="5507990" cy="1066800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5191" y="3995928"/>
              <a:ext cx="5507736" cy="10668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83479" y="4005072"/>
              <a:ext cx="5422265" cy="990600"/>
            </a:xfrm>
            <a:custGeom>
              <a:avLst/>
              <a:gdLst/>
              <a:ahLst/>
              <a:cxnLst/>
              <a:rect l="l" t="t" r="r" b="b"/>
              <a:pathLst>
                <a:path w="5422265" h="990600">
                  <a:moveTo>
                    <a:pt x="5345049" y="0"/>
                  </a:moveTo>
                  <a:lnTo>
                    <a:pt x="77216" y="0"/>
                  </a:lnTo>
                  <a:lnTo>
                    <a:pt x="47117" y="6095"/>
                  </a:lnTo>
                  <a:lnTo>
                    <a:pt x="22606" y="22605"/>
                  </a:lnTo>
                  <a:lnTo>
                    <a:pt x="6096" y="47243"/>
                  </a:lnTo>
                  <a:lnTo>
                    <a:pt x="0" y="77342"/>
                  </a:lnTo>
                  <a:lnTo>
                    <a:pt x="0" y="913002"/>
                  </a:lnTo>
                  <a:lnTo>
                    <a:pt x="6096" y="943101"/>
                  </a:lnTo>
                  <a:lnTo>
                    <a:pt x="22606" y="967739"/>
                  </a:lnTo>
                  <a:lnTo>
                    <a:pt x="47117" y="984250"/>
                  </a:lnTo>
                  <a:lnTo>
                    <a:pt x="77216" y="990345"/>
                  </a:lnTo>
                  <a:lnTo>
                    <a:pt x="5345049" y="990345"/>
                  </a:lnTo>
                  <a:lnTo>
                    <a:pt x="5375148" y="984250"/>
                  </a:lnTo>
                  <a:lnTo>
                    <a:pt x="5399659" y="967739"/>
                  </a:lnTo>
                  <a:lnTo>
                    <a:pt x="5416169" y="943101"/>
                  </a:lnTo>
                  <a:lnTo>
                    <a:pt x="5422265" y="913002"/>
                  </a:lnTo>
                  <a:lnTo>
                    <a:pt x="5422265" y="77342"/>
                  </a:lnTo>
                  <a:lnTo>
                    <a:pt x="5416169" y="47243"/>
                  </a:lnTo>
                  <a:lnTo>
                    <a:pt x="5399659" y="22605"/>
                  </a:lnTo>
                  <a:lnTo>
                    <a:pt x="5375148" y="6095"/>
                  </a:lnTo>
                  <a:lnTo>
                    <a:pt x="5345049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83479" y="3998976"/>
              <a:ext cx="5422265" cy="399415"/>
            </a:xfrm>
            <a:custGeom>
              <a:avLst/>
              <a:gdLst/>
              <a:ahLst/>
              <a:cxnLst/>
              <a:rect l="l" t="t" r="r" b="b"/>
              <a:pathLst>
                <a:path w="5422265" h="399414">
                  <a:moveTo>
                    <a:pt x="5422264" y="0"/>
                  </a:moveTo>
                  <a:lnTo>
                    <a:pt x="0" y="0"/>
                  </a:lnTo>
                  <a:lnTo>
                    <a:pt x="0" y="399161"/>
                  </a:lnTo>
                  <a:lnTo>
                    <a:pt x="5422264" y="399161"/>
                  </a:lnTo>
                  <a:lnTo>
                    <a:pt x="5422264" y="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983479" y="4004894"/>
            <a:ext cx="54222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87960" algn="ctr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7D7D7D"/>
                </a:solidFill>
                <a:latin typeface="Consolas"/>
                <a:cs typeface="Consolas"/>
              </a:rPr>
              <a:t>variable.auto.tfvars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132832" y="4096511"/>
            <a:ext cx="4916170" cy="743585"/>
            <a:chOff x="5132832" y="4096511"/>
            <a:chExt cx="4916170" cy="743585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2832" y="4096511"/>
              <a:ext cx="204215" cy="2042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187696" y="4471415"/>
              <a:ext cx="4861560" cy="368935"/>
            </a:xfrm>
            <a:custGeom>
              <a:avLst/>
              <a:gdLst/>
              <a:ahLst/>
              <a:cxnLst/>
              <a:rect l="l" t="t" r="r" b="b"/>
              <a:pathLst>
                <a:path w="4861559" h="368935">
                  <a:moveTo>
                    <a:pt x="4861052" y="0"/>
                  </a:moveTo>
                  <a:lnTo>
                    <a:pt x="0" y="0"/>
                  </a:lnTo>
                  <a:lnTo>
                    <a:pt x="0" y="368426"/>
                  </a:lnTo>
                  <a:lnTo>
                    <a:pt x="4861052" y="368426"/>
                  </a:lnTo>
                  <a:lnTo>
                    <a:pt x="486105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270119" y="4480382"/>
            <a:ext cx="3512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2D2D2"/>
                </a:solidFill>
                <a:latin typeface="Consolas"/>
                <a:cs typeface="Consolas"/>
              </a:rPr>
              <a:t>filename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2D2D2"/>
                </a:solidFill>
                <a:latin typeface="Consolas"/>
                <a:cs typeface="Consolas"/>
              </a:rPr>
              <a:t>=</a:t>
            </a:r>
            <a:r>
              <a:rPr sz="1800" spc="-90" dirty="0">
                <a:solidFill>
                  <a:srgbClr val="D2D2D2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"/root/mypet.txt"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965191" y="1283208"/>
            <a:ext cx="5648325" cy="1243965"/>
            <a:chOff x="4965191" y="1283208"/>
            <a:chExt cx="5648325" cy="124396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191" y="1283208"/>
              <a:ext cx="5647944" cy="124358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983479" y="1292352"/>
              <a:ext cx="5562600" cy="1167130"/>
            </a:xfrm>
            <a:custGeom>
              <a:avLst/>
              <a:gdLst/>
              <a:ahLst/>
              <a:cxnLst/>
              <a:rect l="l" t="t" r="r" b="b"/>
              <a:pathLst>
                <a:path w="5562600" h="1167130">
                  <a:moveTo>
                    <a:pt x="5525262" y="0"/>
                  </a:moveTo>
                  <a:lnTo>
                    <a:pt x="37337" y="0"/>
                  </a:lnTo>
                  <a:lnTo>
                    <a:pt x="22860" y="2921"/>
                  </a:lnTo>
                  <a:lnTo>
                    <a:pt x="10922" y="10922"/>
                  </a:lnTo>
                  <a:lnTo>
                    <a:pt x="2921" y="22860"/>
                  </a:lnTo>
                  <a:lnTo>
                    <a:pt x="0" y="37337"/>
                  </a:lnTo>
                  <a:lnTo>
                    <a:pt x="0" y="1129664"/>
                  </a:lnTo>
                  <a:lnTo>
                    <a:pt x="2921" y="1144143"/>
                  </a:lnTo>
                  <a:lnTo>
                    <a:pt x="10922" y="1156081"/>
                  </a:lnTo>
                  <a:lnTo>
                    <a:pt x="22860" y="1164082"/>
                  </a:lnTo>
                  <a:lnTo>
                    <a:pt x="37337" y="1167002"/>
                  </a:lnTo>
                  <a:lnTo>
                    <a:pt x="5525262" y="1167002"/>
                  </a:lnTo>
                  <a:lnTo>
                    <a:pt x="5539740" y="1164082"/>
                  </a:lnTo>
                  <a:lnTo>
                    <a:pt x="5551678" y="1156081"/>
                  </a:lnTo>
                  <a:lnTo>
                    <a:pt x="5559679" y="1144143"/>
                  </a:lnTo>
                  <a:lnTo>
                    <a:pt x="5562600" y="1129664"/>
                  </a:lnTo>
                  <a:lnTo>
                    <a:pt x="5562600" y="37337"/>
                  </a:lnTo>
                  <a:lnTo>
                    <a:pt x="5559679" y="22860"/>
                  </a:lnTo>
                  <a:lnTo>
                    <a:pt x="5551678" y="10922"/>
                  </a:lnTo>
                  <a:lnTo>
                    <a:pt x="5539740" y="2921"/>
                  </a:lnTo>
                  <a:lnTo>
                    <a:pt x="5525262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983479" y="1286255"/>
            <a:ext cx="5562600" cy="396240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52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084064" y="1886711"/>
            <a:ext cx="5547360" cy="368935"/>
            <a:chOff x="5084064" y="1886711"/>
            <a:chExt cx="5547360" cy="368935"/>
          </a:xfrm>
        </p:grpSpPr>
        <p:sp>
          <p:nvSpPr>
            <p:cNvPr id="48" name="object 48"/>
            <p:cNvSpPr/>
            <p:nvPr/>
          </p:nvSpPr>
          <p:spPr>
            <a:xfrm>
              <a:off x="5084064" y="1886711"/>
              <a:ext cx="5422265" cy="368935"/>
            </a:xfrm>
            <a:custGeom>
              <a:avLst/>
              <a:gdLst/>
              <a:ahLst/>
              <a:cxnLst/>
              <a:rect l="l" t="t" r="r" b="b"/>
              <a:pathLst>
                <a:path w="5422265" h="368935">
                  <a:moveTo>
                    <a:pt x="5422265" y="0"/>
                  </a:moveTo>
                  <a:lnTo>
                    <a:pt x="0" y="0"/>
                  </a:lnTo>
                  <a:lnTo>
                    <a:pt x="0" y="368681"/>
                  </a:lnTo>
                  <a:lnTo>
                    <a:pt x="5422265" y="368681"/>
                  </a:lnTo>
                  <a:lnTo>
                    <a:pt x="5422265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314432" y="190499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155194" y="0"/>
                  </a:moveTo>
                  <a:lnTo>
                    <a:pt x="106172" y="7874"/>
                  </a:lnTo>
                  <a:lnTo>
                    <a:pt x="63500" y="29972"/>
                  </a:lnTo>
                  <a:lnTo>
                    <a:pt x="29972" y="63626"/>
                  </a:lnTo>
                  <a:lnTo>
                    <a:pt x="7874" y="106172"/>
                  </a:lnTo>
                  <a:lnTo>
                    <a:pt x="0" y="155321"/>
                  </a:lnTo>
                  <a:lnTo>
                    <a:pt x="7874" y="204470"/>
                  </a:lnTo>
                  <a:lnTo>
                    <a:pt x="29972" y="247014"/>
                  </a:lnTo>
                  <a:lnTo>
                    <a:pt x="63500" y="280670"/>
                  </a:lnTo>
                  <a:lnTo>
                    <a:pt x="106172" y="302767"/>
                  </a:lnTo>
                  <a:lnTo>
                    <a:pt x="155194" y="310641"/>
                  </a:lnTo>
                  <a:lnTo>
                    <a:pt x="204216" y="302767"/>
                  </a:lnTo>
                  <a:lnTo>
                    <a:pt x="246888" y="280670"/>
                  </a:lnTo>
                  <a:lnTo>
                    <a:pt x="280416" y="247014"/>
                  </a:lnTo>
                  <a:lnTo>
                    <a:pt x="302514" y="204470"/>
                  </a:lnTo>
                  <a:lnTo>
                    <a:pt x="310388" y="155321"/>
                  </a:lnTo>
                  <a:lnTo>
                    <a:pt x="302514" y="106172"/>
                  </a:lnTo>
                  <a:lnTo>
                    <a:pt x="280416" y="63626"/>
                  </a:lnTo>
                  <a:lnTo>
                    <a:pt x="246888" y="29972"/>
                  </a:lnTo>
                  <a:lnTo>
                    <a:pt x="204216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314432" y="190499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0" y="155321"/>
                  </a:moveTo>
                  <a:lnTo>
                    <a:pt x="7874" y="106172"/>
                  </a:lnTo>
                  <a:lnTo>
                    <a:pt x="29972" y="63626"/>
                  </a:lnTo>
                  <a:lnTo>
                    <a:pt x="63500" y="29972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6" y="7874"/>
                  </a:lnTo>
                  <a:lnTo>
                    <a:pt x="246888" y="29972"/>
                  </a:lnTo>
                  <a:lnTo>
                    <a:pt x="280416" y="63626"/>
                  </a:lnTo>
                  <a:lnTo>
                    <a:pt x="302514" y="106172"/>
                  </a:lnTo>
                  <a:lnTo>
                    <a:pt x="310388" y="155321"/>
                  </a:lnTo>
                  <a:lnTo>
                    <a:pt x="302514" y="204470"/>
                  </a:lnTo>
                  <a:lnTo>
                    <a:pt x="280416" y="247014"/>
                  </a:lnTo>
                  <a:lnTo>
                    <a:pt x="246888" y="280670"/>
                  </a:lnTo>
                  <a:lnTo>
                    <a:pt x="204216" y="302767"/>
                  </a:lnTo>
                  <a:lnTo>
                    <a:pt x="155194" y="310641"/>
                  </a:lnTo>
                  <a:lnTo>
                    <a:pt x="106172" y="302767"/>
                  </a:lnTo>
                  <a:lnTo>
                    <a:pt x="63500" y="280670"/>
                  </a:lnTo>
                  <a:lnTo>
                    <a:pt x="29972" y="247014"/>
                  </a:lnTo>
                  <a:lnTo>
                    <a:pt x="7874" y="204470"/>
                  </a:lnTo>
                  <a:lnTo>
                    <a:pt x="0" y="155321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164328" y="1892046"/>
            <a:ext cx="534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1800" spc="-35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expor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8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TF_VAR_filename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10" dirty="0">
                <a:solidFill>
                  <a:srgbClr val="00AE50"/>
                </a:solidFill>
                <a:latin typeface="Consolas"/>
                <a:cs typeface="Consolas"/>
              </a:rPr>
              <a:t>"/root/cats.txt</a:t>
            </a:r>
            <a:r>
              <a:rPr sz="1800" dirty="0">
                <a:solidFill>
                  <a:srgbClr val="00AE50"/>
                </a:solidFill>
                <a:latin typeface="Consolas"/>
                <a:cs typeface="Consolas"/>
              </a:rPr>
              <a:t>"</a:t>
            </a:r>
            <a:r>
              <a:rPr sz="1800" spc="-250" dirty="0">
                <a:solidFill>
                  <a:srgbClr val="00AE50"/>
                </a:solidFill>
                <a:latin typeface="Consolas"/>
                <a:cs typeface="Consolas"/>
              </a:rPr>
              <a:t> </a:t>
            </a:r>
            <a:r>
              <a:rPr sz="2700" baseline="1543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983479" y="5199888"/>
            <a:ext cx="7035165" cy="399415"/>
          </a:xfrm>
          <a:prstGeom prst="rect">
            <a:avLst/>
          </a:prstGeom>
          <a:solidFill>
            <a:srgbClr val="242424"/>
          </a:solidFill>
        </p:spPr>
        <p:txBody>
          <a:bodyPr vert="horz" wrap="square" lIns="0" tIns="184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45"/>
              </a:spcBef>
            </a:pPr>
            <a:r>
              <a:rPr sz="2000" dirty="0">
                <a:solidFill>
                  <a:srgbClr val="7D7D7D"/>
                </a:solidFill>
                <a:latin typeface="Consolas"/>
                <a:cs typeface="Consolas"/>
              </a:rPr>
              <a:t>&gt;_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84064" y="5800344"/>
            <a:ext cx="6940550" cy="368935"/>
            <a:chOff x="5084064" y="5800344"/>
            <a:chExt cx="6940550" cy="368935"/>
          </a:xfrm>
        </p:grpSpPr>
        <p:sp>
          <p:nvSpPr>
            <p:cNvPr id="54" name="object 54"/>
            <p:cNvSpPr/>
            <p:nvPr/>
          </p:nvSpPr>
          <p:spPr>
            <a:xfrm>
              <a:off x="5084064" y="5800344"/>
              <a:ext cx="6934200" cy="368935"/>
            </a:xfrm>
            <a:custGeom>
              <a:avLst/>
              <a:gdLst/>
              <a:ahLst/>
              <a:cxnLst/>
              <a:rect l="l" t="t" r="r" b="b"/>
              <a:pathLst>
                <a:path w="6934200" h="368935">
                  <a:moveTo>
                    <a:pt x="6934200" y="0"/>
                  </a:moveTo>
                  <a:lnTo>
                    <a:pt x="0" y="0"/>
                  </a:lnTo>
                  <a:lnTo>
                    <a:pt x="0" y="368680"/>
                  </a:lnTo>
                  <a:lnTo>
                    <a:pt x="6934200" y="368680"/>
                  </a:lnTo>
                  <a:lnTo>
                    <a:pt x="69342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707368" y="5843016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155321" y="0"/>
                  </a:moveTo>
                  <a:lnTo>
                    <a:pt x="106172" y="7912"/>
                  </a:lnTo>
                  <a:lnTo>
                    <a:pt x="63626" y="29946"/>
                  </a:lnTo>
                  <a:lnTo>
                    <a:pt x="29972" y="63538"/>
                  </a:lnTo>
                  <a:lnTo>
                    <a:pt x="7874" y="106133"/>
                  </a:lnTo>
                  <a:lnTo>
                    <a:pt x="0" y="155194"/>
                  </a:lnTo>
                  <a:lnTo>
                    <a:pt x="7874" y="204241"/>
                  </a:lnTo>
                  <a:lnTo>
                    <a:pt x="29972" y="246849"/>
                  </a:lnTo>
                  <a:lnTo>
                    <a:pt x="63626" y="280441"/>
                  </a:lnTo>
                  <a:lnTo>
                    <a:pt x="106172" y="302475"/>
                  </a:lnTo>
                  <a:lnTo>
                    <a:pt x="155321" y="310388"/>
                  </a:lnTo>
                  <a:lnTo>
                    <a:pt x="204470" y="302475"/>
                  </a:lnTo>
                  <a:lnTo>
                    <a:pt x="247014" y="280441"/>
                  </a:lnTo>
                  <a:lnTo>
                    <a:pt x="280670" y="246849"/>
                  </a:lnTo>
                  <a:lnTo>
                    <a:pt x="302767" y="204241"/>
                  </a:lnTo>
                  <a:lnTo>
                    <a:pt x="310641" y="155194"/>
                  </a:lnTo>
                  <a:lnTo>
                    <a:pt x="302767" y="106133"/>
                  </a:lnTo>
                  <a:lnTo>
                    <a:pt x="280670" y="63538"/>
                  </a:lnTo>
                  <a:lnTo>
                    <a:pt x="247014" y="29946"/>
                  </a:lnTo>
                  <a:lnTo>
                    <a:pt x="204470" y="7912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707368" y="5843016"/>
              <a:ext cx="311150" cy="310515"/>
            </a:xfrm>
            <a:custGeom>
              <a:avLst/>
              <a:gdLst/>
              <a:ahLst/>
              <a:cxnLst/>
              <a:rect l="l" t="t" r="r" b="b"/>
              <a:pathLst>
                <a:path w="311150" h="310514">
                  <a:moveTo>
                    <a:pt x="0" y="155194"/>
                  </a:moveTo>
                  <a:lnTo>
                    <a:pt x="7874" y="106133"/>
                  </a:lnTo>
                  <a:lnTo>
                    <a:pt x="29972" y="63538"/>
                  </a:lnTo>
                  <a:lnTo>
                    <a:pt x="63626" y="29946"/>
                  </a:lnTo>
                  <a:lnTo>
                    <a:pt x="106172" y="7912"/>
                  </a:lnTo>
                  <a:lnTo>
                    <a:pt x="155321" y="0"/>
                  </a:lnTo>
                  <a:lnTo>
                    <a:pt x="204470" y="7912"/>
                  </a:lnTo>
                  <a:lnTo>
                    <a:pt x="247014" y="29946"/>
                  </a:lnTo>
                  <a:lnTo>
                    <a:pt x="280670" y="63538"/>
                  </a:lnTo>
                  <a:lnTo>
                    <a:pt x="302767" y="106133"/>
                  </a:lnTo>
                  <a:lnTo>
                    <a:pt x="310641" y="155194"/>
                  </a:lnTo>
                  <a:lnTo>
                    <a:pt x="302767" y="204241"/>
                  </a:lnTo>
                  <a:lnTo>
                    <a:pt x="280670" y="246849"/>
                  </a:lnTo>
                  <a:lnTo>
                    <a:pt x="247014" y="280441"/>
                  </a:lnTo>
                  <a:lnTo>
                    <a:pt x="204470" y="302475"/>
                  </a:lnTo>
                  <a:lnTo>
                    <a:pt x="155321" y="310388"/>
                  </a:lnTo>
                  <a:lnTo>
                    <a:pt x="106172" y="302475"/>
                  </a:lnTo>
                  <a:lnTo>
                    <a:pt x="63626" y="280441"/>
                  </a:lnTo>
                  <a:lnTo>
                    <a:pt x="29972" y="246849"/>
                  </a:lnTo>
                  <a:lnTo>
                    <a:pt x="7874" y="204241"/>
                  </a:lnTo>
                  <a:lnTo>
                    <a:pt x="0" y="155194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164328" y="5814161"/>
            <a:ext cx="6735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1543" dirty="0">
                <a:solidFill>
                  <a:srgbClr val="50F879"/>
                </a:solidFill>
                <a:latin typeface="Consolas"/>
                <a:cs typeface="Consolas"/>
              </a:rPr>
              <a:t>$</a:t>
            </a:r>
            <a:r>
              <a:rPr sz="2700" spc="-60" baseline="1543" dirty="0">
                <a:solidFill>
                  <a:srgbClr val="50F879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terraform</a:t>
            </a:r>
            <a:r>
              <a:rPr sz="2700" spc="-22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apply</a:t>
            </a:r>
            <a:r>
              <a:rPr sz="2700" spc="-60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FFFFFF"/>
                </a:solidFill>
                <a:latin typeface="Consolas"/>
                <a:cs typeface="Consolas"/>
              </a:rPr>
              <a:t>-var</a:t>
            </a:r>
            <a:r>
              <a:rPr sz="2700" spc="-60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"filename=</a:t>
            </a:r>
            <a:r>
              <a:rPr sz="2700" spc="-15" baseline="1543" dirty="0">
                <a:solidFill>
                  <a:srgbClr val="00AE50"/>
                </a:solidFill>
                <a:latin typeface="Consolas"/>
                <a:cs typeface="Consolas"/>
              </a:rPr>
              <a:t>/root/best-pet.txt</a:t>
            </a:r>
            <a:r>
              <a:rPr sz="2700" spc="-15" baseline="1543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2700" spc="-165" baseline="154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717280" y="3148583"/>
            <a:ext cx="322580" cy="323215"/>
            <a:chOff x="8717280" y="3148583"/>
            <a:chExt cx="322580" cy="323215"/>
          </a:xfrm>
        </p:grpSpPr>
        <p:sp>
          <p:nvSpPr>
            <p:cNvPr id="59" name="object 59"/>
            <p:cNvSpPr/>
            <p:nvPr/>
          </p:nvSpPr>
          <p:spPr>
            <a:xfrm>
              <a:off x="8723376" y="315467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155194" y="0"/>
                  </a:moveTo>
                  <a:lnTo>
                    <a:pt x="106172" y="7874"/>
                  </a:lnTo>
                  <a:lnTo>
                    <a:pt x="63500" y="29972"/>
                  </a:lnTo>
                  <a:lnTo>
                    <a:pt x="29972" y="63627"/>
                  </a:lnTo>
                  <a:lnTo>
                    <a:pt x="7874" y="106172"/>
                  </a:lnTo>
                  <a:lnTo>
                    <a:pt x="0" y="155321"/>
                  </a:lnTo>
                  <a:lnTo>
                    <a:pt x="7874" y="204470"/>
                  </a:lnTo>
                  <a:lnTo>
                    <a:pt x="29972" y="247015"/>
                  </a:lnTo>
                  <a:lnTo>
                    <a:pt x="63500" y="280670"/>
                  </a:lnTo>
                  <a:lnTo>
                    <a:pt x="106172" y="302768"/>
                  </a:lnTo>
                  <a:lnTo>
                    <a:pt x="155194" y="310642"/>
                  </a:lnTo>
                  <a:lnTo>
                    <a:pt x="204216" y="302768"/>
                  </a:lnTo>
                  <a:lnTo>
                    <a:pt x="246888" y="280670"/>
                  </a:lnTo>
                  <a:lnTo>
                    <a:pt x="280416" y="247015"/>
                  </a:lnTo>
                  <a:lnTo>
                    <a:pt x="302514" y="204470"/>
                  </a:lnTo>
                  <a:lnTo>
                    <a:pt x="310388" y="155321"/>
                  </a:lnTo>
                  <a:lnTo>
                    <a:pt x="302514" y="106172"/>
                  </a:lnTo>
                  <a:lnTo>
                    <a:pt x="280416" y="63627"/>
                  </a:lnTo>
                  <a:lnTo>
                    <a:pt x="246888" y="29972"/>
                  </a:lnTo>
                  <a:lnTo>
                    <a:pt x="204216" y="7874"/>
                  </a:lnTo>
                  <a:lnTo>
                    <a:pt x="155194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23376" y="3154679"/>
              <a:ext cx="310515" cy="311150"/>
            </a:xfrm>
            <a:custGeom>
              <a:avLst/>
              <a:gdLst/>
              <a:ahLst/>
              <a:cxnLst/>
              <a:rect l="l" t="t" r="r" b="b"/>
              <a:pathLst>
                <a:path w="310515" h="311150">
                  <a:moveTo>
                    <a:pt x="0" y="155321"/>
                  </a:moveTo>
                  <a:lnTo>
                    <a:pt x="7874" y="106172"/>
                  </a:lnTo>
                  <a:lnTo>
                    <a:pt x="29972" y="63627"/>
                  </a:lnTo>
                  <a:lnTo>
                    <a:pt x="63500" y="29972"/>
                  </a:lnTo>
                  <a:lnTo>
                    <a:pt x="106172" y="7874"/>
                  </a:lnTo>
                  <a:lnTo>
                    <a:pt x="155194" y="0"/>
                  </a:lnTo>
                  <a:lnTo>
                    <a:pt x="204216" y="7874"/>
                  </a:lnTo>
                  <a:lnTo>
                    <a:pt x="246888" y="29972"/>
                  </a:lnTo>
                  <a:lnTo>
                    <a:pt x="280416" y="63627"/>
                  </a:lnTo>
                  <a:lnTo>
                    <a:pt x="302514" y="106172"/>
                  </a:lnTo>
                  <a:lnTo>
                    <a:pt x="310388" y="155321"/>
                  </a:lnTo>
                  <a:lnTo>
                    <a:pt x="302514" y="204470"/>
                  </a:lnTo>
                  <a:lnTo>
                    <a:pt x="280416" y="247015"/>
                  </a:lnTo>
                  <a:lnTo>
                    <a:pt x="246888" y="280670"/>
                  </a:lnTo>
                  <a:lnTo>
                    <a:pt x="204216" y="302768"/>
                  </a:lnTo>
                  <a:lnTo>
                    <a:pt x="155194" y="310642"/>
                  </a:lnTo>
                  <a:lnTo>
                    <a:pt x="106172" y="302768"/>
                  </a:lnTo>
                  <a:lnTo>
                    <a:pt x="63500" y="280670"/>
                  </a:lnTo>
                  <a:lnTo>
                    <a:pt x="29972" y="247015"/>
                  </a:lnTo>
                  <a:lnTo>
                    <a:pt x="7874" y="204470"/>
                  </a:lnTo>
                  <a:lnTo>
                    <a:pt x="0" y="155321"/>
                  </a:lnTo>
                  <a:close/>
                </a:path>
              </a:pathLst>
            </a:custGeom>
            <a:ln w="12192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815196" y="3131641"/>
            <a:ext cx="132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69680" y="4526279"/>
            <a:ext cx="323215" cy="323215"/>
            <a:chOff x="8869680" y="4526279"/>
            <a:chExt cx="323215" cy="323215"/>
          </a:xfrm>
        </p:grpSpPr>
        <p:sp>
          <p:nvSpPr>
            <p:cNvPr id="63" name="object 63"/>
            <p:cNvSpPr/>
            <p:nvPr/>
          </p:nvSpPr>
          <p:spPr>
            <a:xfrm>
              <a:off x="8875776" y="4532375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21" y="0"/>
                  </a:moveTo>
                  <a:lnTo>
                    <a:pt x="106172" y="7874"/>
                  </a:lnTo>
                  <a:lnTo>
                    <a:pt x="63626" y="29972"/>
                  </a:lnTo>
                  <a:lnTo>
                    <a:pt x="29972" y="63626"/>
                  </a:lnTo>
                  <a:lnTo>
                    <a:pt x="7874" y="106172"/>
                  </a:lnTo>
                  <a:lnTo>
                    <a:pt x="0" y="155321"/>
                  </a:lnTo>
                  <a:lnTo>
                    <a:pt x="7874" y="204469"/>
                  </a:lnTo>
                  <a:lnTo>
                    <a:pt x="29972" y="247015"/>
                  </a:lnTo>
                  <a:lnTo>
                    <a:pt x="63626" y="280669"/>
                  </a:lnTo>
                  <a:lnTo>
                    <a:pt x="106172" y="302768"/>
                  </a:lnTo>
                  <a:lnTo>
                    <a:pt x="155321" y="310642"/>
                  </a:lnTo>
                  <a:lnTo>
                    <a:pt x="204470" y="302768"/>
                  </a:lnTo>
                  <a:lnTo>
                    <a:pt x="247015" y="280669"/>
                  </a:lnTo>
                  <a:lnTo>
                    <a:pt x="280670" y="247015"/>
                  </a:lnTo>
                  <a:lnTo>
                    <a:pt x="302768" y="204469"/>
                  </a:lnTo>
                  <a:lnTo>
                    <a:pt x="310642" y="155321"/>
                  </a:lnTo>
                  <a:lnTo>
                    <a:pt x="302768" y="106172"/>
                  </a:lnTo>
                  <a:lnTo>
                    <a:pt x="280670" y="63626"/>
                  </a:lnTo>
                  <a:lnTo>
                    <a:pt x="247015" y="29972"/>
                  </a:lnTo>
                  <a:lnTo>
                    <a:pt x="204470" y="7874"/>
                  </a:lnTo>
                  <a:lnTo>
                    <a:pt x="155321" y="0"/>
                  </a:lnTo>
                  <a:close/>
                </a:path>
              </a:pathLst>
            </a:custGeom>
            <a:solidFill>
              <a:srgbClr val="4470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875776" y="4532375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0" y="155321"/>
                  </a:moveTo>
                  <a:lnTo>
                    <a:pt x="7874" y="106172"/>
                  </a:lnTo>
                  <a:lnTo>
                    <a:pt x="29972" y="63626"/>
                  </a:lnTo>
                  <a:lnTo>
                    <a:pt x="63626" y="29972"/>
                  </a:lnTo>
                  <a:lnTo>
                    <a:pt x="106172" y="7874"/>
                  </a:lnTo>
                  <a:lnTo>
                    <a:pt x="155321" y="0"/>
                  </a:lnTo>
                  <a:lnTo>
                    <a:pt x="204470" y="7874"/>
                  </a:lnTo>
                  <a:lnTo>
                    <a:pt x="247015" y="29972"/>
                  </a:lnTo>
                  <a:lnTo>
                    <a:pt x="280670" y="63626"/>
                  </a:lnTo>
                  <a:lnTo>
                    <a:pt x="302768" y="106172"/>
                  </a:lnTo>
                  <a:lnTo>
                    <a:pt x="310642" y="155321"/>
                  </a:lnTo>
                  <a:lnTo>
                    <a:pt x="302768" y="204469"/>
                  </a:lnTo>
                  <a:lnTo>
                    <a:pt x="280670" y="247015"/>
                  </a:lnTo>
                  <a:lnTo>
                    <a:pt x="247015" y="280669"/>
                  </a:lnTo>
                  <a:lnTo>
                    <a:pt x="204470" y="302768"/>
                  </a:lnTo>
                  <a:lnTo>
                    <a:pt x="155321" y="310642"/>
                  </a:lnTo>
                  <a:lnTo>
                    <a:pt x="106172" y="302768"/>
                  </a:lnTo>
                  <a:lnTo>
                    <a:pt x="63626" y="280669"/>
                  </a:lnTo>
                  <a:lnTo>
                    <a:pt x="29972" y="247015"/>
                  </a:lnTo>
                  <a:lnTo>
                    <a:pt x="7874" y="204469"/>
                  </a:lnTo>
                  <a:lnTo>
                    <a:pt x="0" y="155321"/>
                  </a:lnTo>
                  <a:close/>
                </a:path>
              </a:pathLst>
            </a:custGeom>
            <a:ln w="12191">
              <a:solidFill>
                <a:srgbClr val="2D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8968231" y="4508957"/>
            <a:ext cx="132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23542</Words>
  <Application>Microsoft Office PowerPoint</Application>
  <PresentationFormat>Widescreen</PresentationFormat>
  <Paragraphs>4672</Paragraphs>
  <Slides>295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304" baseType="lpstr">
      <vt:lpstr>Arial</vt:lpstr>
      <vt:lpstr>Arial MT</vt:lpstr>
      <vt:lpstr>Calibri</vt:lpstr>
      <vt:lpstr>Calibri Light</vt:lpstr>
      <vt:lpstr>Consolas</vt:lpstr>
      <vt:lpstr>Courier New</vt:lpstr>
      <vt:lpstr>Times New Roman</vt:lpstr>
      <vt:lpstr>Trebuchet MS</vt:lpstr>
      <vt:lpstr>Office Theme</vt:lpstr>
      <vt:lpstr>Terraform</vt:lpstr>
      <vt:lpstr>Objectives</vt:lpstr>
      <vt:lpstr>Objectives</vt:lpstr>
      <vt:lpstr>Objectives</vt:lpstr>
      <vt:lpstr>Objectives</vt:lpstr>
      <vt:lpstr>Objectives</vt:lpstr>
      <vt:lpstr>Traditional IT &amp;  Challengers</vt:lpstr>
      <vt:lpstr>PowerPoint Presentation</vt:lpstr>
      <vt:lpstr>PowerPoint Presentation</vt:lpstr>
      <vt:lpstr>Infrastructure as Code</vt:lpstr>
      <vt:lpstr>Infrastructure as  Code</vt:lpstr>
      <vt:lpstr>Infrastructure as Code</vt:lpstr>
      <vt:lpstr>Infrastructure as Code</vt:lpstr>
      <vt:lpstr>Infrastructure as Code</vt:lpstr>
      <vt:lpstr>Types of IAC Tools</vt:lpstr>
      <vt:lpstr>Types of IAC Tools</vt:lpstr>
      <vt:lpstr>Types of IAC Tools</vt:lpstr>
      <vt:lpstr>Server Templating Tools</vt:lpstr>
      <vt:lpstr>Provisioning Tools</vt:lpstr>
      <vt:lpstr>Terraform</vt:lpstr>
      <vt:lpstr>W hy Terraform?</vt:lpstr>
      <vt:lpstr>Providers</vt:lpstr>
      <vt:lpstr>HashiCorp Configuration Language</vt:lpstr>
      <vt:lpstr>Declarative</vt:lpstr>
      <vt:lpstr>Resource</vt:lpstr>
      <vt:lpstr>Terraform State</vt:lpstr>
      <vt:lpstr>Terraform Import</vt:lpstr>
      <vt:lpstr>Terraform Cloud and Terraform Enterprise</vt:lpstr>
      <vt:lpstr>Installing Terraform</vt:lpstr>
      <vt:lpstr>PowerPoint Presentation</vt:lpstr>
      <vt:lpstr>aws.tf</vt:lpstr>
      <vt:lpstr>PowerPoint Presentation</vt:lpstr>
      <vt:lpstr>PowerPoint Presentation</vt:lpstr>
      <vt:lpstr>HCL BASICS</vt:lpstr>
      <vt:lpstr>PowerPoint Presentation</vt:lpstr>
      <vt:lpstr>PowerPoint Presentation</vt:lpstr>
      <vt:lpstr>PowerPoint Presentation</vt:lpstr>
      <vt:lpstr>PowerPoint Presentation</vt:lpstr>
      <vt:lpstr>local.tf</vt:lpstr>
      <vt:lpstr>local.tf</vt:lpstr>
      <vt:lpstr>$ terraform plan</vt:lpstr>
      <vt:lpstr>$ terraform apply</vt:lpstr>
      <vt:lpstr>PowerPoint Presentation</vt:lpstr>
      <vt:lpstr>local.tf</vt:lpstr>
      <vt:lpstr>PowerPoint Presentation</vt:lpstr>
      <vt:lpstr>PowerPoint Presentation</vt:lpstr>
      <vt:lpstr>Updates and Destroy  Infrastructure</vt:lpstr>
      <vt:lpstr>PowerPoint Presentation</vt:lpstr>
      <vt:lpstr>PowerPoint Presentation</vt:lpstr>
      <vt:lpstr>$ terraform destroy</vt:lpstr>
      <vt:lpstr>Installing Terraform</vt:lpstr>
      <vt:lpstr>PowerPoint Presentation</vt:lpstr>
      <vt:lpstr>aws.tf</vt:lpstr>
      <vt:lpstr>PowerPoint Presentation</vt:lpstr>
      <vt:lpstr>PowerPoint Presentation</vt:lpstr>
      <vt:lpstr>Using Terraform Providers</vt:lpstr>
      <vt:lpstr>PowerPoint Presentation</vt:lpstr>
      <vt:lpstr>PowerPoint Presentation</vt:lpstr>
      <vt:lpstr>PowerPoint Presentation</vt:lpstr>
      <vt:lpstr>To prevent automatic upgrades to new maj</vt:lpstr>
      <vt:lpstr>PowerPoint Presentation</vt:lpstr>
      <vt:lpstr>PowerPoint Presentation</vt:lpstr>
      <vt:lpstr>Configuration Directory</vt:lpstr>
      <vt:lpstr>PowerPoint Presentation</vt:lpstr>
      <vt:lpstr>cat.tf</vt:lpstr>
      <vt:lpstr>Multiple Providers</vt:lpstr>
      <vt:lpstr>main.tf</vt:lpstr>
      <vt:lpstr>main.tf</vt:lpstr>
      <vt:lpstr>$ terraform plan</vt:lpstr>
      <vt:lpstr>$ terraform init Initializing the backend...</vt:lpstr>
      <vt:lpstr>$ terraform apply</vt:lpstr>
      <vt:lpstr>Define Input Variables</vt:lpstr>
      <vt:lpstr>main.tf</vt:lpstr>
      <vt:lpstr>main.tf</vt:lpstr>
      <vt:lpstr>main.tf</vt:lpstr>
      <vt:lpstr>$ terraform apply</vt:lpstr>
      <vt:lpstr>main.tf</vt:lpstr>
      <vt:lpstr>$ terraform apply</vt:lpstr>
      <vt:lpstr>main.tf</vt:lpstr>
      <vt:lpstr>Understanding the  Variable Block</vt:lpstr>
      <vt:lpstr>variables.tf</vt:lpstr>
      <vt:lpstr>variables.tf</vt:lpstr>
      <vt:lpstr>variables.tf</vt:lpstr>
      <vt:lpstr>PowerPoint Presentation</vt:lpstr>
      <vt:lpstr>List</vt:lpstr>
      <vt:lpstr>variables.tf</vt:lpstr>
      <vt:lpstr>List of a Type</vt:lpstr>
      <vt:lpstr>Map of a Type</vt:lpstr>
      <vt:lpstr>variables.tf</vt:lpstr>
      <vt:lpstr>Objects</vt:lpstr>
      <vt:lpstr>Tuples</vt:lpstr>
      <vt:lpstr>Using Variables in  Terraform</vt:lpstr>
      <vt:lpstr>main.tf</vt:lpstr>
      <vt:lpstr>main.tf</vt:lpstr>
      <vt:lpstr>Interactive Mode</vt:lpstr>
      <vt:lpstr>Command Line Flags</vt:lpstr>
      <vt:lpstr>Environment Variables</vt:lpstr>
      <vt:lpstr>Variable Definition Files</vt:lpstr>
      <vt:lpstr>Variable Definition Precedence</vt:lpstr>
      <vt:lpstr>Variable Definition Precedence</vt:lpstr>
      <vt:lpstr>Resource Attribute  Reference</vt:lpstr>
      <vt:lpstr>PowerPoint Presentation</vt:lpstr>
      <vt:lpstr>PowerPoint Presentation</vt:lpstr>
      <vt:lpstr>$ terraform apply</vt:lpstr>
      <vt:lpstr>Resourse Dependencies</vt:lpstr>
      <vt:lpstr>Implicit Dependency</vt:lpstr>
      <vt:lpstr>Explicit Dependency</vt:lpstr>
      <vt:lpstr>Output Variables</vt:lpstr>
      <vt:lpstr>main.tf</vt:lpstr>
      <vt:lpstr>PowerPoint Presentation</vt:lpstr>
      <vt:lpstr>PowerPoint Presentation</vt:lpstr>
      <vt:lpstr>Introduction to Terraform 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variables.tf</vt:lpstr>
      <vt:lpstr>variables.tf</vt:lpstr>
      <vt:lpstr>terraform.tfstate</vt:lpstr>
      <vt:lpstr>Purpose of state</vt:lpstr>
      <vt:lpstr>Real World Infrastructure</vt:lpstr>
      <vt:lpstr>Tracking Metadata</vt:lpstr>
      <vt:lpstr>Tracking Metadata</vt:lpstr>
      <vt:lpstr>Tracking Metadata</vt:lpstr>
      <vt:lpstr>Tracking Metadata</vt:lpstr>
      <vt:lpstr>Tracking Metadata</vt:lpstr>
      <vt:lpstr>Tracking Metadata</vt:lpstr>
      <vt:lpstr>Performance</vt:lpstr>
      <vt:lpstr>Performance</vt:lpstr>
      <vt:lpstr>Collaboration</vt:lpstr>
      <vt:lpstr>Collaboration</vt:lpstr>
      <vt:lpstr>Terraform State  Considerations</vt:lpstr>
      <vt:lpstr>Sensitive Data</vt:lpstr>
      <vt:lpstr>Terraform State Considerations</vt:lpstr>
      <vt:lpstr>No Manual Edits</vt:lpstr>
      <vt:lpstr>Terraform Commands</vt:lpstr>
      <vt:lpstr>terraform validate</vt:lpstr>
      <vt:lpstr>terraform fmt</vt:lpstr>
      <vt:lpstr>terraform show</vt:lpstr>
      <vt:lpstr>terraform providers</vt:lpstr>
      <vt:lpstr>terraform output</vt:lpstr>
      <vt:lpstr>terraform refresh</vt:lpstr>
      <vt:lpstr>terraform graph</vt:lpstr>
      <vt:lpstr>terraform graph</vt:lpstr>
      <vt:lpstr>Mutable vs Immutable  Infrastructure</vt:lpstr>
      <vt:lpstr>terraform validate</vt:lpstr>
      <vt:lpstr>PowerPoint Presentation</vt:lpstr>
      <vt:lpstr>Configuration Drift</vt:lpstr>
      <vt:lpstr>PowerPoint Presentation</vt:lpstr>
      <vt:lpstr>PowerPoint Presentation</vt:lpstr>
      <vt:lpstr>Immutable Infrastructure</vt:lpstr>
      <vt:lpstr>Immutable Infrastructure</vt:lpstr>
      <vt:lpstr>Immutable Infrastructure</vt:lpstr>
      <vt:lpstr>Lifecycle Rules</vt:lpstr>
      <vt:lpstr>create_before_destroy</vt:lpstr>
      <vt:lpstr>prevent_destroy</vt:lpstr>
      <vt:lpstr>ignore_changes</vt:lpstr>
      <vt:lpstr>ignore_changes</vt:lpstr>
      <vt:lpstr>ignore_changes</vt:lpstr>
      <vt:lpstr>ignore_changes</vt:lpstr>
      <vt:lpstr>PowerPoint Presentation</vt:lpstr>
      <vt:lpstr>Data sources</vt:lpstr>
      <vt:lpstr>terraform.tfstate</vt:lpstr>
      <vt:lpstr>main.tf</vt:lpstr>
      <vt:lpstr>Data Sources</vt:lpstr>
      <vt:lpstr>PowerPoint Presentation</vt:lpstr>
      <vt:lpstr>terraform.tfstate</vt:lpstr>
      <vt:lpstr>Meta Arguments</vt:lpstr>
      <vt:lpstr>main.tf</vt:lpstr>
      <vt:lpstr>Shell Scripts</vt:lpstr>
      <vt:lpstr>Meta Arguments</vt:lpstr>
      <vt:lpstr>Count</vt:lpstr>
      <vt:lpstr>count</vt:lpstr>
      <vt:lpstr>PowerPoint Presentation</vt:lpstr>
      <vt:lpstr>count</vt:lpstr>
      <vt:lpstr>count</vt:lpstr>
      <vt:lpstr>Length Function</vt:lpstr>
      <vt:lpstr>Length Function</vt:lpstr>
      <vt:lpstr>LengthFunction</vt:lpstr>
      <vt:lpstr>PowerPoint Presentation</vt:lpstr>
      <vt:lpstr>main.tf</vt:lpstr>
      <vt:lpstr>variables.tf</vt:lpstr>
      <vt:lpstr>main.tf</vt:lpstr>
      <vt:lpstr>variables.tf</vt:lpstr>
      <vt:lpstr>variables.tf</vt:lpstr>
      <vt:lpstr>for_each</vt:lpstr>
      <vt:lpstr>for_each</vt:lpstr>
      <vt:lpstr>for_each</vt:lpstr>
      <vt:lpstr>for_each</vt:lpstr>
      <vt:lpstr>for_each</vt:lpstr>
      <vt:lpstr>count</vt:lpstr>
      <vt:lpstr>Version Constraints</vt:lpstr>
      <vt:lpstr>main.tf</vt:lpstr>
      <vt:lpstr>main.tf</vt:lpstr>
      <vt:lpstr>main.tf</vt:lpstr>
      <vt:lpstr>main.tf</vt:lpstr>
      <vt:lpstr>main.tf</vt:lpstr>
      <vt:lpstr>main.tf</vt:lpstr>
      <vt:lpstr>main.tf</vt:lpstr>
      <vt:lpstr>main.tf</vt:lpstr>
      <vt:lpstr>h</vt:lpstr>
      <vt:lpstr>Why A W S ?</vt:lpstr>
      <vt:lpstr>Why A W S ?</vt:lpstr>
      <vt:lpstr>Why A W S ?</vt:lpstr>
      <vt:lpstr>Why A W S with Terraform?</vt:lpstr>
      <vt:lpstr>PowerPoint Presentation</vt:lpstr>
      <vt:lpstr>PowerPoint Presentation</vt:lpstr>
      <vt:lpstr>Introduction to IAM</vt:lpstr>
      <vt:lpstr>Identity and Access Management in AW S</vt:lpstr>
      <vt:lpstr>PowerPoint Presentation</vt:lpstr>
      <vt:lpstr>PowerPoint Presentation</vt:lpstr>
      <vt:lpstr>PowerPoint Presentation</vt:lpstr>
      <vt:lpstr>PowerPoint Presentation</vt:lpstr>
      <vt:lpstr>AdministratorAccess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Account A</vt:lpstr>
      <vt:lpstr>PowerPoint Presentation</vt:lpstr>
      <vt:lpstr>PowerPoint Presentation</vt:lpstr>
      <vt:lpstr>PowerPoint Presentation</vt:lpstr>
      <vt:lpstr>Programmatic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https://docs.aws.amazon.com/cli/latest/reference</vt:lpstr>
      <vt:lpstr>IAM With Terraform</vt:lpstr>
      <vt:lpstr>PowerPoint Presentation</vt:lpstr>
      <vt:lpstr>PowerPoint Presentation</vt:lpstr>
      <vt:lpstr>PowerPoint Presentation</vt:lpstr>
      <vt:lpstr>main.tf</vt:lpstr>
      <vt:lpstr>main.tf</vt:lpstr>
      <vt:lpstr>main.tf</vt:lpstr>
      <vt:lpstr>main.tf</vt:lpstr>
      <vt:lpstr>main.tf</vt:lpstr>
      <vt:lpstr>main.tf</vt:lpstr>
      <vt:lpstr>IAM policies with  Terraform</vt:lpstr>
      <vt:lpstr>PowerPoint Presentation</vt:lpstr>
      <vt:lpstr>main.tf</vt:lpstr>
      <vt:lpstr>main.tf</vt:lpstr>
      <vt:lpstr>main.tf</vt:lpstr>
      <vt:lpstr>main.tf</vt:lpstr>
      <vt:lpstr>main.tf</vt:lpstr>
      <vt:lpstr>main.tf</vt:lpstr>
      <vt:lpstr>AWS S3</vt:lpstr>
      <vt:lpstr>PowerPoint Presentation</vt:lpstr>
      <vt:lpstr>PowerPoint Presentation</vt:lpstr>
      <vt:lpstr>https://docs.aws.amazon.com/AmazonS3/latest/dev/BucketRestrictions.html</vt:lpstr>
      <vt:lpstr>PowerPoint Presentation</vt:lpstr>
      <vt:lpstr>PowerPoint Presentation</vt:lpstr>
      <vt:lpstr>PowerPoint Presentation</vt:lpstr>
      <vt:lpstr>PowerPoint Presentation</vt:lpstr>
      <vt:lpstr>S3 With Terraform</vt:lpstr>
      <vt:lpstr>main.tf</vt:lpstr>
      <vt:lpstr>main.tf</vt:lpstr>
      <vt:lpstr>main.tf</vt:lpstr>
      <vt:lpstr>PowerPoint Presentation</vt:lpstr>
      <vt:lpstr>PowerPoint Presentation</vt:lpstr>
      <vt:lpstr>$ terraform apply</vt:lpstr>
      <vt:lpstr>Introduction to  DynamoDB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DynamoDB with  Terraform</vt:lpstr>
      <vt:lpstr>PowerPoint Presentation</vt:lpstr>
      <vt:lpstr>main.tf</vt:lpstr>
      <vt:lpstr>main.tf</vt:lpstr>
      <vt:lpstr>main.tf</vt:lpstr>
      <vt:lpstr>Remote State</vt:lpstr>
      <vt:lpstr>terraform.tfstate</vt:lpstr>
      <vt:lpstr>PowerPoint Presentation</vt:lpstr>
      <vt:lpstr>Version Control</vt:lpstr>
      <vt:lpstr>PowerPoint Presentation</vt:lpstr>
      <vt:lpstr>terraform.tfstate</vt:lpstr>
      <vt:lpstr>PowerPoint Presentation</vt:lpstr>
      <vt:lpstr>&gt;_ Terminal 1</vt:lpstr>
      <vt:lpstr>State Locking</vt:lpstr>
      <vt:lpstr>State Locking</vt:lpstr>
      <vt:lpstr>State Locking</vt:lpstr>
      <vt:lpstr>Remote Backends with  S3</vt:lpstr>
      <vt:lpstr>Remote Backend</vt:lpstr>
      <vt:lpstr>main.tf</vt:lpstr>
      <vt:lpstr>main.tf</vt:lpstr>
      <vt:lpstr>$ terraform init</vt:lpstr>
      <vt:lpstr>$ terraform apply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</dc:title>
  <cp:lastModifiedBy>Administrator</cp:lastModifiedBy>
  <cp:revision>2</cp:revision>
  <dcterms:created xsi:type="dcterms:W3CDTF">2024-03-15T07:22:12Z</dcterms:created>
  <dcterms:modified xsi:type="dcterms:W3CDTF">2024-03-15T07:40:45Z</dcterms:modified>
</cp:coreProperties>
</file>